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sldIdLst>
    <p:sldId id="256" r:id="rId2"/>
    <p:sldId id="257" r:id="rId3"/>
    <p:sldId id="305" r:id="rId4"/>
    <p:sldId id="258" r:id="rId5"/>
    <p:sldId id="333" r:id="rId6"/>
    <p:sldId id="300" r:id="rId7"/>
    <p:sldId id="335" r:id="rId8"/>
    <p:sldId id="336" r:id="rId9"/>
    <p:sldId id="339" r:id="rId10"/>
    <p:sldId id="338" r:id="rId11"/>
    <p:sldId id="307" r:id="rId12"/>
    <p:sldId id="302" r:id="rId13"/>
    <p:sldId id="340" r:id="rId14"/>
    <p:sldId id="341" r:id="rId15"/>
    <p:sldId id="308" r:id="rId16"/>
    <p:sldId id="332" r:id="rId17"/>
    <p:sldId id="342" r:id="rId18"/>
    <p:sldId id="344" r:id="rId19"/>
    <p:sldId id="314" r:id="rId20"/>
    <p:sldId id="327" r:id="rId21"/>
    <p:sldId id="328" r:id="rId22"/>
    <p:sldId id="294" r:id="rId23"/>
    <p:sldId id="345" r:id="rId24"/>
    <p:sldId id="329" r:id="rId2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814" autoAdjust="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E15D69-6AA4-48E1-84DE-00AFC8093E91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03A5F3A-4438-4EBC-B1EF-FA278806B46A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dirty="0" err="1" smtClean="0">
              <a:latin typeface="Arial" pitchFamily="34" charset="0"/>
              <a:cs typeface="Arial" pitchFamily="34" charset="0"/>
            </a:rPr>
            <a:t>Motivação</a:t>
          </a:r>
          <a:endParaRPr lang="pt-BR" sz="2800" b="1" dirty="0">
            <a:latin typeface="Arial" pitchFamily="34" charset="0"/>
            <a:cs typeface="Arial" pitchFamily="34" charset="0"/>
          </a:endParaRPr>
        </a:p>
      </dgm:t>
    </dgm:pt>
    <dgm:pt modelId="{FF98A896-6DA1-4FBC-9D31-320A89773065}" type="parTrans" cxnId="{D7179547-8DF8-4BAB-BDFA-29EE3043A317}">
      <dgm:prSet/>
      <dgm:spPr/>
      <dgm:t>
        <a:bodyPr/>
        <a:lstStyle/>
        <a:p>
          <a:endParaRPr lang="pt-BR"/>
        </a:p>
      </dgm:t>
    </dgm:pt>
    <dgm:pt modelId="{231A0357-BF8B-42D8-A1BA-25FCC07A9357}" type="sibTrans" cxnId="{D7179547-8DF8-4BAB-BDFA-29EE3043A317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3CD52EA3-1E98-4E96-9C54-D9DC70EFB87C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dirty="0" err="1" smtClean="0">
              <a:latin typeface="Arial" pitchFamily="34" charset="0"/>
              <a:cs typeface="Arial" pitchFamily="34" charset="0"/>
            </a:rPr>
            <a:t>Introdução</a:t>
          </a:r>
          <a:endParaRPr lang="pt-BR" sz="2800" b="1" dirty="0">
            <a:latin typeface="Arial" pitchFamily="34" charset="0"/>
            <a:cs typeface="Arial" pitchFamily="34" charset="0"/>
          </a:endParaRPr>
        </a:p>
      </dgm:t>
    </dgm:pt>
    <dgm:pt modelId="{D9999785-9115-4684-8F0E-C11741E601CA}" type="parTrans" cxnId="{F1F3486B-5CB3-49DE-A0D7-BEB64F3CC016}">
      <dgm:prSet/>
      <dgm:spPr/>
      <dgm:t>
        <a:bodyPr/>
        <a:lstStyle/>
        <a:p>
          <a:endParaRPr lang="pt-BR"/>
        </a:p>
      </dgm:t>
    </dgm:pt>
    <dgm:pt modelId="{087B0D4C-947B-4B7A-BC4C-82FA63B1346C}" type="sibTrans" cxnId="{F1F3486B-5CB3-49DE-A0D7-BEB64F3CC016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EC5FED9F-56F1-4D76-AA27-B6F26AC4DC42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dirty="0" err="1" smtClean="0">
              <a:latin typeface="Arial" pitchFamily="34" charset="0"/>
              <a:cs typeface="Arial" pitchFamily="34" charset="0"/>
            </a:rPr>
            <a:t>Escopo</a:t>
          </a:r>
          <a:endParaRPr lang="pt-BR" sz="2800" dirty="0">
            <a:latin typeface="Arial" pitchFamily="34" charset="0"/>
            <a:cs typeface="Arial" pitchFamily="34" charset="0"/>
          </a:endParaRPr>
        </a:p>
      </dgm:t>
    </dgm:pt>
    <dgm:pt modelId="{C1E00EF9-1CBF-4639-8E31-A4ACFEA53C01}" type="parTrans" cxnId="{C39835CE-572A-468D-983F-BE34605A8274}">
      <dgm:prSet/>
      <dgm:spPr/>
      <dgm:t>
        <a:bodyPr/>
        <a:lstStyle/>
        <a:p>
          <a:endParaRPr lang="pt-BR"/>
        </a:p>
      </dgm:t>
    </dgm:pt>
    <dgm:pt modelId="{76A5F19A-B72E-4936-A678-F08784D9919A}" type="sibTrans" cxnId="{C39835CE-572A-468D-983F-BE34605A8274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7DF5A5B9-A979-46E6-8D68-60792C8A6FA3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dirty="0" err="1" smtClean="0">
              <a:latin typeface="Arial" pitchFamily="34" charset="0"/>
              <a:cs typeface="Arial" pitchFamily="34" charset="0"/>
            </a:rPr>
            <a:t>Metodologias</a:t>
          </a:r>
          <a:endParaRPr lang="pt-BR" sz="2400" b="1" dirty="0">
            <a:latin typeface="Arial" pitchFamily="34" charset="0"/>
            <a:cs typeface="Arial" pitchFamily="34" charset="0"/>
          </a:endParaRPr>
        </a:p>
      </dgm:t>
    </dgm:pt>
    <dgm:pt modelId="{2B98FC68-B12B-4AA7-B867-D196A2698E31}" type="parTrans" cxnId="{8D36A6AA-44D4-41C1-AC96-7D1C0D4CA7C7}">
      <dgm:prSet/>
      <dgm:spPr/>
      <dgm:t>
        <a:bodyPr/>
        <a:lstStyle/>
        <a:p>
          <a:endParaRPr lang="pt-BR"/>
        </a:p>
      </dgm:t>
    </dgm:pt>
    <dgm:pt modelId="{0568267D-03CA-4641-B14E-369BC5643323}" type="sibTrans" cxnId="{8D36A6AA-44D4-41C1-AC96-7D1C0D4CA7C7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1A31F13B-AC45-4728-8E86-D56A4E6A1ECB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dirty="0" err="1" smtClean="0">
              <a:latin typeface="Arial" pitchFamily="34" charset="0"/>
              <a:cs typeface="Arial" pitchFamily="34" charset="0"/>
            </a:rPr>
            <a:t>Qualidade</a:t>
          </a:r>
          <a:endParaRPr lang="pt-BR" sz="3000" b="1" dirty="0">
            <a:latin typeface="Arial" pitchFamily="34" charset="0"/>
            <a:cs typeface="Arial" pitchFamily="34" charset="0"/>
          </a:endParaRPr>
        </a:p>
      </dgm:t>
    </dgm:pt>
    <dgm:pt modelId="{F6D6ED7A-F471-403E-AB20-335DEBAF1254}" type="parTrans" cxnId="{09C03F25-AC8C-4865-B679-CC3599F4D7FF}">
      <dgm:prSet/>
      <dgm:spPr/>
      <dgm:t>
        <a:bodyPr/>
        <a:lstStyle/>
        <a:p>
          <a:endParaRPr lang="pt-BR"/>
        </a:p>
      </dgm:t>
    </dgm:pt>
    <dgm:pt modelId="{90287934-63CE-4B39-BB78-83898495C46F}" type="sibTrans" cxnId="{09C03F25-AC8C-4865-B679-CC3599F4D7FF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0121DD7B-B616-4FB5-ABEA-6F183920AE74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dirty="0" err="1" smtClean="0">
              <a:latin typeface="Arial" pitchFamily="34" charset="0"/>
              <a:cs typeface="Arial" pitchFamily="34" charset="0"/>
            </a:rPr>
            <a:t>Conclusão</a:t>
          </a:r>
          <a:endParaRPr lang="pt-BR" sz="3000" b="1" dirty="0">
            <a:latin typeface="Arial" pitchFamily="34" charset="0"/>
            <a:cs typeface="Arial" pitchFamily="34" charset="0"/>
          </a:endParaRPr>
        </a:p>
      </dgm:t>
    </dgm:pt>
    <dgm:pt modelId="{2960A5B5-81BD-4273-9298-FAEA660325AE}" type="parTrans" cxnId="{46DB21EE-04DD-4131-ACEC-34BFB1C0EBD4}">
      <dgm:prSet/>
      <dgm:spPr/>
      <dgm:t>
        <a:bodyPr/>
        <a:lstStyle/>
        <a:p>
          <a:endParaRPr lang="pt-BR"/>
        </a:p>
      </dgm:t>
    </dgm:pt>
    <dgm:pt modelId="{172A3D1E-6D86-49F1-9E4A-5A813ADD8D0C}" type="sibTrans" cxnId="{46DB21EE-04DD-4131-ACEC-34BFB1C0EBD4}">
      <dgm:prSet/>
      <dgm:spPr/>
      <dgm:t>
        <a:bodyPr/>
        <a:lstStyle/>
        <a:p>
          <a:endParaRPr lang="pt-BR"/>
        </a:p>
      </dgm:t>
    </dgm:pt>
    <dgm:pt modelId="{ADE4CF84-BE98-493E-A958-6E53453058F1}" type="pres">
      <dgm:prSet presAssocID="{9AE15D69-6AA4-48E1-84DE-00AFC8093E9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C3A338D-A1BA-4FF0-8D03-5F1BA24596A6}" type="pres">
      <dgm:prSet presAssocID="{D03A5F3A-4438-4EBC-B1EF-FA278806B46A}" presName="node" presStyleLbl="node1" presStyleIdx="0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14618BFC-90EF-4E00-97D0-873D787DB7DE}" type="pres">
      <dgm:prSet presAssocID="{231A0357-BF8B-42D8-A1BA-25FCC07A9357}" presName="sibTrans" presStyleLbl="sibTrans2D1" presStyleIdx="0" presStyleCnt="5"/>
      <dgm:spPr/>
      <dgm:t>
        <a:bodyPr/>
        <a:lstStyle/>
        <a:p>
          <a:endParaRPr lang="pt-BR"/>
        </a:p>
      </dgm:t>
    </dgm:pt>
    <dgm:pt modelId="{A256FADF-3F40-4745-8D41-51B624619BB5}" type="pres">
      <dgm:prSet presAssocID="{231A0357-BF8B-42D8-A1BA-25FCC07A9357}" presName="connectorText" presStyleLbl="sibTrans2D1" presStyleIdx="0" presStyleCnt="5"/>
      <dgm:spPr/>
      <dgm:t>
        <a:bodyPr/>
        <a:lstStyle/>
        <a:p>
          <a:endParaRPr lang="pt-BR"/>
        </a:p>
      </dgm:t>
    </dgm:pt>
    <dgm:pt modelId="{C6CFF8BA-7DBE-41AB-8246-2F060A66106C}" type="pres">
      <dgm:prSet presAssocID="{3CD52EA3-1E98-4E96-9C54-D9DC70EFB87C}" presName="node" presStyleLbl="node1" presStyleIdx="1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C3B605F9-6C47-4D16-86EA-BEB3E6E4ADCD}" type="pres">
      <dgm:prSet presAssocID="{087B0D4C-947B-4B7A-BC4C-82FA63B1346C}" presName="sibTrans" presStyleLbl="sibTrans2D1" presStyleIdx="1" presStyleCnt="5"/>
      <dgm:spPr/>
      <dgm:t>
        <a:bodyPr/>
        <a:lstStyle/>
        <a:p>
          <a:endParaRPr lang="pt-BR"/>
        </a:p>
      </dgm:t>
    </dgm:pt>
    <dgm:pt modelId="{D46B415C-B967-434B-88BA-6AD70AA0E398}" type="pres">
      <dgm:prSet presAssocID="{087B0D4C-947B-4B7A-BC4C-82FA63B1346C}" presName="connectorText" presStyleLbl="sibTrans2D1" presStyleIdx="1" presStyleCnt="5"/>
      <dgm:spPr/>
      <dgm:t>
        <a:bodyPr/>
        <a:lstStyle/>
        <a:p>
          <a:endParaRPr lang="pt-BR"/>
        </a:p>
      </dgm:t>
    </dgm:pt>
    <dgm:pt modelId="{D7630127-BFB0-47EC-A6A1-0AB0DEB26F42}" type="pres">
      <dgm:prSet presAssocID="{EC5FED9F-56F1-4D76-AA27-B6F26AC4DC42}" presName="node" presStyleLbl="node1" presStyleIdx="2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F2859BEC-9D9E-4F81-84EA-E4C362A77E8E}" type="pres">
      <dgm:prSet presAssocID="{76A5F19A-B72E-4936-A678-F08784D9919A}" presName="sibTrans" presStyleLbl="sibTrans2D1" presStyleIdx="2" presStyleCnt="5"/>
      <dgm:spPr/>
      <dgm:t>
        <a:bodyPr/>
        <a:lstStyle/>
        <a:p>
          <a:endParaRPr lang="pt-BR"/>
        </a:p>
      </dgm:t>
    </dgm:pt>
    <dgm:pt modelId="{EA0AEB95-11ED-46C1-9C9F-B7D88C7FF937}" type="pres">
      <dgm:prSet presAssocID="{76A5F19A-B72E-4936-A678-F08784D9919A}" presName="connectorText" presStyleLbl="sibTrans2D1" presStyleIdx="2" presStyleCnt="5"/>
      <dgm:spPr/>
      <dgm:t>
        <a:bodyPr/>
        <a:lstStyle/>
        <a:p>
          <a:endParaRPr lang="pt-BR"/>
        </a:p>
      </dgm:t>
    </dgm:pt>
    <dgm:pt modelId="{AC915102-0C42-4306-B1A1-B039D7F1A2AE}" type="pres">
      <dgm:prSet presAssocID="{7DF5A5B9-A979-46E6-8D68-60792C8A6FA3}" presName="node" presStyleLbl="node1" presStyleIdx="3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BC6389E1-9DDD-45C9-B318-77F37DE5CC65}" type="pres">
      <dgm:prSet presAssocID="{0568267D-03CA-4641-B14E-369BC5643323}" presName="sibTrans" presStyleLbl="sibTrans2D1" presStyleIdx="3" presStyleCnt="5"/>
      <dgm:spPr/>
      <dgm:t>
        <a:bodyPr/>
        <a:lstStyle/>
        <a:p>
          <a:endParaRPr lang="pt-BR"/>
        </a:p>
      </dgm:t>
    </dgm:pt>
    <dgm:pt modelId="{56EEE3D0-0580-44FB-9D0A-63AA07FED3D4}" type="pres">
      <dgm:prSet presAssocID="{0568267D-03CA-4641-B14E-369BC5643323}" presName="connectorText" presStyleLbl="sibTrans2D1" presStyleIdx="3" presStyleCnt="5"/>
      <dgm:spPr/>
      <dgm:t>
        <a:bodyPr/>
        <a:lstStyle/>
        <a:p>
          <a:endParaRPr lang="pt-BR"/>
        </a:p>
      </dgm:t>
    </dgm:pt>
    <dgm:pt modelId="{627B1899-B0F5-48FD-99D7-ADAAF4BB4415}" type="pres">
      <dgm:prSet presAssocID="{1A31F13B-AC45-4728-8E86-D56A4E6A1ECB}" presName="node" presStyleLbl="node1" presStyleIdx="4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2C94A361-E2D6-4235-B7D9-3534D9B5C612}" type="pres">
      <dgm:prSet presAssocID="{90287934-63CE-4B39-BB78-83898495C46F}" presName="sibTrans" presStyleLbl="sibTrans2D1" presStyleIdx="4" presStyleCnt="5"/>
      <dgm:spPr/>
      <dgm:t>
        <a:bodyPr/>
        <a:lstStyle/>
        <a:p>
          <a:endParaRPr lang="pt-BR"/>
        </a:p>
      </dgm:t>
    </dgm:pt>
    <dgm:pt modelId="{98CDE0D8-B2D9-4EEB-AF85-A146E5DB7B63}" type="pres">
      <dgm:prSet presAssocID="{90287934-63CE-4B39-BB78-83898495C46F}" presName="connectorText" presStyleLbl="sibTrans2D1" presStyleIdx="4" presStyleCnt="5"/>
      <dgm:spPr/>
      <dgm:t>
        <a:bodyPr/>
        <a:lstStyle/>
        <a:p>
          <a:endParaRPr lang="pt-BR"/>
        </a:p>
      </dgm:t>
    </dgm:pt>
    <dgm:pt modelId="{B9AD121A-C1E9-40EF-9737-91A34D5C7AD5}" type="pres">
      <dgm:prSet presAssocID="{0121DD7B-B616-4FB5-ABEA-6F183920AE74}" presName="node" presStyleLbl="node1" presStyleIdx="5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</dgm:ptLst>
  <dgm:cxnLst>
    <dgm:cxn modelId="{FAB237F2-A044-4D24-BFEF-5E71690D494D}" type="presOf" srcId="{7DF5A5B9-A979-46E6-8D68-60792C8A6FA3}" destId="{AC915102-0C42-4306-B1A1-B039D7F1A2AE}" srcOrd="0" destOrd="0" presId="urn:microsoft.com/office/officeart/2005/8/layout/process5"/>
    <dgm:cxn modelId="{09C03F25-AC8C-4865-B679-CC3599F4D7FF}" srcId="{9AE15D69-6AA4-48E1-84DE-00AFC8093E91}" destId="{1A31F13B-AC45-4728-8E86-D56A4E6A1ECB}" srcOrd="4" destOrd="0" parTransId="{F6D6ED7A-F471-403E-AB20-335DEBAF1254}" sibTransId="{90287934-63CE-4B39-BB78-83898495C46F}"/>
    <dgm:cxn modelId="{D7179547-8DF8-4BAB-BDFA-29EE3043A317}" srcId="{9AE15D69-6AA4-48E1-84DE-00AFC8093E91}" destId="{D03A5F3A-4438-4EBC-B1EF-FA278806B46A}" srcOrd="0" destOrd="0" parTransId="{FF98A896-6DA1-4FBC-9D31-320A89773065}" sibTransId="{231A0357-BF8B-42D8-A1BA-25FCC07A9357}"/>
    <dgm:cxn modelId="{C56132E0-2615-4FCD-B660-DAE02BBE34FD}" type="presOf" srcId="{76A5F19A-B72E-4936-A678-F08784D9919A}" destId="{F2859BEC-9D9E-4F81-84EA-E4C362A77E8E}" srcOrd="0" destOrd="0" presId="urn:microsoft.com/office/officeart/2005/8/layout/process5"/>
    <dgm:cxn modelId="{2671E976-C0A6-4305-9B0B-A0D833BCF7D7}" type="presOf" srcId="{EC5FED9F-56F1-4D76-AA27-B6F26AC4DC42}" destId="{D7630127-BFB0-47EC-A6A1-0AB0DEB26F42}" srcOrd="0" destOrd="0" presId="urn:microsoft.com/office/officeart/2005/8/layout/process5"/>
    <dgm:cxn modelId="{754503BB-AA18-4C08-A90E-5EB32474CFCC}" type="presOf" srcId="{0568267D-03CA-4641-B14E-369BC5643323}" destId="{56EEE3D0-0580-44FB-9D0A-63AA07FED3D4}" srcOrd="1" destOrd="0" presId="urn:microsoft.com/office/officeart/2005/8/layout/process5"/>
    <dgm:cxn modelId="{E0F0BA06-309F-4813-943A-AEC409B62B26}" type="presOf" srcId="{76A5F19A-B72E-4936-A678-F08784D9919A}" destId="{EA0AEB95-11ED-46C1-9C9F-B7D88C7FF937}" srcOrd="1" destOrd="0" presId="urn:microsoft.com/office/officeart/2005/8/layout/process5"/>
    <dgm:cxn modelId="{46DB21EE-04DD-4131-ACEC-34BFB1C0EBD4}" srcId="{9AE15D69-6AA4-48E1-84DE-00AFC8093E91}" destId="{0121DD7B-B616-4FB5-ABEA-6F183920AE74}" srcOrd="5" destOrd="0" parTransId="{2960A5B5-81BD-4273-9298-FAEA660325AE}" sibTransId="{172A3D1E-6D86-49F1-9E4A-5A813ADD8D0C}"/>
    <dgm:cxn modelId="{F81D0C4E-62F1-494C-9248-53753DB1E90E}" type="presOf" srcId="{1A31F13B-AC45-4728-8E86-D56A4E6A1ECB}" destId="{627B1899-B0F5-48FD-99D7-ADAAF4BB4415}" srcOrd="0" destOrd="0" presId="urn:microsoft.com/office/officeart/2005/8/layout/process5"/>
    <dgm:cxn modelId="{8D36A6AA-44D4-41C1-AC96-7D1C0D4CA7C7}" srcId="{9AE15D69-6AA4-48E1-84DE-00AFC8093E91}" destId="{7DF5A5B9-A979-46E6-8D68-60792C8A6FA3}" srcOrd="3" destOrd="0" parTransId="{2B98FC68-B12B-4AA7-B867-D196A2698E31}" sibTransId="{0568267D-03CA-4641-B14E-369BC5643323}"/>
    <dgm:cxn modelId="{AC302E7C-CBF1-47AB-BBC1-9B6718F654D6}" type="presOf" srcId="{D03A5F3A-4438-4EBC-B1EF-FA278806B46A}" destId="{5C3A338D-A1BA-4FF0-8D03-5F1BA24596A6}" srcOrd="0" destOrd="0" presId="urn:microsoft.com/office/officeart/2005/8/layout/process5"/>
    <dgm:cxn modelId="{B97445B8-44ED-44C9-92A5-79FD339DE5B7}" type="presOf" srcId="{90287934-63CE-4B39-BB78-83898495C46F}" destId="{98CDE0D8-B2D9-4EEB-AF85-A146E5DB7B63}" srcOrd="1" destOrd="0" presId="urn:microsoft.com/office/officeart/2005/8/layout/process5"/>
    <dgm:cxn modelId="{41F20734-4826-4801-A996-5F50704ED037}" type="presOf" srcId="{231A0357-BF8B-42D8-A1BA-25FCC07A9357}" destId="{14618BFC-90EF-4E00-97D0-873D787DB7DE}" srcOrd="0" destOrd="0" presId="urn:microsoft.com/office/officeart/2005/8/layout/process5"/>
    <dgm:cxn modelId="{6E450F70-D680-46EA-A79D-CFDEF32824AA}" type="presOf" srcId="{3CD52EA3-1E98-4E96-9C54-D9DC70EFB87C}" destId="{C6CFF8BA-7DBE-41AB-8246-2F060A66106C}" srcOrd="0" destOrd="0" presId="urn:microsoft.com/office/officeart/2005/8/layout/process5"/>
    <dgm:cxn modelId="{6B4D63A3-338A-4A60-A804-DD976C4A40BE}" type="presOf" srcId="{9AE15D69-6AA4-48E1-84DE-00AFC8093E91}" destId="{ADE4CF84-BE98-493E-A958-6E53453058F1}" srcOrd="0" destOrd="0" presId="urn:microsoft.com/office/officeart/2005/8/layout/process5"/>
    <dgm:cxn modelId="{55811EBD-ECDA-4764-A336-BE9564F9BB50}" type="presOf" srcId="{90287934-63CE-4B39-BB78-83898495C46F}" destId="{2C94A361-E2D6-4235-B7D9-3534D9B5C612}" srcOrd="0" destOrd="0" presId="urn:microsoft.com/office/officeart/2005/8/layout/process5"/>
    <dgm:cxn modelId="{C39835CE-572A-468D-983F-BE34605A8274}" srcId="{9AE15D69-6AA4-48E1-84DE-00AFC8093E91}" destId="{EC5FED9F-56F1-4D76-AA27-B6F26AC4DC42}" srcOrd="2" destOrd="0" parTransId="{C1E00EF9-1CBF-4639-8E31-A4ACFEA53C01}" sibTransId="{76A5F19A-B72E-4936-A678-F08784D9919A}"/>
    <dgm:cxn modelId="{3F8F6BB1-74BC-4AA2-89EB-B16EDB3FCFCB}" type="presOf" srcId="{0121DD7B-B616-4FB5-ABEA-6F183920AE74}" destId="{B9AD121A-C1E9-40EF-9737-91A34D5C7AD5}" srcOrd="0" destOrd="0" presId="urn:microsoft.com/office/officeart/2005/8/layout/process5"/>
    <dgm:cxn modelId="{AC59F764-A5B9-4669-B404-A97CC74DE317}" type="presOf" srcId="{231A0357-BF8B-42D8-A1BA-25FCC07A9357}" destId="{A256FADF-3F40-4745-8D41-51B624619BB5}" srcOrd="1" destOrd="0" presId="urn:microsoft.com/office/officeart/2005/8/layout/process5"/>
    <dgm:cxn modelId="{08F2055E-681B-450F-8EDA-37B74E478BAB}" type="presOf" srcId="{087B0D4C-947B-4B7A-BC4C-82FA63B1346C}" destId="{D46B415C-B967-434B-88BA-6AD70AA0E398}" srcOrd="1" destOrd="0" presId="urn:microsoft.com/office/officeart/2005/8/layout/process5"/>
    <dgm:cxn modelId="{F1F3486B-5CB3-49DE-A0D7-BEB64F3CC016}" srcId="{9AE15D69-6AA4-48E1-84DE-00AFC8093E91}" destId="{3CD52EA3-1E98-4E96-9C54-D9DC70EFB87C}" srcOrd="1" destOrd="0" parTransId="{D9999785-9115-4684-8F0E-C11741E601CA}" sibTransId="{087B0D4C-947B-4B7A-BC4C-82FA63B1346C}"/>
    <dgm:cxn modelId="{B1C4E082-3D5E-496D-8946-EABB084D41F8}" type="presOf" srcId="{087B0D4C-947B-4B7A-BC4C-82FA63B1346C}" destId="{C3B605F9-6C47-4D16-86EA-BEB3E6E4ADCD}" srcOrd="0" destOrd="0" presId="urn:microsoft.com/office/officeart/2005/8/layout/process5"/>
    <dgm:cxn modelId="{8B70DD6B-5FC5-4EF5-815E-F6A26EA7629D}" type="presOf" srcId="{0568267D-03CA-4641-B14E-369BC5643323}" destId="{BC6389E1-9DDD-45C9-B318-77F37DE5CC65}" srcOrd="0" destOrd="0" presId="urn:microsoft.com/office/officeart/2005/8/layout/process5"/>
    <dgm:cxn modelId="{399650D0-524A-4832-B9D5-50345438AA4E}" type="presParOf" srcId="{ADE4CF84-BE98-493E-A958-6E53453058F1}" destId="{5C3A338D-A1BA-4FF0-8D03-5F1BA24596A6}" srcOrd="0" destOrd="0" presId="urn:microsoft.com/office/officeart/2005/8/layout/process5"/>
    <dgm:cxn modelId="{8259F60F-06D3-4940-BD2D-A07666793455}" type="presParOf" srcId="{ADE4CF84-BE98-493E-A958-6E53453058F1}" destId="{14618BFC-90EF-4E00-97D0-873D787DB7DE}" srcOrd="1" destOrd="0" presId="urn:microsoft.com/office/officeart/2005/8/layout/process5"/>
    <dgm:cxn modelId="{DD8898F3-500A-478A-9B94-A2A922F67CAD}" type="presParOf" srcId="{14618BFC-90EF-4E00-97D0-873D787DB7DE}" destId="{A256FADF-3F40-4745-8D41-51B624619BB5}" srcOrd="0" destOrd="0" presId="urn:microsoft.com/office/officeart/2005/8/layout/process5"/>
    <dgm:cxn modelId="{99549F34-BCD9-4711-9015-B771E44FE709}" type="presParOf" srcId="{ADE4CF84-BE98-493E-A958-6E53453058F1}" destId="{C6CFF8BA-7DBE-41AB-8246-2F060A66106C}" srcOrd="2" destOrd="0" presId="urn:microsoft.com/office/officeart/2005/8/layout/process5"/>
    <dgm:cxn modelId="{4BB33A94-9A77-4529-8CEC-79E8CC422BC5}" type="presParOf" srcId="{ADE4CF84-BE98-493E-A958-6E53453058F1}" destId="{C3B605F9-6C47-4D16-86EA-BEB3E6E4ADCD}" srcOrd="3" destOrd="0" presId="urn:microsoft.com/office/officeart/2005/8/layout/process5"/>
    <dgm:cxn modelId="{2FD1035C-A1A2-42ED-AED3-ACCB4CC79A0F}" type="presParOf" srcId="{C3B605F9-6C47-4D16-86EA-BEB3E6E4ADCD}" destId="{D46B415C-B967-434B-88BA-6AD70AA0E398}" srcOrd="0" destOrd="0" presId="urn:microsoft.com/office/officeart/2005/8/layout/process5"/>
    <dgm:cxn modelId="{8791EC22-D9E8-4F25-A54A-3910D8CD9355}" type="presParOf" srcId="{ADE4CF84-BE98-493E-A958-6E53453058F1}" destId="{D7630127-BFB0-47EC-A6A1-0AB0DEB26F42}" srcOrd="4" destOrd="0" presId="urn:microsoft.com/office/officeart/2005/8/layout/process5"/>
    <dgm:cxn modelId="{E15DC451-888E-463F-8FA3-725CE143A904}" type="presParOf" srcId="{ADE4CF84-BE98-493E-A958-6E53453058F1}" destId="{F2859BEC-9D9E-4F81-84EA-E4C362A77E8E}" srcOrd="5" destOrd="0" presId="urn:microsoft.com/office/officeart/2005/8/layout/process5"/>
    <dgm:cxn modelId="{43C9AD56-EAE9-4187-8DE2-C1511EBEB291}" type="presParOf" srcId="{F2859BEC-9D9E-4F81-84EA-E4C362A77E8E}" destId="{EA0AEB95-11ED-46C1-9C9F-B7D88C7FF937}" srcOrd="0" destOrd="0" presId="urn:microsoft.com/office/officeart/2005/8/layout/process5"/>
    <dgm:cxn modelId="{C36238EA-4F38-4E1E-A13A-8C40F2219F0C}" type="presParOf" srcId="{ADE4CF84-BE98-493E-A958-6E53453058F1}" destId="{AC915102-0C42-4306-B1A1-B039D7F1A2AE}" srcOrd="6" destOrd="0" presId="urn:microsoft.com/office/officeart/2005/8/layout/process5"/>
    <dgm:cxn modelId="{52B13A18-836A-4F3D-AB21-DDBCF22E87FA}" type="presParOf" srcId="{ADE4CF84-BE98-493E-A958-6E53453058F1}" destId="{BC6389E1-9DDD-45C9-B318-77F37DE5CC65}" srcOrd="7" destOrd="0" presId="urn:microsoft.com/office/officeart/2005/8/layout/process5"/>
    <dgm:cxn modelId="{9AA3779D-4466-4EA9-A57F-374B49DAD1A9}" type="presParOf" srcId="{BC6389E1-9DDD-45C9-B318-77F37DE5CC65}" destId="{56EEE3D0-0580-44FB-9D0A-63AA07FED3D4}" srcOrd="0" destOrd="0" presId="urn:microsoft.com/office/officeart/2005/8/layout/process5"/>
    <dgm:cxn modelId="{86883EF8-A340-429C-8682-AE3DE432150D}" type="presParOf" srcId="{ADE4CF84-BE98-493E-A958-6E53453058F1}" destId="{627B1899-B0F5-48FD-99D7-ADAAF4BB4415}" srcOrd="8" destOrd="0" presId="urn:microsoft.com/office/officeart/2005/8/layout/process5"/>
    <dgm:cxn modelId="{6E464A42-6AFB-49D0-8A88-13684821CEFA}" type="presParOf" srcId="{ADE4CF84-BE98-493E-A958-6E53453058F1}" destId="{2C94A361-E2D6-4235-B7D9-3534D9B5C612}" srcOrd="9" destOrd="0" presId="urn:microsoft.com/office/officeart/2005/8/layout/process5"/>
    <dgm:cxn modelId="{4599AC0D-C04F-4F89-9279-7E64C85ED049}" type="presParOf" srcId="{2C94A361-E2D6-4235-B7D9-3534D9B5C612}" destId="{98CDE0D8-B2D9-4EEB-AF85-A146E5DB7B63}" srcOrd="0" destOrd="0" presId="urn:microsoft.com/office/officeart/2005/8/layout/process5"/>
    <dgm:cxn modelId="{4799B3FC-F2AC-4E9E-B347-62AB2E03098D}" type="presParOf" srcId="{ADE4CF84-BE98-493E-A958-6E53453058F1}" destId="{B9AD121A-C1E9-40EF-9737-91A34D5C7AD5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3A338D-A1BA-4FF0-8D03-5F1BA24596A6}">
      <dsp:nvSpPr>
        <dsp:cNvPr id="0" name=""/>
        <dsp:cNvSpPr/>
      </dsp:nvSpPr>
      <dsp:spPr>
        <a:xfrm>
          <a:off x="7942" y="801223"/>
          <a:ext cx="2373845" cy="1424307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Motivação</a:t>
          </a:r>
          <a:endParaRPr lang="pt-BR" sz="2800" b="1" kern="1200" dirty="0">
            <a:latin typeface="Arial" pitchFamily="34" charset="0"/>
            <a:cs typeface="Arial" pitchFamily="34" charset="0"/>
          </a:endParaRPr>
        </a:p>
      </dsp:txBody>
      <dsp:txXfrm>
        <a:off x="7942" y="801223"/>
        <a:ext cx="2373845" cy="1424307"/>
      </dsp:txXfrm>
    </dsp:sp>
    <dsp:sp modelId="{14618BFC-90EF-4E00-97D0-873D787DB7DE}">
      <dsp:nvSpPr>
        <dsp:cNvPr id="0" name=""/>
        <dsp:cNvSpPr/>
      </dsp:nvSpPr>
      <dsp:spPr>
        <a:xfrm>
          <a:off x="2590685" y="1219020"/>
          <a:ext cx="503255" cy="588713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/>
        </a:p>
      </dsp:txBody>
      <dsp:txXfrm>
        <a:off x="2590685" y="1219020"/>
        <a:ext cx="503255" cy="588713"/>
      </dsp:txXfrm>
    </dsp:sp>
    <dsp:sp modelId="{C6CFF8BA-7DBE-41AB-8246-2F060A66106C}">
      <dsp:nvSpPr>
        <dsp:cNvPr id="0" name=""/>
        <dsp:cNvSpPr/>
      </dsp:nvSpPr>
      <dsp:spPr>
        <a:xfrm>
          <a:off x="3331325" y="801223"/>
          <a:ext cx="2373845" cy="1424307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Introdução</a:t>
          </a:r>
          <a:endParaRPr lang="pt-BR" sz="2800" b="1" kern="1200" dirty="0">
            <a:latin typeface="Arial" pitchFamily="34" charset="0"/>
            <a:cs typeface="Arial" pitchFamily="34" charset="0"/>
          </a:endParaRPr>
        </a:p>
      </dsp:txBody>
      <dsp:txXfrm>
        <a:off x="3331325" y="801223"/>
        <a:ext cx="2373845" cy="1424307"/>
      </dsp:txXfrm>
    </dsp:sp>
    <dsp:sp modelId="{C3B605F9-6C47-4D16-86EA-BEB3E6E4ADCD}">
      <dsp:nvSpPr>
        <dsp:cNvPr id="0" name=""/>
        <dsp:cNvSpPr/>
      </dsp:nvSpPr>
      <dsp:spPr>
        <a:xfrm>
          <a:off x="5914068" y="1219020"/>
          <a:ext cx="503255" cy="588713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/>
        </a:p>
      </dsp:txBody>
      <dsp:txXfrm>
        <a:off x="5914068" y="1219020"/>
        <a:ext cx="503255" cy="588713"/>
      </dsp:txXfrm>
    </dsp:sp>
    <dsp:sp modelId="{D7630127-BFB0-47EC-A6A1-0AB0DEB26F42}">
      <dsp:nvSpPr>
        <dsp:cNvPr id="0" name=""/>
        <dsp:cNvSpPr/>
      </dsp:nvSpPr>
      <dsp:spPr>
        <a:xfrm>
          <a:off x="6654708" y="801223"/>
          <a:ext cx="2373845" cy="1424307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Escopo</a:t>
          </a:r>
          <a:endParaRPr lang="pt-BR" sz="2800" kern="1200" dirty="0">
            <a:latin typeface="Arial" pitchFamily="34" charset="0"/>
            <a:cs typeface="Arial" pitchFamily="34" charset="0"/>
          </a:endParaRPr>
        </a:p>
      </dsp:txBody>
      <dsp:txXfrm>
        <a:off x="6654708" y="801223"/>
        <a:ext cx="2373845" cy="1424307"/>
      </dsp:txXfrm>
    </dsp:sp>
    <dsp:sp modelId="{F2859BEC-9D9E-4F81-84EA-E4C362A77E8E}">
      <dsp:nvSpPr>
        <dsp:cNvPr id="0" name=""/>
        <dsp:cNvSpPr/>
      </dsp:nvSpPr>
      <dsp:spPr>
        <a:xfrm rot="5400000">
          <a:off x="7590003" y="2391700"/>
          <a:ext cx="503255" cy="588713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/>
        </a:p>
      </dsp:txBody>
      <dsp:txXfrm rot="5400000">
        <a:off x="7590003" y="2391700"/>
        <a:ext cx="503255" cy="588713"/>
      </dsp:txXfrm>
    </dsp:sp>
    <dsp:sp modelId="{AC915102-0C42-4306-B1A1-B039D7F1A2AE}">
      <dsp:nvSpPr>
        <dsp:cNvPr id="0" name=""/>
        <dsp:cNvSpPr/>
      </dsp:nvSpPr>
      <dsp:spPr>
        <a:xfrm>
          <a:off x="6654708" y="3175069"/>
          <a:ext cx="2373845" cy="1424307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Metodologias</a:t>
          </a:r>
          <a:endParaRPr lang="pt-BR" sz="2400" b="1" kern="1200" dirty="0">
            <a:latin typeface="Arial" pitchFamily="34" charset="0"/>
            <a:cs typeface="Arial" pitchFamily="34" charset="0"/>
          </a:endParaRPr>
        </a:p>
      </dsp:txBody>
      <dsp:txXfrm>
        <a:off x="6654708" y="3175069"/>
        <a:ext cx="2373845" cy="1424307"/>
      </dsp:txXfrm>
    </dsp:sp>
    <dsp:sp modelId="{BC6389E1-9DDD-45C9-B318-77F37DE5CC65}">
      <dsp:nvSpPr>
        <dsp:cNvPr id="0" name=""/>
        <dsp:cNvSpPr/>
      </dsp:nvSpPr>
      <dsp:spPr>
        <a:xfrm rot="10800000">
          <a:off x="5942555" y="3592865"/>
          <a:ext cx="503255" cy="588713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/>
        </a:p>
      </dsp:txBody>
      <dsp:txXfrm rot="10800000">
        <a:off x="5942555" y="3592865"/>
        <a:ext cx="503255" cy="588713"/>
      </dsp:txXfrm>
    </dsp:sp>
    <dsp:sp modelId="{627B1899-B0F5-48FD-99D7-ADAAF4BB4415}">
      <dsp:nvSpPr>
        <dsp:cNvPr id="0" name=""/>
        <dsp:cNvSpPr/>
      </dsp:nvSpPr>
      <dsp:spPr>
        <a:xfrm>
          <a:off x="3331325" y="3175069"/>
          <a:ext cx="2373845" cy="1424307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Qualidade</a:t>
          </a:r>
          <a:endParaRPr lang="pt-BR" sz="3000" b="1" kern="1200" dirty="0">
            <a:latin typeface="Arial" pitchFamily="34" charset="0"/>
            <a:cs typeface="Arial" pitchFamily="34" charset="0"/>
          </a:endParaRPr>
        </a:p>
      </dsp:txBody>
      <dsp:txXfrm>
        <a:off x="3331325" y="3175069"/>
        <a:ext cx="2373845" cy="1424307"/>
      </dsp:txXfrm>
    </dsp:sp>
    <dsp:sp modelId="{2C94A361-E2D6-4235-B7D9-3534D9B5C612}">
      <dsp:nvSpPr>
        <dsp:cNvPr id="0" name=""/>
        <dsp:cNvSpPr/>
      </dsp:nvSpPr>
      <dsp:spPr>
        <a:xfrm rot="10800000">
          <a:off x="2619171" y="3592865"/>
          <a:ext cx="503255" cy="588713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/>
        </a:p>
      </dsp:txBody>
      <dsp:txXfrm rot="10800000">
        <a:off x="2619171" y="3592865"/>
        <a:ext cx="503255" cy="588713"/>
      </dsp:txXfrm>
    </dsp:sp>
    <dsp:sp modelId="{B9AD121A-C1E9-40EF-9737-91A34D5C7AD5}">
      <dsp:nvSpPr>
        <dsp:cNvPr id="0" name=""/>
        <dsp:cNvSpPr/>
      </dsp:nvSpPr>
      <dsp:spPr>
        <a:xfrm>
          <a:off x="7942" y="3175069"/>
          <a:ext cx="2373845" cy="1424307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latin typeface="Arial" pitchFamily="34" charset="0"/>
              <a:cs typeface="Arial" pitchFamily="34" charset="0"/>
            </a:rPr>
            <a:t>Conclusão</a:t>
          </a:r>
          <a:endParaRPr lang="pt-BR" sz="3000" b="1" kern="1200" dirty="0">
            <a:latin typeface="Arial" pitchFamily="34" charset="0"/>
            <a:cs typeface="Arial" pitchFamily="34" charset="0"/>
          </a:endParaRPr>
        </a:p>
      </dsp:txBody>
      <dsp:txXfrm>
        <a:off x="7942" y="3175069"/>
        <a:ext cx="2373845" cy="1424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8EBC63-D1AD-4215-BAC8-D3AB6A105253}" type="datetimeFigureOut">
              <a:rPr lang="pt-BR"/>
              <a:pPr>
                <a:defRPr/>
              </a:pPr>
              <a:t>24/11/2010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8974644-A17E-44A3-ADA8-882B67D4FCC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2730A-A552-4FD8-B8EC-5FDB8892E27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2730A-A552-4FD8-B8EC-5FDB8892E276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74644-A17E-44A3-ADA8-882B67D4FCCC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 baseline="0">
                <a:effectLst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</a:t>
            </a:r>
            <a:br>
              <a:rPr lang="pt-BR" dirty="0" smtClean="0"/>
            </a:br>
            <a:r>
              <a:rPr lang="pt-BR" dirty="0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baseline="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6464" y="1143000"/>
            <a:ext cx="8382000" cy="1736725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Estudo Comparativo entre Engenharia de Ontologia e Engenharia de Software</a:t>
            </a:r>
            <a:endParaRPr lang="pt-B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Rafael </a:t>
            </a:r>
            <a:r>
              <a:rPr lang="en-US" b="1" dirty="0" err="1" smtClean="0"/>
              <a:t>Cordeiro</a:t>
            </a:r>
            <a:r>
              <a:rPr lang="en-US" b="1" dirty="0" smtClean="0"/>
              <a:t> de Barros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 – </a:t>
            </a:r>
            <a:r>
              <a:rPr lang="en-US" dirty="0" err="1" smtClean="0"/>
              <a:t>Paralelo</a:t>
            </a:r>
            <a:r>
              <a:rPr lang="en-US" dirty="0" smtClean="0"/>
              <a:t> </a:t>
            </a:r>
            <a:r>
              <a:rPr lang="en-US" dirty="0" err="1" smtClean="0"/>
              <a:t>Comparativo</a:t>
            </a:r>
            <a:endParaRPr lang="pt-B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628801"/>
          <a:ext cx="9144000" cy="4392487"/>
        </p:xfrm>
        <a:graphic>
          <a:graphicData uri="http://schemas.openxmlformats.org/drawingml/2006/table">
            <a:tbl>
              <a:tblPr/>
              <a:tblGrid>
                <a:gridCol w="3112873"/>
                <a:gridCol w="2982774"/>
                <a:gridCol w="3048353"/>
              </a:tblGrid>
              <a:tr h="8942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4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Atividade/Engenharia</a:t>
                      </a:r>
                      <a:endParaRPr lang="pt-BR" sz="2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Engenharia de Software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Engenharia de Ontologia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2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Especificação de escopo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Requisitos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Questões de Competência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9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Metodologias de desenvolvimento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Processos definidos pelo PMBOK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Methontology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9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Qualidade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Padrões e Certificações de Qualidade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270510" algn="l"/>
                        </a:tabLst>
                      </a:pPr>
                      <a:r>
                        <a:rPr lang="pt-BR" sz="20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Rastreamento de questões de competência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2169394" y="1901027"/>
            <a:ext cx="4850878" cy="2752109"/>
            <a:chOff x="7403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7403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72217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smtClean="0">
                  <a:latin typeface="Arial" pitchFamily="34" charset="0"/>
                  <a:cs typeface="Arial" pitchFamily="34" charset="0"/>
                </a:rPr>
                <a:t>ESCOPO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Escopo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213"/>
            <a:ext cx="8675688" cy="4624387"/>
          </a:xfrm>
        </p:spPr>
        <p:txBody>
          <a:bodyPr/>
          <a:lstStyle/>
          <a:p>
            <a:endParaRPr lang="pt-BR" b="0" dirty="0" smtClean="0"/>
          </a:p>
          <a:p>
            <a:r>
              <a:rPr lang="pt-BR" b="0" dirty="0" smtClean="0"/>
              <a:t>Questões  de  Competência =&gt; Engenharia de Ontologias</a:t>
            </a:r>
          </a:p>
          <a:p>
            <a:endParaRPr lang="en-US" b="0" dirty="0" smtClean="0"/>
          </a:p>
          <a:p>
            <a:pPr lvl="2">
              <a:buNone/>
            </a:pPr>
            <a:r>
              <a:rPr lang="en-US" dirty="0" smtClean="0"/>
              <a:t>ASSIM COMO</a:t>
            </a:r>
            <a:endParaRPr lang="en-US" b="0" dirty="0" smtClean="0"/>
          </a:p>
          <a:p>
            <a:endParaRPr lang="pt-BR" b="0" dirty="0" smtClean="0"/>
          </a:p>
          <a:p>
            <a:r>
              <a:rPr lang="pt-BR" b="0" dirty="0" smtClean="0"/>
              <a:t>Requisitos =&gt; Engenharia de Software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44624"/>
            <a:ext cx="7283450" cy="1143000"/>
          </a:xfrm>
        </p:spPr>
        <p:txBody>
          <a:bodyPr/>
          <a:lstStyle/>
          <a:p>
            <a:r>
              <a:rPr lang="en-US" dirty="0" err="1" smtClean="0"/>
              <a:t>Escopo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124744"/>
            <a:ext cx="7918450" cy="4624387"/>
          </a:xfrm>
        </p:spPr>
        <p:txBody>
          <a:bodyPr/>
          <a:lstStyle/>
          <a:p>
            <a:r>
              <a:rPr lang="en-US" dirty="0" smtClean="0"/>
              <a:t>PMBOK</a:t>
            </a:r>
            <a:endParaRPr lang="pt-BR" dirty="0" smtClean="0"/>
          </a:p>
          <a:p>
            <a:pPr lvl="1"/>
            <a:r>
              <a:rPr lang="pt-BR" dirty="0" smtClean="0"/>
              <a:t>Coletar os requisitos</a:t>
            </a:r>
          </a:p>
          <a:p>
            <a:pPr lvl="1"/>
            <a:r>
              <a:rPr lang="pt-BR" dirty="0" smtClean="0"/>
              <a:t>Definir o escopo</a:t>
            </a:r>
          </a:p>
          <a:p>
            <a:pPr lvl="1"/>
            <a:r>
              <a:rPr lang="pt-BR" dirty="0" smtClean="0"/>
              <a:t>Criar a EAP</a:t>
            </a:r>
          </a:p>
          <a:p>
            <a:pPr lvl="1"/>
            <a:r>
              <a:rPr lang="pt-BR" dirty="0" smtClean="0"/>
              <a:t>Verificar o escopo</a:t>
            </a:r>
          </a:p>
          <a:p>
            <a:pPr lvl="1"/>
            <a:r>
              <a:rPr lang="pt-BR" dirty="0" smtClean="0"/>
              <a:t>Controlar o escopo</a:t>
            </a:r>
          </a:p>
          <a:p>
            <a:endParaRPr lang="en-US" dirty="0" smtClean="0"/>
          </a:p>
          <a:p>
            <a:r>
              <a:rPr lang="en-US" dirty="0" err="1" smtClean="0"/>
              <a:t>Engenharia</a:t>
            </a:r>
            <a:r>
              <a:rPr lang="en-US" dirty="0" smtClean="0"/>
              <a:t> de </a:t>
            </a:r>
            <a:r>
              <a:rPr lang="en-US" dirty="0" err="1" smtClean="0"/>
              <a:t>Ontologia</a:t>
            </a:r>
            <a:endParaRPr lang="en-US" dirty="0" smtClean="0"/>
          </a:p>
          <a:p>
            <a:pPr lvl="1"/>
            <a:r>
              <a:rPr lang="pt-BR" dirty="0" smtClean="0"/>
              <a:t>Qual é o domínio que a ontologia irá cobrir?</a:t>
            </a:r>
          </a:p>
          <a:p>
            <a:pPr lvl="1"/>
            <a:r>
              <a:rPr lang="pt-BR" dirty="0" smtClean="0"/>
              <a:t>Para que fim a ontologia será utilizada?</a:t>
            </a:r>
          </a:p>
          <a:p>
            <a:pPr lvl="1"/>
            <a:r>
              <a:rPr lang="pt-BR" dirty="0" smtClean="0"/>
              <a:t>Quais tipos de questões a informação na ontologia deve prover respostas (questões de competência)?</a:t>
            </a:r>
            <a:endParaRPr lang="en-US" dirty="0" smtClean="0"/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44624"/>
            <a:ext cx="7283450" cy="1143000"/>
          </a:xfrm>
        </p:spPr>
        <p:txBody>
          <a:bodyPr/>
          <a:lstStyle/>
          <a:p>
            <a:r>
              <a:rPr lang="en-US" dirty="0" err="1" smtClean="0"/>
              <a:t>Escopo</a:t>
            </a:r>
            <a:r>
              <a:rPr lang="en-US" dirty="0" smtClean="0"/>
              <a:t> - </a:t>
            </a:r>
            <a:r>
              <a:rPr lang="en-US" dirty="0" err="1" smtClean="0"/>
              <a:t>Equivalência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124744"/>
            <a:ext cx="7918450" cy="504056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questões</a:t>
            </a:r>
            <a:r>
              <a:rPr lang="en-US" dirty="0" smtClean="0"/>
              <a:t> </a:t>
            </a:r>
            <a:r>
              <a:rPr lang="en-US" dirty="0" err="1" smtClean="0"/>
              <a:t>mencionadas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engenharia</a:t>
            </a:r>
            <a:r>
              <a:rPr lang="en-US" dirty="0" smtClean="0"/>
              <a:t> de </a:t>
            </a:r>
            <a:r>
              <a:rPr lang="en-US" dirty="0" err="1" smtClean="0"/>
              <a:t>ontologias</a:t>
            </a:r>
            <a:r>
              <a:rPr lang="en-US" dirty="0" smtClean="0"/>
              <a:t> </a:t>
            </a:r>
            <a:r>
              <a:rPr lang="en-US" dirty="0" err="1" smtClean="0"/>
              <a:t>equivalem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a:</a:t>
            </a:r>
          </a:p>
          <a:p>
            <a:endParaRPr lang="en-US" dirty="0" smtClean="0"/>
          </a:p>
          <a:p>
            <a:pPr lvl="1"/>
            <a:r>
              <a:rPr lang="pt-BR" dirty="0" smtClean="0"/>
              <a:t>Coletar os requisitos</a:t>
            </a:r>
          </a:p>
          <a:p>
            <a:pPr lvl="1"/>
            <a:r>
              <a:rPr lang="pt-BR" dirty="0" smtClean="0"/>
              <a:t>Definir o escopo</a:t>
            </a:r>
          </a:p>
          <a:p>
            <a:pPr lvl="1"/>
            <a:endParaRPr lang="pt-BR" dirty="0" smtClean="0"/>
          </a:p>
          <a:p>
            <a:pPr algn="ctr">
              <a:buNone/>
            </a:pPr>
            <a:r>
              <a:rPr lang="en-US" dirty="0" smtClean="0"/>
              <a:t>E</a:t>
            </a:r>
          </a:p>
          <a:p>
            <a:pPr lvl="1"/>
            <a:endParaRPr lang="en-US" dirty="0" smtClean="0"/>
          </a:p>
          <a:p>
            <a:pPr lvl="1"/>
            <a:r>
              <a:rPr lang="pt-BR" dirty="0" smtClean="0"/>
              <a:t>Criar a EAP ??</a:t>
            </a:r>
          </a:p>
          <a:p>
            <a:pPr lvl="1"/>
            <a:r>
              <a:rPr lang="pt-BR" b="1" dirty="0" smtClean="0"/>
              <a:t>Verificar o escopo ??</a:t>
            </a:r>
          </a:p>
          <a:p>
            <a:pPr lvl="1"/>
            <a:r>
              <a:rPr lang="pt-BR" b="1" dirty="0" smtClean="0"/>
              <a:t>Controlar o escopo ??</a:t>
            </a:r>
          </a:p>
          <a:p>
            <a:pPr lvl="1"/>
            <a:endParaRPr lang="en-US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1187624" y="1901027"/>
            <a:ext cx="6408712" cy="2752109"/>
            <a:chOff x="7403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7403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72217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5400" kern="1200" dirty="0" smtClean="0">
                  <a:latin typeface="Arial" pitchFamily="34" charset="0"/>
                  <a:cs typeface="Arial" pitchFamily="34" charset="0"/>
                </a:rPr>
                <a:t>METODOLOGIAS</a:t>
              </a:r>
              <a:endParaRPr lang="pt-BR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144000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Oval 17"/>
          <p:cNvSpPr/>
          <p:nvPr/>
        </p:nvSpPr>
        <p:spPr>
          <a:xfrm>
            <a:off x="0" y="3068960"/>
            <a:ext cx="15476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8256"/>
            <a:ext cx="7283450" cy="1143000"/>
          </a:xfrm>
        </p:spPr>
        <p:txBody>
          <a:bodyPr/>
          <a:lstStyle/>
          <a:p>
            <a:r>
              <a:rPr lang="en-US" dirty="0" err="1" smtClean="0"/>
              <a:t>Metodologias</a:t>
            </a:r>
            <a:r>
              <a:rPr lang="en-US" dirty="0" smtClean="0"/>
              <a:t> – </a:t>
            </a:r>
            <a:r>
              <a:rPr lang="en-US" dirty="0" err="1" smtClean="0"/>
              <a:t>Resumo</a:t>
            </a:r>
            <a:r>
              <a:rPr lang="en-US" dirty="0" smtClean="0"/>
              <a:t> Eng </a:t>
            </a:r>
            <a:r>
              <a:rPr lang="en-US" dirty="0" err="1" smtClean="0"/>
              <a:t>Ontologias</a:t>
            </a:r>
            <a:endParaRPr lang="pt-BR" dirty="0"/>
          </a:p>
        </p:txBody>
      </p:sp>
      <p:sp>
        <p:nvSpPr>
          <p:cNvPr id="6" name="Oval 5"/>
          <p:cNvSpPr/>
          <p:nvPr/>
        </p:nvSpPr>
        <p:spPr>
          <a:xfrm>
            <a:off x="6588224" y="2132856"/>
            <a:ext cx="194421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6120172" y="1304764"/>
            <a:ext cx="1224136" cy="864096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32240" y="23488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Methontology</a:t>
            </a:r>
            <a:endParaRPr lang="pt-BR" b="1" dirty="0"/>
          </a:p>
        </p:txBody>
      </p:sp>
      <p:sp>
        <p:nvSpPr>
          <p:cNvPr id="12" name="Oval 11"/>
          <p:cNvSpPr/>
          <p:nvPr/>
        </p:nvSpPr>
        <p:spPr>
          <a:xfrm>
            <a:off x="0" y="2420888"/>
            <a:ext cx="15476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179512" y="2420888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Requisitos</a:t>
            </a:r>
            <a:endParaRPr lang="pt-BR" dirty="0"/>
          </a:p>
        </p:txBody>
      </p:sp>
      <p:sp>
        <p:nvSpPr>
          <p:cNvPr id="15" name="TextBox 14"/>
          <p:cNvSpPr txBox="1"/>
          <p:nvPr/>
        </p:nvSpPr>
        <p:spPr>
          <a:xfrm>
            <a:off x="144016" y="3068960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Modelagem</a:t>
            </a:r>
            <a:endParaRPr lang="pt-BR" dirty="0"/>
          </a:p>
        </p:txBody>
      </p:sp>
      <p:sp>
        <p:nvSpPr>
          <p:cNvPr id="19" name="Oval 18"/>
          <p:cNvSpPr/>
          <p:nvPr/>
        </p:nvSpPr>
        <p:spPr>
          <a:xfrm>
            <a:off x="-36512" y="3645024"/>
            <a:ext cx="176368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-36512" y="3717032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Implementação</a:t>
            </a:r>
            <a:endParaRPr lang="pt-BR" dirty="0"/>
          </a:p>
        </p:txBody>
      </p:sp>
      <p:sp>
        <p:nvSpPr>
          <p:cNvPr id="20" name="Oval 19"/>
          <p:cNvSpPr/>
          <p:nvPr/>
        </p:nvSpPr>
        <p:spPr>
          <a:xfrm>
            <a:off x="0" y="4365104"/>
            <a:ext cx="15476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20"/>
          <p:cNvSpPr txBox="1"/>
          <p:nvPr/>
        </p:nvSpPr>
        <p:spPr>
          <a:xfrm>
            <a:off x="144016" y="4365104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Manutenção</a:t>
            </a:r>
            <a:endParaRPr lang="pt-BR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403648" y="2348880"/>
            <a:ext cx="432048" cy="1440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331640" y="2996952"/>
            <a:ext cx="432048" cy="1440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619672" y="4005064"/>
            <a:ext cx="360040" cy="1440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475656" y="4653136"/>
            <a:ext cx="360040" cy="1440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Metodologias</a:t>
            </a:r>
            <a:r>
              <a:rPr lang="en-US" dirty="0" smtClean="0"/>
              <a:t> - RUP</a:t>
            </a:r>
            <a:endParaRPr lang="pt-BR" dirty="0"/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0" y="1647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0" y="2095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0" y="2266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0" y="2828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10" name="Rectangle 22"/>
          <p:cNvSpPr>
            <a:spLocks noChangeArrowheads="1"/>
          </p:cNvSpPr>
          <p:nvPr/>
        </p:nvSpPr>
        <p:spPr bwMode="auto">
          <a:xfrm>
            <a:off x="0" y="3076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3511" name="Rectangle 23"/>
          <p:cNvSpPr>
            <a:spLocks noChangeArrowheads="1"/>
          </p:cNvSpPr>
          <p:nvPr/>
        </p:nvSpPr>
        <p:spPr bwMode="auto">
          <a:xfrm>
            <a:off x="0" y="3686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3512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1"/>
            <a:ext cx="7488832" cy="486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Metodologias</a:t>
            </a:r>
            <a:r>
              <a:rPr lang="en-US" dirty="0" smtClean="0"/>
              <a:t> – RUP VS </a:t>
            </a:r>
            <a:r>
              <a:rPr lang="en-US" dirty="0" err="1" smtClean="0"/>
              <a:t>Methontology</a:t>
            </a:r>
            <a:endParaRPr lang="pt-B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1556792"/>
          <a:ext cx="7560840" cy="3992880"/>
        </p:xfrm>
        <a:graphic>
          <a:graphicData uri="http://schemas.openxmlformats.org/drawingml/2006/table">
            <a:tbl>
              <a:tblPr/>
              <a:tblGrid>
                <a:gridCol w="3780420"/>
                <a:gridCol w="378042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RUP</a:t>
                      </a:r>
                      <a:endParaRPr lang="pt-BR" sz="2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Methontology</a:t>
                      </a:r>
                      <a:endParaRPr lang="pt-BR" sz="2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Iniciação</a:t>
                      </a:r>
                      <a:endParaRPr lang="pt-BR" sz="2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Especificação</a:t>
                      </a:r>
                      <a:endParaRPr lang="pt-BR" sz="2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Aquisição de conhecimento</a:t>
                      </a:r>
                      <a:endParaRPr lang="pt-BR" sz="2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Elaboração</a:t>
                      </a:r>
                      <a:endParaRPr lang="pt-BR" sz="2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Conceitualização</a:t>
                      </a:r>
                      <a:endParaRPr lang="pt-BR" sz="2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Construção</a:t>
                      </a:r>
                      <a:endParaRPr lang="pt-BR" sz="2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Implementação</a:t>
                      </a:r>
                      <a:endParaRPr lang="pt-BR" sz="2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Integração</a:t>
                      </a:r>
                      <a:endParaRPr lang="pt-BR" sz="2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Transição</a:t>
                      </a:r>
                      <a:endParaRPr lang="pt-BR" sz="2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Avaliação</a:t>
                      </a:r>
                      <a:endParaRPr lang="pt-BR" sz="2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2169394" y="1901027"/>
            <a:ext cx="4850878" cy="2752109"/>
            <a:chOff x="7403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7403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72217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err="1" smtClean="0">
                  <a:latin typeface="Arial" pitchFamily="34" charset="0"/>
                  <a:cs typeface="Arial" pitchFamily="34" charset="0"/>
                </a:rPr>
                <a:t>Qualidade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 dirty="0" smtClean="0"/>
              <a:t>Roteiro</a:t>
            </a:r>
            <a:endParaRPr lang="pt-BR" dirty="0"/>
          </a:p>
        </p:txBody>
      </p:sp>
      <p:graphicFrame>
        <p:nvGraphicFramePr>
          <p:cNvPr id="22" name="Diagram 21"/>
          <p:cNvGraphicFramePr/>
          <p:nvPr/>
        </p:nvGraphicFramePr>
        <p:xfrm>
          <a:off x="0" y="1268760"/>
          <a:ext cx="90364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53752"/>
            <a:ext cx="728345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Qualidade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918450" cy="4624387"/>
          </a:xfrm>
        </p:spPr>
        <p:txBody>
          <a:bodyPr>
            <a:noAutofit/>
          </a:bodyPr>
          <a:lstStyle/>
          <a:p>
            <a:pPr lvl="0"/>
            <a:r>
              <a:rPr lang="en-US" dirty="0" err="1" smtClean="0"/>
              <a:t>Engenharia</a:t>
            </a:r>
            <a:r>
              <a:rPr lang="en-US" dirty="0" smtClean="0"/>
              <a:t> de Software</a:t>
            </a:r>
            <a:endParaRPr lang="pt-BR" dirty="0" smtClean="0"/>
          </a:p>
          <a:p>
            <a:pPr lvl="1"/>
            <a:r>
              <a:rPr lang="pt-BR" dirty="0" smtClean="0"/>
              <a:t>Planejamento da qualidade</a:t>
            </a:r>
          </a:p>
          <a:p>
            <a:pPr lvl="1"/>
            <a:r>
              <a:rPr lang="pt-BR" dirty="0" smtClean="0"/>
              <a:t>Realizar a garantia da qualidade</a:t>
            </a:r>
          </a:p>
          <a:p>
            <a:pPr lvl="1"/>
            <a:r>
              <a:rPr lang="pt-BR" dirty="0" smtClean="0"/>
              <a:t>Realizar o controle da qualidade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Modelos</a:t>
            </a:r>
            <a:r>
              <a:rPr lang="en-US" dirty="0" smtClean="0"/>
              <a:t> de </a:t>
            </a:r>
            <a:r>
              <a:rPr lang="en-US" dirty="0" err="1" smtClean="0"/>
              <a:t>Qualidade</a:t>
            </a:r>
            <a:r>
              <a:rPr lang="en-US" dirty="0" smtClean="0"/>
              <a:t> (Ex.: ISO)</a:t>
            </a:r>
            <a:endParaRPr lang="pt-BR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Engenharia</a:t>
            </a:r>
            <a:r>
              <a:rPr lang="en-US" dirty="0" smtClean="0"/>
              <a:t> de </a:t>
            </a:r>
            <a:r>
              <a:rPr lang="en-US" dirty="0" err="1" smtClean="0"/>
              <a:t>Ontologia</a:t>
            </a:r>
            <a:endParaRPr lang="en-US" dirty="0" smtClean="0"/>
          </a:p>
          <a:p>
            <a:pPr lvl="1"/>
            <a:r>
              <a:rPr lang="pt-BR" dirty="0" smtClean="0"/>
              <a:t>Verificar se as questões de competências estão sendo respondidas pela ontologia.</a:t>
            </a:r>
          </a:p>
          <a:p>
            <a:pPr lvl="2"/>
            <a:r>
              <a:rPr lang="en-US" dirty="0" smtClean="0"/>
              <a:t>INFERÊNCIA LÓGICA (</a:t>
            </a:r>
            <a:r>
              <a:rPr lang="en-US" dirty="0" err="1" smtClean="0"/>
              <a:t>Tarefa</a:t>
            </a:r>
            <a:r>
              <a:rPr lang="en-US" dirty="0" smtClean="0"/>
              <a:t> </a:t>
            </a:r>
            <a:r>
              <a:rPr lang="en-US" dirty="0" err="1" smtClean="0"/>
              <a:t>Árdua</a:t>
            </a:r>
            <a:r>
              <a:rPr lang="en-US" dirty="0" smtClean="0"/>
              <a:t>!!!)</a:t>
            </a:r>
          </a:p>
          <a:p>
            <a:pPr lvl="1"/>
            <a:endParaRPr lang="pt-BR" dirty="0" smtClean="0"/>
          </a:p>
          <a:p>
            <a:pPr lvl="0"/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1907705" y="1901027"/>
            <a:ext cx="5642966" cy="3256165"/>
            <a:chOff x="-95220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-95220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-38744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err="1" smtClean="0">
                  <a:latin typeface="Arial" pitchFamily="34" charset="0"/>
                  <a:cs typeface="Arial" pitchFamily="34" charset="0"/>
                </a:rPr>
                <a:t>Conclusões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Visão geral sobre processos e especificações</a:t>
            </a:r>
          </a:p>
          <a:p>
            <a:pPr lvl="1"/>
            <a:r>
              <a:rPr lang="en-US" dirty="0" err="1" smtClean="0"/>
              <a:t>Engenharia</a:t>
            </a:r>
            <a:r>
              <a:rPr lang="en-US" dirty="0" smtClean="0"/>
              <a:t> de </a:t>
            </a:r>
            <a:r>
              <a:rPr lang="en-US" dirty="0" err="1" smtClean="0"/>
              <a:t>ontologias</a:t>
            </a:r>
            <a:r>
              <a:rPr lang="en-US" dirty="0" smtClean="0"/>
              <a:t>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detalhada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/>
              <a:t>Falta</a:t>
            </a:r>
            <a:r>
              <a:rPr lang="en-US" b="1" dirty="0" smtClean="0"/>
              <a:t> de </a:t>
            </a:r>
            <a:r>
              <a:rPr lang="en-US" b="1" dirty="0" err="1" smtClean="0"/>
              <a:t>Garantia</a:t>
            </a:r>
            <a:r>
              <a:rPr lang="en-US" b="1" dirty="0" smtClean="0"/>
              <a:t> e </a:t>
            </a:r>
            <a:r>
              <a:rPr lang="en-US" b="1" dirty="0" err="1" smtClean="0"/>
              <a:t>Controle</a:t>
            </a:r>
            <a:r>
              <a:rPr lang="en-US" b="1" dirty="0" smtClean="0"/>
              <a:t> de </a:t>
            </a:r>
            <a:r>
              <a:rPr lang="en-US" b="1" dirty="0" err="1" smtClean="0"/>
              <a:t>Qualidade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Engenharia</a:t>
            </a:r>
            <a:r>
              <a:rPr lang="en-US" b="1" dirty="0" smtClean="0"/>
              <a:t> de Software</a:t>
            </a:r>
          </a:p>
          <a:p>
            <a:pPr lvl="1"/>
            <a:r>
              <a:rPr lang="en-US" dirty="0" err="1" smtClean="0"/>
              <a:t>Possibildade</a:t>
            </a:r>
            <a:r>
              <a:rPr lang="en-US" dirty="0" smtClean="0"/>
              <a:t> de </a:t>
            </a:r>
            <a:r>
              <a:rPr lang="en-US" dirty="0" err="1" smtClean="0"/>
              <a:t>adotar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engenharia</a:t>
            </a:r>
            <a:r>
              <a:rPr lang="en-US" dirty="0" smtClean="0"/>
              <a:t> de software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Aproximação</a:t>
            </a:r>
            <a:r>
              <a:rPr lang="en-US" dirty="0" smtClean="0"/>
              <a:t> dos </a:t>
            </a:r>
            <a:r>
              <a:rPr lang="en-US" dirty="0" err="1" smtClean="0"/>
              <a:t>conceitos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Conclusões</a:t>
            </a:r>
            <a:r>
              <a:rPr lang="en-US" dirty="0" smtClean="0"/>
              <a:t> - </a:t>
            </a:r>
            <a:r>
              <a:rPr lang="en-US" dirty="0" err="1" smtClean="0"/>
              <a:t>Discussão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Défice da engenharia pode ser atribuído a jovialidade que esta área possui.</a:t>
            </a:r>
          </a:p>
          <a:p>
            <a:endParaRPr lang="en-US" dirty="0" smtClean="0"/>
          </a:p>
          <a:p>
            <a:r>
              <a:rPr lang="en-US" dirty="0" err="1" smtClean="0"/>
              <a:t>Engenharia</a:t>
            </a:r>
            <a:r>
              <a:rPr lang="en-US" dirty="0" smtClean="0"/>
              <a:t> de software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passou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processo</a:t>
            </a:r>
            <a:r>
              <a:rPr lang="en-US" dirty="0" smtClean="0"/>
              <a:t> de </a:t>
            </a:r>
            <a:r>
              <a:rPr lang="en-US" dirty="0" err="1" smtClean="0"/>
              <a:t>evolução</a:t>
            </a:r>
            <a:r>
              <a:rPr lang="en-US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1907705" y="1901027"/>
            <a:ext cx="5642966" cy="3256165"/>
            <a:chOff x="-95220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-95220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-38744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err="1" smtClean="0">
                  <a:latin typeface="Arial" pitchFamily="34" charset="0"/>
                  <a:cs typeface="Arial" pitchFamily="34" charset="0"/>
                </a:rPr>
                <a:t>Dúvidas</a:t>
              </a:r>
              <a:r>
                <a:rPr lang="en-US" sz="6600" kern="12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2169394" y="1901027"/>
            <a:ext cx="4850878" cy="2752109"/>
            <a:chOff x="7403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7403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72217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dirty="0" err="1" smtClean="0">
                  <a:latin typeface="Arial" pitchFamily="34" charset="0"/>
                  <a:cs typeface="Arial" pitchFamily="34" charset="0"/>
                </a:rPr>
                <a:t>Motivação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Engenharia de Ontologia ainda não possui especificação e regulamentação bem definida como a Engenharia de Software;</a:t>
            </a:r>
          </a:p>
          <a:p>
            <a:pPr algn="just"/>
            <a:endParaRPr lang="pt-BR" dirty="0" smtClean="0"/>
          </a:p>
          <a:p>
            <a:pPr algn="just"/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aspectos</a:t>
            </a:r>
            <a:r>
              <a:rPr lang="en-US" dirty="0" smtClean="0"/>
              <a:t> se </a:t>
            </a:r>
            <a:r>
              <a:rPr lang="en-US" dirty="0" err="1" smtClean="0"/>
              <a:t>assemelham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comparação</a:t>
            </a:r>
            <a:r>
              <a:rPr lang="en-US" dirty="0" smtClean="0"/>
              <a:t> </a:t>
            </a:r>
            <a:r>
              <a:rPr lang="en-US" dirty="0" err="1" smtClean="0"/>
              <a:t>poderia</a:t>
            </a:r>
            <a:r>
              <a:rPr lang="en-US" dirty="0" smtClean="0"/>
              <a:t> </a:t>
            </a:r>
            <a:r>
              <a:rPr lang="en-US" dirty="0" err="1" smtClean="0"/>
              <a:t>ajudar</a:t>
            </a:r>
            <a:r>
              <a:rPr lang="en-US" dirty="0" smtClean="0"/>
              <a:t> a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falhas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especificações</a:t>
            </a:r>
            <a:r>
              <a:rPr lang="en-US" dirty="0" smtClean="0"/>
              <a:t> e </a:t>
            </a:r>
            <a:r>
              <a:rPr lang="en-US" dirty="0" err="1" smtClean="0"/>
              <a:t>processos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comparação</a:t>
            </a:r>
            <a:r>
              <a:rPr lang="en-US" dirty="0" smtClean="0"/>
              <a:t> </a:t>
            </a:r>
            <a:r>
              <a:rPr lang="en-US" dirty="0" err="1" smtClean="0"/>
              <a:t>poderia</a:t>
            </a:r>
            <a:r>
              <a:rPr lang="en-US" dirty="0" smtClean="0"/>
              <a:t> </a:t>
            </a:r>
            <a:r>
              <a:rPr lang="en-US" dirty="0" err="1" smtClean="0"/>
              <a:t>facilitar</a:t>
            </a:r>
            <a:r>
              <a:rPr lang="en-US" dirty="0" smtClean="0"/>
              <a:t> a </a:t>
            </a:r>
            <a:r>
              <a:rPr lang="en-US" dirty="0" err="1" smtClean="0"/>
              <a:t>evolução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engenharia</a:t>
            </a:r>
            <a:r>
              <a:rPr lang="en-US" dirty="0" smtClean="0"/>
              <a:t> de </a:t>
            </a:r>
            <a:r>
              <a:rPr lang="en-US" dirty="0" err="1" smtClean="0"/>
              <a:t>ontologias</a:t>
            </a:r>
            <a:r>
              <a:rPr lang="en-US" dirty="0" smtClean="0"/>
              <a:t>.</a:t>
            </a:r>
            <a:endParaRPr lang="pt-BR" dirty="0" smtClean="0"/>
          </a:p>
          <a:p>
            <a:endParaRPr lang="en-US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2169394" y="1901027"/>
            <a:ext cx="4850878" cy="2752109"/>
            <a:chOff x="7403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7403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72217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dirty="0" err="1" smtClean="0">
                  <a:latin typeface="Arial" pitchFamily="34" charset="0"/>
                  <a:cs typeface="Arial" pitchFamily="34" charset="0"/>
                </a:rPr>
                <a:t>Introdução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fael\Desktop\Exemplo-ontolog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4570" y="2924944"/>
            <a:ext cx="2831926" cy="290660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 – </a:t>
            </a:r>
            <a:r>
              <a:rPr lang="en-US" dirty="0" err="1" smtClean="0"/>
              <a:t>Conceitos</a:t>
            </a:r>
            <a:r>
              <a:rPr lang="en-US" dirty="0" smtClean="0"/>
              <a:t> 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96901"/>
            <a:ext cx="7918450" cy="4624387"/>
          </a:xfrm>
        </p:spPr>
        <p:txBody>
          <a:bodyPr/>
          <a:lstStyle/>
          <a:p>
            <a:endParaRPr lang="en-US" sz="2200" dirty="0" smtClean="0"/>
          </a:p>
          <a:p>
            <a:r>
              <a:rPr lang="en-US" sz="2200" dirty="0" err="1" smtClean="0"/>
              <a:t>Engenharia</a:t>
            </a:r>
            <a:r>
              <a:rPr lang="en-US" sz="2200" dirty="0" smtClean="0"/>
              <a:t> de Software =&gt; Software</a:t>
            </a:r>
            <a:endParaRPr lang="pt-BR" sz="2200" dirty="0" smtClean="0"/>
          </a:p>
          <a:p>
            <a:pPr lvl="3">
              <a:buNone/>
            </a:pPr>
            <a:endParaRPr lang="en-US" sz="2200" dirty="0" smtClean="0"/>
          </a:p>
          <a:p>
            <a:pPr lvl="3">
              <a:buNone/>
            </a:pPr>
            <a:r>
              <a:rPr lang="en-US" sz="1600" dirty="0" smtClean="0"/>
              <a:t>ASSIM COMO</a:t>
            </a:r>
          </a:p>
          <a:p>
            <a:endParaRPr lang="en-US" sz="2200" dirty="0" smtClean="0"/>
          </a:p>
          <a:p>
            <a:pPr>
              <a:buNone/>
            </a:pPr>
            <a:endParaRPr lang="en-US" sz="1100" dirty="0" smtClean="0"/>
          </a:p>
          <a:p>
            <a:r>
              <a:rPr lang="en-US" sz="2200" dirty="0" err="1" smtClean="0"/>
              <a:t>Engenharia</a:t>
            </a:r>
            <a:r>
              <a:rPr lang="en-US" sz="2200" dirty="0" smtClean="0"/>
              <a:t> de </a:t>
            </a:r>
            <a:r>
              <a:rPr lang="en-US" sz="2200" dirty="0" err="1" smtClean="0"/>
              <a:t>Ontologias</a:t>
            </a:r>
            <a:r>
              <a:rPr lang="en-US" sz="2200" dirty="0" smtClean="0"/>
              <a:t> =&gt; </a:t>
            </a:r>
            <a:r>
              <a:rPr lang="en-US" sz="2200" dirty="0" err="1" smtClean="0"/>
              <a:t>Ontologias</a:t>
            </a:r>
            <a:endParaRPr lang="en-US" sz="2200" dirty="0" smtClean="0"/>
          </a:p>
          <a:p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 – </a:t>
            </a:r>
            <a:r>
              <a:rPr lang="en-US" dirty="0" err="1" smtClean="0"/>
              <a:t>Considerações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96901"/>
            <a:ext cx="7918450" cy="4624387"/>
          </a:xfrm>
        </p:spPr>
        <p:txBody>
          <a:bodyPr/>
          <a:lstStyle/>
          <a:p>
            <a:endParaRPr lang="en-US" sz="2200" dirty="0" smtClean="0"/>
          </a:p>
          <a:p>
            <a:r>
              <a:rPr lang="en-US" sz="2200" dirty="0" err="1" smtClean="0"/>
              <a:t>Engenharia</a:t>
            </a:r>
            <a:r>
              <a:rPr lang="en-US" sz="2200" dirty="0" smtClean="0"/>
              <a:t> de Software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PMBOK (PMI)</a:t>
            </a:r>
          </a:p>
          <a:p>
            <a:endParaRPr lang="en-US" sz="2200" dirty="0" smtClean="0"/>
          </a:p>
          <a:p>
            <a:pPr>
              <a:buNone/>
            </a:pPr>
            <a:endParaRPr lang="en-US" sz="1100" dirty="0" smtClean="0"/>
          </a:p>
          <a:p>
            <a:r>
              <a:rPr lang="en-US" sz="2200" dirty="0" err="1" smtClean="0"/>
              <a:t>Engenharia</a:t>
            </a:r>
            <a:r>
              <a:rPr lang="en-US" sz="2200" dirty="0" smtClean="0"/>
              <a:t> de </a:t>
            </a:r>
            <a:r>
              <a:rPr lang="en-US" sz="2200" dirty="0" err="1" smtClean="0"/>
              <a:t>Ontologias</a:t>
            </a:r>
            <a:endParaRPr lang="en-US" sz="2200" dirty="0" smtClean="0"/>
          </a:p>
          <a:p>
            <a:endParaRPr lang="en-US" sz="2200" dirty="0" smtClean="0"/>
          </a:p>
          <a:p>
            <a:pPr lvl="1"/>
            <a:r>
              <a:rPr lang="en-US" sz="2000" dirty="0" smtClean="0"/>
              <a:t>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 – </a:t>
            </a:r>
            <a:r>
              <a:rPr lang="en-US" dirty="0" err="1" smtClean="0"/>
              <a:t>Considerações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96901"/>
            <a:ext cx="7918450" cy="4624387"/>
          </a:xfrm>
        </p:spPr>
        <p:txBody>
          <a:bodyPr/>
          <a:lstStyle/>
          <a:p>
            <a:endParaRPr lang="en-US" sz="2200" dirty="0" smtClean="0"/>
          </a:p>
          <a:p>
            <a:r>
              <a:rPr lang="en-US" sz="2200" dirty="0" err="1" smtClean="0"/>
              <a:t>Engenharia</a:t>
            </a:r>
            <a:r>
              <a:rPr lang="en-US" sz="2200" dirty="0" smtClean="0"/>
              <a:t> de Software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PMBOK (PMI)</a:t>
            </a:r>
          </a:p>
          <a:p>
            <a:endParaRPr lang="en-US" sz="2200" dirty="0" smtClean="0"/>
          </a:p>
          <a:p>
            <a:pPr>
              <a:buNone/>
            </a:pPr>
            <a:endParaRPr lang="en-US" sz="1100" dirty="0" smtClean="0"/>
          </a:p>
          <a:p>
            <a:r>
              <a:rPr lang="en-US" sz="2200" dirty="0" err="1" smtClean="0"/>
              <a:t>Engenharia</a:t>
            </a:r>
            <a:r>
              <a:rPr lang="en-US" sz="2200" dirty="0" smtClean="0"/>
              <a:t> de </a:t>
            </a:r>
            <a:r>
              <a:rPr lang="en-US" sz="2200" dirty="0" err="1" smtClean="0"/>
              <a:t>Ontologias</a:t>
            </a:r>
            <a:endParaRPr lang="en-US" sz="2200" dirty="0" smtClean="0"/>
          </a:p>
          <a:p>
            <a:endParaRPr lang="en-US" sz="2200" dirty="0" smtClean="0"/>
          </a:p>
          <a:p>
            <a:pPr lvl="1"/>
            <a:r>
              <a:rPr lang="pt-BR" sz="2000" dirty="0" smtClean="0"/>
              <a:t>Propostas isoladas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 – </a:t>
            </a:r>
            <a:r>
              <a:rPr lang="en-US" dirty="0" err="1" smtClean="0"/>
              <a:t>Considerações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96901"/>
            <a:ext cx="7918450" cy="4624387"/>
          </a:xfrm>
        </p:spPr>
        <p:txBody>
          <a:bodyPr/>
          <a:lstStyle/>
          <a:p>
            <a:endParaRPr lang="en-US" sz="2200" dirty="0" smtClean="0"/>
          </a:p>
          <a:p>
            <a:r>
              <a:rPr lang="en-US" sz="2200" dirty="0" err="1" smtClean="0"/>
              <a:t>Relevância</a:t>
            </a:r>
            <a:r>
              <a:rPr lang="en-US" sz="2200" dirty="0" smtClean="0"/>
              <a:t> de </a:t>
            </a:r>
            <a:r>
              <a:rPr lang="en-US" sz="2200" dirty="0" err="1" smtClean="0"/>
              <a:t>realização</a:t>
            </a:r>
            <a:r>
              <a:rPr lang="en-US" sz="2200" dirty="0" smtClean="0"/>
              <a:t> do </a:t>
            </a:r>
            <a:r>
              <a:rPr lang="en-US" sz="2200" dirty="0" err="1" smtClean="0"/>
              <a:t>comparativo</a:t>
            </a:r>
            <a:endParaRPr lang="en-US" sz="2200" dirty="0" smtClean="0"/>
          </a:p>
          <a:p>
            <a:pPr lvl="1"/>
            <a:r>
              <a:rPr lang="en-US" sz="2000" dirty="0" err="1" smtClean="0"/>
              <a:t>Objetivando</a:t>
            </a:r>
            <a:r>
              <a:rPr lang="en-US" sz="2000" dirty="0" smtClean="0"/>
              <a:t> </a:t>
            </a:r>
            <a:r>
              <a:rPr lang="en-US" sz="2000" dirty="0" err="1" smtClean="0"/>
              <a:t>melhorias</a:t>
            </a:r>
            <a:endParaRPr lang="en-US" sz="2000" dirty="0" smtClean="0"/>
          </a:p>
          <a:p>
            <a:endParaRPr lang="en-US" dirty="0" smtClean="0"/>
          </a:p>
          <a:p>
            <a:pPr lvl="0"/>
            <a:r>
              <a:rPr lang="pt-BR" dirty="0" smtClean="0"/>
              <a:t>Especificação de escopo</a:t>
            </a:r>
          </a:p>
          <a:p>
            <a:pPr lvl="0"/>
            <a:r>
              <a:rPr lang="pt-BR" dirty="0" smtClean="0"/>
              <a:t>Metodologias de desenvolvimento</a:t>
            </a:r>
          </a:p>
          <a:p>
            <a:pPr lvl="0"/>
            <a:r>
              <a:rPr lang="pt-BR" dirty="0" smtClean="0"/>
              <a:t>Qualidade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n_ppt_claro_producao[1]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cin_ppt_claro_producao[1]</Template>
  <TotalTime>1326</TotalTime>
  <Words>421</Words>
  <Application>Microsoft Office PowerPoint</Application>
  <PresentationFormat>On-screen Show (4:3)</PresentationFormat>
  <Paragraphs>153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cin_ppt_claro_producao[1]</vt:lpstr>
      <vt:lpstr>Estudo Comparativo entre Engenharia de Ontologia e Engenharia de Software</vt:lpstr>
      <vt:lpstr>Roteiro</vt:lpstr>
      <vt:lpstr>Slide 3</vt:lpstr>
      <vt:lpstr>Motivação</vt:lpstr>
      <vt:lpstr>Slide 5</vt:lpstr>
      <vt:lpstr>Introdução – Conceitos  Básicos</vt:lpstr>
      <vt:lpstr>Introdução – Considerações</vt:lpstr>
      <vt:lpstr>Introdução – Considerações</vt:lpstr>
      <vt:lpstr>Introdução – Considerações</vt:lpstr>
      <vt:lpstr>Introdução – Paralelo Comparativo</vt:lpstr>
      <vt:lpstr>Slide 11</vt:lpstr>
      <vt:lpstr>Escopo</vt:lpstr>
      <vt:lpstr>Escopo</vt:lpstr>
      <vt:lpstr>Escopo - Equivalência</vt:lpstr>
      <vt:lpstr>Slide 15</vt:lpstr>
      <vt:lpstr>Metodologias – Resumo Eng Ontologias</vt:lpstr>
      <vt:lpstr>Metodologias - RUP</vt:lpstr>
      <vt:lpstr>Metodologias – RUP VS Methontology</vt:lpstr>
      <vt:lpstr>Slide 19</vt:lpstr>
      <vt:lpstr>Qualidade</vt:lpstr>
      <vt:lpstr>Slide 21</vt:lpstr>
      <vt:lpstr>Conclusões</vt:lpstr>
      <vt:lpstr>Conclusões - Discussão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Karina</dc:creator>
  <cp:lastModifiedBy>Rafael</cp:lastModifiedBy>
  <cp:revision>156</cp:revision>
  <dcterms:created xsi:type="dcterms:W3CDTF">2009-07-21T12:08:37Z</dcterms:created>
  <dcterms:modified xsi:type="dcterms:W3CDTF">2010-11-24T12:32:18Z</dcterms:modified>
</cp:coreProperties>
</file>