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72" r:id="rId7"/>
    <p:sldId id="273" r:id="rId8"/>
    <p:sldId id="275" r:id="rId9"/>
    <p:sldId id="280" r:id="rId10"/>
    <p:sldId id="262" r:id="rId11"/>
    <p:sldId id="264" r:id="rId12"/>
    <p:sldId id="265" r:id="rId13"/>
    <p:sldId id="276" r:id="rId14"/>
    <p:sldId id="268" r:id="rId15"/>
    <p:sldId id="279" r:id="rId16"/>
    <p:sldId id="281" r:id="rId17"/>
    <p:sldId id="283" r:id="rId18"/>
    <p:sldId id="284" r:id="rId19"/>
    <p:sldId id="277" r:id="rId20"/>
    <p:sldId id="269" r:id="rId21"/>
    <p:sldId id="271" r:id="rId22"/>
    <p:sldId id="26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66"/>
    <a:srgbClr val="FF9999"/>
    <a:srgbClr val="A50021"/>
    <a:srgbClr val="FF00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F394D6-22CC-494E-ACA9-BEBF682D7816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F153290E-FBA7-4E6E-B203-A74D26CDF117}">
      <dgm:prSet phldrT="[Texto]"/>
      <dgm:spPr>
        <a:solidFill>
          <a:srgbClr val="A5002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Etapa 1</a:t>
          </a:r>
          <a:endParaRPr lang="pt-BR" dirty="0"/>
        </a:p>
      </dgm:t>
    </dgm:pt>
    <dgm:pt modelId="{1C058992-AC80-428F-BA1B-364D8C65F34A}" type="parTrans" cxnId="{34B3576A-08BD-4697-9B39-B5A8FAA81C37}">
      <dgm:prSet/>
      <dgm:spPr/>
      <dgm:t>
        <a:bodyPr/>
        <a:lstStyle/>
        <a:p>
          <a:endParaRPr lang="pt-BR"/>
        </a:p>
      </dgm:t>
    </dgm:pt>
    <dgm:pt modelId="{D3FF911C-282D-4973-8774-979C1BE1E9C8}" type="sibTrans" cxnId="{34B3576A-08BD-4697-9B39-B5A8FAA81C37}">
      <dgm:prSet/>
      <dgm:spPr>
        <a:solidFill>
          <a:srgbClr val="FFCCCC"/>
        </a:solidFill>
        <a:ln>
          <a:solidFill>
            <a:schemeClr val="tx1"/>
          </a:solidFill>
        </a:ln>
      </dgm:spPr>
      <dgm:t>
        <a:bodyPr/>
        <a:lstStyle/>
        <a:p>
          <a:endParaRPr lang="pt-BR"/>
        </a:p>
      </dgm:t>
    </dgm:pt>
    <dgm:pt modelId="{D8FB1EE6-CCA1-4F9C-9EC0-041813A8A007}">
      <dgm:prSet phldrT="[Texto]"/>
      <dgm:spPr>
        <a:solidFill>
          <a:srgbClr val="A5002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Etapa 2</a:t>
          </a:r>
          <a:endParaRPr lang="pt-BR" dirty="0"/>
        </a:p>
      </dgm:t>
    </dgm:pt>
    <dgm:pt modelId="{E8F31A5B-1241-4982-91AD-C65195CEC593}" type="parTrans" cxnId="{0D408BEE-7C4D-4468-9F2B-74BE9E28565B}">
      <dgm:prSet/>
      <dgm:spPr/>
      <dgm:t>
        <a:bodyPr/>
        <a:lstStyle/>
        <a:p>
          <a:endParaRPr lang="pt-BR"/>
        </a:p>
      </dgm:t>
    </dgm:pt>
    <dgm:pt modelId="{7A13D5D0-50CD-4538-BFAC-DB1630A62119}" type="sibTrans" cxnId="{0D408BEE-7C4D-4468-9F2B-74BE9E28565B}">
      <dgm:prSet/>
      <dgm:spPr>
        <a:solidFill>
          <a:srgbClr val="FFCCCC"/>
        </a:solidFill>
        <a:ln>
          <a:solidFill>
            <a:schemeClr val="tx1"/>
          </a:solidFill>
        </a:ln>
      </dgm:spPr>
      <dgm:t>
        <a:bodyPr/>
        <a:lstStyle/>
        <a:p>
          <a:endParaRPr lang="pt-BR"/>
        </a:p>
      </dgm:t>
    </dgm:pt>
    <dgm:pt modelId="{FCE3E32A-8E59-4B0B-972C-C885DEC65AA9}">
      <dgm:prSet phldrT="[Texto]"/>
      <dgm:spPr>
        <a:solidFill>
          <a:srgbClr val="A5002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Projeto</a:t>
          </a:r>
          <a:endParaRPr lang="pt-BR" dirty="0"/>
        </a:p>
      </dgm:t>
    </dgm:pt>
    <dgm:pt modelId="{7B409F38-6AA2-4E14-BEC0-07C97BE9096C}" type="parTrans" cxnId="{BA91AB69-85C4-4738-851D-4A71CA1EFD32}">
      <dgm:prSet/>
      <dgm:spPr/>
      <dgm:t>
        <a:bodyPr/>
        <a:lstStyle/>
        <a:p>
          <a:endParaRPr lang="pt-BR"/>
        </a:p>
      </dgm:t>
    </dgm:pt>
    <dgm:pt modelId="{2187FA35-2512-48F4-A711-BD39B539D8A3}" type="sibTrans" cxnId="{BA91AB69-85C4-4738-851D-4A71CA1EFD32}">
      <dgm:prSet/>
      <dgm:spPr/>
      <dgm:t>
        <a:bodyPr/>
        <a:lstStyle/>
        <a:p>
          <a:endParaRPr lang="pt-BR"/>
        </a:p>
      </dgm:t>
    </dgm:pt>
    <dgm:pt modelId="{97BB16ED-B4EA-4712-AFFA-7A3E1E4B648C}" type="pres">
      <dgm:prSet presAssocID="{7CF394D6-22CC-494E-ACA9-BEBF682D7816}" presName="Name0" presStyleCnt="0">
        <dgm:presLayoutVars>
          <dgm:dir/>
          <dgm:resizeHandles val="exact"/>
        </dgm:presLayoutVars>
      </dgm:prSet>
      <dgm:spPr/>
    </dgm:pt>
    <dgm:pt modelId="{FDAF0CF0-B774-4729-AEBA-ED7FF048DFE4}" type="pres">
      <dgm:prSet presAssocID="{7CF394D6-22CC-494E-ACA9-BEBF682D7816}" presName="vNodes" presStyleCnt="0"/>
      <dgm:spPr/>
    </dgm:pt>
    <dgm:pt modelId="{6B3ABC1B-85F7-4EF2-A9CF-2152CDCCEDF9}" type="pres">
      <dgm:prSet presAssocID="{F153290E-FBA7-4E6E-B203-A74D26CDF117}" presName="node" presStyleLbl="node1" presStyleIdx="0" presStyleCnt="3" custScaleX="34898" custScaleY="329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563CDF-5A88-44C1-9D78-0E8704BBCC65}" type="pres">
      <dgm:prSet presAssocID="{D3FF911C-282D-4973-8774-979C1BE1E9C8}" presName="spacerT" presStyleCnt="0"/>
      <dgm:spPr/>
    </dgm:pt>
    <dgm:pt modelId="{1BC51D06-02A3-40E6-84D8-E6A7ED00B081}" type="pres">
      <dgm:prSet presAssocID="{D3FF911C-282D-4973-8774-979C1BE1E9C8}" presName="sibTrans" presStyleLbl="sibTrans2D1" presStyleIdx="0" presStyleCnt="2"/>
      <dgm:spPr/>
      <dgm:t>
        <a:bodyPr/>
        <a:lstStyle/>
        <a:p>
          <a:endParaRPr lang="pt-BR"/>
        </a:p>
      </dgm:t>
    </dgm:pt>
    <dgm:pt modelId="{9664D9F1-084B-4854-9270-7A7F02C7C67A}" type="pres">
      <dgm:prSet presAssocID="{D3FF911C-282D-4973-8774-979C1BE1E9C8}" presName="spacerB" presStyleCnt="0"/>
      <dgm:spPr/>
    </dgm:pt>
    <dgm:pt modelId="{C91E8D63-CF73-4DE7-B0EA-0E3AE9D4A389}" type="pres">
      <dgm:prSet presAssocID="{D8FB1EE6-CCA1-4F9C-9EC0-041813A8A007}" presName="node" presStyleLbl="node1" presStyleIdx="1" presStyleCnt="3" custScaleX="80624" custScaleY="795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0B8127-3639-4BED-AA07-32E1F51A28D5}" type="pres">
      <dgm:prSet presAssocID="{7CF394D6-22CC-494E-ACA9-BEBF682D7816}" presName="sibTransLast" presStyleLbl="sibTrans2D1" presStyleIdx="1" presStyleCnt="2"/>
      <dgm:spPr/>
      <dgm:t>
        <a:bodyPr/>
        <a:lstStyle/>
        <a:p>
          <a:endParaRPr lang="pt-BR"/>
        </a:p>
      </dgm:t>
    </dgm:pt>
    <dgm:pt modelId="{BD2C15D9-78D0-4178-B778-54D57EC28E5A}" type="pres">
      <dgm:prSet presAssocID="{7CF394D6-22CC-494E-ACA9-BEBF682D7816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42FD19AE-FBBC-44CB-9690-834693EB3EEA}" type="pres">
      <dgm:prSet presAssocID="{7CF394D6-22CC-494E-ACA9-BEBF682D7816}" presName="lastNode" presStyleLbl="node1" presStyleIdx="2" presStyleCnt="3" custScaleX="74739" custScaleY="7294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4B3576A-08BD-4697-9B39-B5A8FAA81C37}" srcId="{7CF394D6-22CC-494E-ACA9-BEBF682D7816}" destId="{F153290E-FBA7-4E6E-B203-A74D26CDF117}" srcOrd="0" destOrd="0" parTransId="{1C058992-AC80-428F-BA1B-364D8C65F34A}" sibTransId="{D3FF911C-282D-4973-8774-979C1BE1E9C8}"/>
    <dgm:cxn modelId="{B3EAC571-E180-4146-8D32-35C52A0CD60E}" type="presOf" srcId="{7CF394D6-22CC-494E-ACA9-BEBF682D7816}" destId="{97BB16ED-B4EA-4712-AFFA-7A3E1E4B648C}" srcOrd="0" destOrd="0" presId="urn:microsoft.com/office/officeart/2005/8/layout/equation2"/>
    <dgm:cxn modelId="{6FBE61E7-0534-4B76-A22B-001C789FBA91}" type="presOf" srcId="{FCE3E32A-8E59-4B0B-972C-C885DEC65AA9}" destId="{42FD19AE-FBBC-44CB-9690-834693EB3EEA}" srcOrd="0" destOrd="0" presId="urn:microsoft.com/office/officeart/2005/8/layout/equation2"/>
    <dgm:cxn modelId="{BB9FDBE8-8182-42ED-92C2-00F8E09805BF}" type="presOf" srcId="{D8FB1EE6-CCA1-4F9C-9EC0-041813A8A007}" destId="{C91E8D63-CF73-4DE7-B0EA-0E3AE9D4A389}" srcOrd="0" destOrd="0" presId="urn:microsoft.com/office/officeart/2005/8/layout/equation2"/>
    <dgm:cxn modelId="{A1C09B5E-D6B7-41DC-932D-1DB226F567F5}" type="presOf" srcId="{F153290E-FBA7-4E6E-B203-A74D26CDF117}" destId="{6B3ABC1B-85F7-4EF2-A9CF-2152CDCCEDF9}" srcOrd="0" destOrd="0" presId="urn:microsoft.com/office/officeart/2005/8/layout/equation2"/>
    <dgm:cxn modelId="{E1719E27-0C97-4137-A6F2-DFD1821F51C4}" type="presOf" srcId="{7A13D5D0-50CD-4538-BFAC-DB1630A62119}" destId="{BD2C15D9-78D0-4178-B778-54D57EC28E5A}" srcOrd="1" destOrd="0" presId="urn:microsoft.com/office/officeart/2005/8/layout/equation2"/>
    <dgm:cxn modelId="{83527EC1-DA19-46C2-9D4F-41EF449BA018}" type="presOf" srcId="{7A13D5D0-50CD-4538-BFAC-DB1630A62119}" destId="{890B8127-3639-4BED-AA07-32E1F51A28D5}" srcOrd="0" destOrd="0" presId="urn:microsoft.com/office/officeart/2005/8/layout/equation2"/>
    <dgm:cxn modelId="{0D408BEE-7C4D-4468-9F2B-74BE9E28565B}" srcId="{7CF394D6-22CC-494E-ACA9-BEBF682D7816}" destId="{D8FB1EE6-CCA1-4F9C-9EC0-041813A8A007}" srcOrd="1" destOrd="0" parTransId="{E8F31A5B-1241-4982-91AD-C65195CEC593}" sibTransId="{7A13D5D0-50CD-4538-BFAC-DB1630A62119}"/>
    <dgm:cxn modelId="{A056EE09-E5CB-4105-8AB6-B40C084103FF}" type="presOf" srcId="{D3FF911C-282D-4973-8774-979C1BE1E9C8}" destId="{1BC51D06-02A3-40E6-84D8-E6A7ED00B081}" srcOrd="0" destOrd="0" presId="urn:microsoft.com/office/officeart/2005/8/layout/equation2"/>
    <dgm:cxn modelId="{BA91AB69-85C4-4738-851D-4A71CA1EFD32}" srcId="{7CF394D6-22CC-494E-ACA9-BEBF682D7816}" destId="{FCE3E32A-8E59-4B0B-972C-C885DEC65AA9}" srcOrd="2" destOrd="0" parTransId="{7B409F38-6AA2-4E14-BEC0-07C97BE9096C}" sibTransId="{2187FA35-2512-48F4-A711-BD39B539D8A3}"/>
    <dgm:cxn modelId="{A72DA565-53AF-4E3A-94F0-5C58D13FE2C9}" type="presParOf" srcId="{97BB16ED-B4EA-4712-AFFA-7A3E1E4B648C}" destId="{FDAF0CF0-B774-4729-AEBA-ED7FF048DFE4}" srcOrd="0" destOrd="0" presId="urn:microsoft.com/office/officeart/2005/8/layout/equation2"/>
    <dgm:cxn modelId="{1B11890B-7C44-439D-BD0A-66B7318FFD8A}" type="presParOf" srcId="{FDAF0CF0-B774-4729-AEBA-ED7FF048DFE4}" destId="{6B3ABC1B-85F7-4EF2-A9CF-2152CDCCEDF9}" srcOrd="0" destOrd="0" presId="urn:microsoft.com/office/officeart/2005/8/layout/equation2"/>
    <dgm:cxn modelId="{8848AA43-7EDD-4E58-B032-DE6685C13EE4}" type="presParOf" srcId="{FDAF0CF0-B774-4729-AEBA-ED7FF048DFE4}" destId="{8F563CDF-5A88-44C1-9D78-0E8704BBCC65}" srcOrd="1" destOrd="0" presId="urn:microsoft.com/office/officeart/2005/8/layout/equation2"/>
    <dgm:cxn modelId="{14B35CEE-AE80-4649-80D1-825890DAF9B0}" type="presParOf" srcId="{FDAF0CF0-B774-4729-AEBA-ED7FF048DFE4}" destId="{1BC51D06-02A3-40E6-84D8-E6A7ED00B081}" srcOrd="2" destOrd="0" presId="urn:microsoft.com/office/officeart/2005/8/layout/equation2"/>
    <dgm:cxn modelId="{485D4612-0F24-475D-B1FA-BA834F77B298}" type="presParOf" srcId="{FDAF0CF0-B774-4729-AEBA-ED7FF048DFE4}" destId="{9664D9F1-084B-4854-9270-7A7F02C7C67A}" srcOrd="3" destOrd="0" presId="urn:microsoft.com/office/officeart/2005/8/layout/equation2"/>
    <dgm:cxn modelId="{01866F1A-91B7-4214-8FB1-3D013CFA2A08}" type="presParOf" srcId="{FDAF0CF0-B774-4729-AEBA-ED7FF048DFE4}" destId="{C91E8D63-CF73-4DE7-B0EA-0E3AE9D4A389}" srcOrd="4" destOrd="0" presId="urn:microsoft.com/office/officeart/2005/8/layout/equation2"/>
    <dgm:cxn modelId="{40BC06CF-E4AD-49A2-8505-4BCCFC32C326}" type="presParOf" srcId="{97BB16ED-B4EA-4712-AFFA-7A3E1E4B648C}" destId="{890B8127-3639-4BED-AA07-32E1F51A28D5}" srcOrd="1" destOrd="0" presId="urn:microsoft.com/office/officeart/2005/8/layout/equation2"/>
    <dgm:cxn modelId="{F9D6AB82-6CDC-4B29-A7CD-82D8C4AAF838}" type="presParOf" srcId="{890B8127-3639-4BED-AA07-32E1F51A28D5}" destId="{BD2C15D9-78D0-4178-B778-54D57EC28E5A}" srcOrd="0" destOrd="0" presId="urn:microsoft.com/office/officeart/2005/8/layout/equation2"/>
    <dgm:cxn modelId="{693E75CA-ACEB-424C-9483-75825AC8B2BD}" type="presParOf" srcId="{97BB16ED-B4EA-4712-AFFA-7A3E1E4B648C}" destId="{42FD19AE-FBBC-44CB-9690-834693EB3EEA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394D6-22CC-494E-ACA9-BEBF682D7816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97BB16ED-B4EA-4712-AFFA-7A3E1E4B648C}" type="pres">
      <dgm:prSet presAssocID="{7CF394D6-22CC-494E-ACA9-BEBF682D7816}" presName="Name0" presStyleCnt="0">
        <dgm:presLayoutVars>
          <dgm:dir/>
          <dgm:resizeHandles val="exact"/>
        </dgm:presLayoutVars>
      </dgm:prSet>
      <dgm:spPr/>
    </dgm:pt>
  </dgm:ptLst>
  <dgm:cxnLst>
    <dgm:cxn modelId="{F4CE0B26-8A31-4944-889F-D8692F7E19F5}" type="presOf" srcId="{7CF394D6-22CC-494E-ACA9-BEBF682D7816}" destId="{97BB16ED-B4EA-4712-AFFA-7A3E1E4B648C}" srcOrd="0" destOrd="0" presId="urn:microsoft.com/office/officeart/2005/8/layout/equati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284A76-1C78-4476-A2B8-48E9ABF0354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D86C17E-DE3B-4EAC-A519-B9D7FADE2C25}">
      <dgm:prSet phldrT="[Texto]"/>
      <dgm:spPr>
        <a:solidFill>
          <a:srgbClr val="FF9966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Etapa 1</a:t>
          </a:r>
          <a:endParaRPr lang="pt-BR" dirty="0"/>
        </a:p>
      </dgm:t>
    </dgm:pt>
    <dgm:pt modelId="{0F700B97-1F6F-43F3-9C28-63E7DB42C180}" type="parTrans" cxnId="{E25EAA82-1F0F-48E8-9BC0-3EC2F3A22071}">
      <dgm:prSet/>
      <dgm:spPr/>
      <dgm:t>
        <a:bodyPr/>
        <a:lstStyle/>
        <a:p>
          <a:endParaRPr lang="pt-BR"/>
        </a:p>
      </dgm:t>
    </dgm:pt>
    <dgm:pt modelId="{0AA7E679-0D0D-4989-B686-EE583E3C7DE5}" type="sibTrans" cxnId="{E25EAA82-1F0F-48E8-9BC0-3EC2F3A22071}">
      <dgm:prSet/>
      <dgm:spPr/>
      <dgm:t>
        <a:bodyPr/>
        <a:lstStyle/>
        <a:p>
          <a:endParaRPr lang="pt-BR"/>
        </a:p>
      </dgm:t>
    </dgm:pt>
    <dgm:pt modelId="{593883A3-083B-491D-B2BA-06DE4339681B}">
      <dgm:prSet phldrT="[Texto]"/>
      <dgm:spPr>
        <a:solidFill>
          <a:srgbClr val="A5002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Inserir threads na linguagem</a:t>
          </a:r>
          <a:endParaRPr lang="pt-BR" dirty="0"/>
        </a:p>
      </dgm:t>
    </dgm:pt>
    <dgm:pt modelId="{512D848E-6945-44A9-AA00-C648DB1E71CB}" type="parTrans" cxnId="{C9C45BC4-3B5A-44C2-8DFE-DE006AFDC222}">
      <dgm:prSet/>
      <dgm:spPr>
        <a:solidFill>
          <a:srgbClr val="FFCCCC"/>
        </a:solidFill>
        <a:ln>
          <a:solidFill>
            <a:schemeClr val="tx1"/>
          </a:solidFill>
        </a:ln>
      </dgm:spPr>
      <dgm:t>
        <a:bodyPr/>
        <a:lstStyle/>
        <a:p>
          <a:endParaRPr lang="pt-BR"/>
        </a:p>
      </dgm:t>
    </dgm:pt>
    <dgm:pt modelId="{9C215FB3-25DD-4618-BB79-ECE3DB993790}" type="sibTrans" cxnId="{C9C45BC4-3B5A-44C2-8DFE-DE006AFDC222}">
      <dgm:prSet/>
      <dgm:spPr/>
      <dgm:t>
        <a:bodyPr/>
        <a:lstStyle/>
        <a:p>
          <a:endParaRPr lang="pt-BR"/>
        </a:p>
      </dgm:t>
    </dgm:pt>
    <dgm:pt modelId="{559BD3A9-29E0-46AA-895F-F48D90D7A9C0}">
      <dgm:prSet phldrT="[Texto]"/>
      <dgm:spPr>
        <a:solidFill>
          <a:srgbClr val="A5002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Definir</a:t>
          </a:r>
        </a:p>
        <a:p>
          <a:r>
            <a:rPr lang="pt-BR" dirty="0" smtClean="0"/>
            <a:t>BNF</a:t>
          </a:r>
          <a:endParaRPr lang="pt-BR" dirty="0"/>
        </a:p>
      </dgm:t>
    </dgm:pt>
    <dgm:pt modelId="{2EF7A93F-669D-45F9-AD62-EFA387F9C0BC}" type="parTrans" cxnId="{CBA5F2B9-A1CA-4809-98BB-416951A310EB}">
      <dgm:prSet/>
      <dgm:spPr>
        <a:solidFill>
          <a:srgbClr val="FFCCCC"/>
        </a:solidFill>
        <a:ln>
          <a:solidFill>
            <a:schemeClr val="tx1"/>
          </a:solidFill>
        </a:ln>
      </dgm:spPr>
      <dgm:t>
        <a:bodyPr/>
        <a:lstStyle/>
        <a:p>
          <a:endParaRPr lang="pt-BR"/>
        </a:p>
      </dgm:t>
    </dgm:pt>
    <dgm:pt modelId="{5BC18E14-5D03-4646-ADFF-F8FB5629A2F2}" type="sibTrans" cxnId="{CBA5F2B9-A1CA-4809-98BB-416951A310EB}">
      <dgm:prSet/>
      <dgm:spPr/>
      <dgm:t>
        <a:bodyPr/>
        <a:lstStyle/>
        <a:p>
          <a:endParaRPr lang="pt-BR"/>
        </a:p>
      </dgm:t>
    </dgm:pt>
    <dgm:pt modelId="{AC484B81-1495-4B93-B361-C43FE209F809}" type="pres">
      <dgm:prSet presAssocID="{3F284A76-1C78-4476-A2B8-48E9ABF0354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5FE4653-E656-495B-B1D3-ACC4B68A9C2B}" type="pres">
      <dgm:prSet presAssocID="{3D86C17E-DE3B-4EAC-A519-B9D7FADE2C25}" presName="centerShape" presStyleLbl="node0" presStyleIdx="0" presStyleCnt="1"/>
      <dgm:spPr/>
      <dgm:t>
        <a:bodyPr/>
        <a:lstStyle/>
        <a:p>
          <a:endParaRPr lang="pt-BR"/>
        </a:p>
      </dgm:t>
    </dgm:pt>
    <dgm:pt modelId="{6A595F0B-45E5-4490-911B-302D09949085}" type="pres">
      <dgm:prSet presAssocID="{512D848E-6945-44A9-AA00-C648DB1E71CB}" presName="parTrans" presStyleLbl="bgSibTrans2D1" presStyleIdx="0" presStyleCnt="2"/>
      <dgm:spPr/>
      <dgm:t>
        <a:bodyPr/>
        <a:lstStyle/>
        <a:p>
          <a:endParaRPr lang="pt-BR"/>
        </a:p>
      </dgm:t>
    </dgm:pt>
    <dgm:pt modelId="{C91FAE4E-4BBF-4F8A-941A-AD4944586D41}" type="pres">
      <dgm:prSet presAssocID="{593883A3-083B-491D-B2BA-06DE4339681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9DD603-253A-494D-A23E-FAA596461B29}" type="pres">
      <dgm:prSet presAssocID="{2EF7A93F-669D-45F9-AD62-EFA387F9C0BC}" presName="parTrans" presStyleLbl="bgSibTrans2D1" presStyleIdx="1" presStyleCnt="2"/>
      <dgm:spPr/>
      <dgm:t>
        <a:bodyPr/>
        <a:lstStyle/>
        <a:p>
          <a:endParaRPr lang="pt-BR"/>
        </a:p>
      </dgm:t>
    </dgm:pt>
    <dgm:pt modelId="{4338CBA5-A436-4E1A-B4CE-B2D612566052}" type="pres">
      <dgm:prSet presAssocID="{559BD3A9-29E0-46AA-895F-F48D90D7A9C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9C45BC4-3B5A-44C2-8DFE-DE006AFDC222}" srcId="{3D86C17E-DE3B-4EAC-A519-B9D7FADE2C25}" destId="{593883A3-083B-491D-B2BA-06DE4339681B}" srcOrd="0" destOrd="0" parTransId="{512D848E-6945-44A9-AA00-C648DB1E71CB}" sibTransId="{9C215FB3-25DD-4618-BB79-ECE3DB993790}"/>
    <dgm:cxn modelId="{505E4F03-2FB3-4090-B600-93BC9E22C0CC}" type="presOf" srcId="{593883A3-083B-491D-B2BA-06DE4339681B}" destId="{C91FAE4E-4BBF-4F8A-941A-AD4944586D41}" srcOrd="0" destOrd="0" presId="urn:microsoft.com/office/officeart/2005/8/layout/radial4"/>
    <dgm:cxn modelId="{2D9AD18B-95BD-4147-AB69-A298EEC9AF09}" type="presOf" srcId="{3F284A76-1C78-4476-A2B8-48E9ABF0354E}" destId="{AC484B81-1495-4B93-B361-C43FE209F809}" srcOrd="0" destOrd="0" presId="urn:microsoft.com/office/officeart/2005/8/layout/radial4"/>
    <dgm:cxn modelId="{B670A6A9-DC3E-4FA2-B0AE-3D8801077A78}" type="presOf" srcId="{559BD3A9-29E0-46AA-895F-F48D90D7A9C0}" destId="{4338CBA5-A436-4E1A-B4CE-B2D612566052}" srcOrd="0" destOrd="0" presId="urn:microsoft.com/office/officeart/2005/8/layout/radial4"/>
    <dgm:cxn modelId="{CBA5F2B9-A1CA-4809-98BB-416951A310EB}" srcId="{3D86C17E-DE3B-4EAC-A519-B9D7FADE2C25}" destId="{559BD3A9-29E0-46AA-895F-F48D90D7A9C0}" srcOrd="1" destOrd="0" parTransId="{2EF7A93F-669D-45F9-AD62-EFA387F9C0BC}" sibTransId="{5BC18E14-5D03-4646-ADFF-F8FB5629A2F2}"/>
    <dgm:cxn modelId="{A401A7B9-0907-4BE5-90EE-F3EDD556AB8F}" type="presOf" srcId="{3D86C17E-DE3B-4EAC-A519-B9D7FADE2C25}" destId="{A5FE4653-E656-495B-B1D3-ACC4B68A9C2B}" srcOrd="0" destOrd="0" presId="urn:microsoft.com/office/officeart/2005/8/layout/radial4"/>
    <dgm:cxn modelId="{02D5AFA7-4B93-412F-9478-71A6FCEB953D}" type="presOf" srcId="{2EF7A93F-669D-45F9-AD62-EFA387F9C0BC}" destId="{F69DD603-253A-494D-A23E-FAA596461B29}" srcOrd="0" destOrd="0" presId="urn:microsoft.com/office/officeart/2005/8/layout/radial4"/>
    <dgm:cxn modelId="{FC7315D7-B01A-425C-9A75-9F5E553DD492}" type="presOf" srcId="{512D848E-6945-44A9-AA00-C648DB1E71CB}" destId="{6A595F0B-45E5-4490-911B-302D09949085}" srcOrd="0" destOrd="0" presId="urn:microsoft.com/office/officeart/2005/8/layout/radial4"/>
    <dgm:cxn modelId="{E25EAA82-1F0F-48E8-9BC0-3EC2F3A22071}" srcId="{3F284A76-1C78-4476-A2B8-48E9ABF0354E}" destId="{3D86C17E-DE3B-4EAC-A519-B9D7FADE2C25}" srcOrd="0" destOrd="0" parTransId="{0F700B97-1F6F-43F3-9C28-63E7DB42C180}" sibTransId="{0AA7E679-0D0D-4989-B686-EE583E3C7DE5}"/>
    <dgm:cxn modelId="{77B03DE0-0D6B-4CAD-A6AD-327FE66B6AD6}" type="presParOf" srcId="{AC484B81-1495-4B93-B361-C43FE209F809}" destId="{A5FE4653-E656-495B-B1D3-ACC4B68A9C2B}" srcOrd="0" destOrd="0" presId="urn:microsoft.com/office/officeart/2005/8/layout/radial4"/>
    <dgm:cxn modelId="{3F6A29A3-0495-4B0B-8B9D-673ABD9456A6}" type="presParOf" srcId="{AC484B81-1495-4B93-B361-C43FE209F809}" destId="{6A595F0B-45E5-4490-911B-302D09949085}" srcOrd="1" destOrd="0" presId="urn:microsoft.com/office/officeart/2005/8/layout/radial4"/>
    <dgm:cxn modelId="{6B321B77-42EA-4CA3-945F-5596C5F8EFCD}" type="presParOf" srcId="{AC484B81-1495-4B93-B361-C43FE209F809}" destId="{C91FAE4E-4BBF-4F8A-941A-AD4944586D41}" srcOrd="2" destOrd="0" presId="urn:microsoft.com/office/officeart/2005/8/layout/radial4"/>
    <dgm:cxn modelId="{546402F5-0EC9-43FB-98A5-20C695351E10}" type="presParOf" srcId="{AC484B81-1495-4B93-B361-C43FE209F809}" destId="{F69DD603-253A-494D-A23E-FAA596461B29}" srcOrd="3" destOrd="0" presId="urn:microsoft.com/office/officeart/2005/8/layout/radial4"/>
    <dgm:cxn modelId="{4EEB5149-7A36-4978-9B90-5BEE3A28A3AD}" type="presParOf" srcId="{AC484B81-1495-4B93-B361-C43FE209F809}" destId="{4338CBA5-A436-4E1A-B4CE-B2D612566052}" srcOrd="4" destOrd="0" presId="urn:microsoft.com/office/officeart/2005/8/layout/radial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284A76-1C78-4476-A2B8-48E9ABF0354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D86C17E-DE3B-4EAC-A519-B9D7FADE2C25}">
      <dgm:prSet phldrT="[Texto]"/>
      <dgm:spPr>
        <a:solidFill>
          <a:srgbClr val="FF9966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Etapa 2</a:t>
          </a:r>
          <a:endParaRPr lang="pt-BR" dirty="0"/>
        </a:p>
      </dgm:t>
    </dgm:pt>
    <dgm:pt modelId="{0F700B97-1F6F-43F3-9C28-63E7DB42C180}" type="parTrans" cxnId="{E25EAA82-1F0F-48E8-9BC0-3EC2F3A22071}">
      <dgm:prSet/>
      <dgm:spPr/>
      <dgm:t>
        <a:bodyPr/>
        <a:lstStyle/>
        <a:p>
          <a:endParaRPr lang="pt-BR"/>
        </a:p>
      </dgm:t>
    </dgm:pt>
    <dgm:pt modelId="{0AA7E679-0D0D-4989-B686-EE583E3C7DE5}" type="sibTrans" cxnId="{E25EAA82-1F0F-48E8-9BC0-3EC2F3A22071}">
      <dgm:prSet/>
      <dgm:spPr/>
      <dgm:t>
        <a:bodyPr/>
        <a:lstStyle/>
        <a:p>
          <a:endParaRPr lang="pt-BR"/>
        </a:p>
      </dgm:t>
    </dgm:pt>
    <dgm:pt modelId="{593883A3-083B-491D-B2BA-06DE4339681B}">
      <dgm:prSet phldrT="[Texto]"/>
      <dgm:spPr>
        <a:solidFill>
          <a:srgbClr val="A5002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Corrigir os bugs da linguagem</a:t>
          </a:r>
          <a:endParaRPr lang="pt-BR" dirty="0"/>
        </a:p>
      </dgm:t>
    </dgm:pt>
    <dgm:pt modelId="{512D848E-6945-44A9-AA00-C648DB1E71CB}" type="parTrans" cxnId="{C9C45BC4-3B5A-44C2-8DFE-DE006AFDC222}">
      <dgm:prSet/>
      <dgm:spPr>
        <a:solidFill>
          <a:srgbClr val="FFCCCC"/>
        </a:solidFill>
        <a:ln>
          <a:solidFill>
            <a:schemeClr val="tx1"/>
          </a:solidFill>
        </a:ln>
      </dgm:spPr>
      <dgm:t>
        <a:bodyPr/>
        <a:lstStyle/>
        <a:p>
          <a:endParaRPr lang="pt-BR"/>
        </a:p>
      </dgm:t>
    </dgm:pt>
    <dgm:pt modelId="{9C215FB3-25DD-4618-BB79-ECE3DB993790}" type="sibTrans" cxnId="{C9C45BC4-3B5A-44C2-8DFE-DE006AFDC222}">
      <dgm:prSet/>
      <dgm:spPr/>
      <dgm:t>
        <a:bodyPr/>
        <a:lstStyle/>
        <a:p>
          <a:endParaRPr lang="pt-BR"/>
        </a:p>
      </dgm:t>
    </dgm:pt>
    <dgm:pt modelId="{559BD3A9-29E0-46AA-895F-F48D90D7A9C0}">
      <dgm:prSet phldrT="[Texto]"/>
      <dgm:spPr>
        <a:solidFill>
          <a:srgbClr val="A5002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Implementar o Interpretador</a:t>
          </a:r>
          <a:endParaRPr lang="pt-BR" dirty="0"/>
        </a:p>
      </dgm:t>
    </dgm:pt>
    <dgm:pt modelId="{2EF7A93F-669D-45F9-AD62-EFA387F9C0BC}" type="parTrans" cxnId="{CBA5F2B9-A1CA-4809-98BB-416951A310EB}">
      <dgm:prSet/>
      <dgm:spPr>
        <a:solidFill>
          <a:srgbClr val="FFCCCC"/>
        </a:solidFill>
        <a:ln>
          <a:solidFill>
            <a:schemeClr val="tx1"/>
          </a:solidFill>
        </a:ln>
      </dgm:spPr>
      <dgm:t>
        <a:bodyPr/>
        <a:lstStyle/>
        <a:p>
          <a:endParaRPr lang="pt-BR"/>
        </a:p>
      </dgm:t>
    </dgm:pt>
    <dgm:pt modelId="{5BC18E14-5D03-4646-ADFF-F8FB5629A2F2}" type="sibTrans" cxnId="{CBA5F2B9-A1CA-4809-98BB-416951A310EB}">
      <dgm:prSet/>
      <dgm:spPr/>
      <dgm:t>
        <a:bodyPr/>
        <a:lstStyle/>
        <a:p>
          <a:endParaRPr lang="pt-BR"/>
        </a:p>
      </dgm:t>
    </dgm:pt>
    <dgm:pt modelId="{2BB1B1EA-CBA8-43AD-82EE-8CCE624A5B0F}">
      <dgm:prSet phldrT="[Texto]"/>
      <dgm:spPr>
        <a:solidFill>
          <a:srgbClr val="A5002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Implementar</a:t>
          </a:r>
        </a:p>
        <a:p>
          <a:r>
            <a:rPr lang="pt-BR" dirty="0" smtClean="0"/>
            <a:t>a BNF</a:t>
          </a:r>
          <a:endParaRPr lang="pt-BR" dirty="0"/>
        </a:p>
      </dgm:t>
    </dgm:pt>
    <dgm:pt modelId="{69CBF885-529D-476D-8E11-56C9C44A818A}" type="parTrans" cxnId="{BC707DCB-2498-426E-B97C-85111735B8E1}">
      <dgm:prSet/>
      <dgm:spPr>
        <a:solidFill>
          <a:srgbClr val="FFCCCC"/>
        </a:solidFill>
        <a:ln>
          <a:solidFill>
            <a:schemeClr val="tx1"/>
          </a:solidFill>
        </a:ln>
      </dgm:spPr>
      <dgm:t>
        <a:bodyPr/>
        <a:lstStyle/>
        <a:p>
          <a:endParaRPr lang="pt-BR"/>
        </a:p>
      </dgm:t>
    </dgm:pt>
    <dgm:pt modelId="{CB823E65-D158-4B83-96AF-30D6D3C459A9}" type="sibTrans" cxnId="{BC707DCB-2498-426E-B97C-85111735B8E1}">
      <dgm:prSet/>
      <dgm:spPr/>
      <dgm:t>
        <a:bodyPr/>
        <a:lstStyle/>
        <a:p>
          <a:endParaRPr lang="pt-BR"/>
        </a:p>
      </dgm:t>
    </dgm:pt>
    <dgm:pt modelId="{EEE5B784-EC22-4CC8-AC02-1B560FF2A498}">
      <dgm:prSet phldrT="[Texto]"/>
      <dgm:spPr>
        <a:solidFill>
          <a:srgbClr val="A5002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Documentação</a:t>
          </a:r>
        </a:p>
        <a:p>
          <a:r>
            <a:rPr lang="pt-BR" dirty="0" smtClean="0"/>
            <a:t>+ </a:t>
          </a:r>
        </a:p>
        <a:p>
          <a:r>
            <a:rPr lang="pt-BR" dirty="0" smtClean="0"/>
            <a:t>Site</a:t>
          </a:r>
          <a:endParaRPr lang="pt-BR" dirty="0"/>
        </a:p>
      </dgm:t>
    </dgm:pt>
    <dgm:pt modelId="{51B1C2A2-6AC7-46AA-BBA6-A0C7C7EEAF0F}" type="parTrans" cxnId="{586B427B-B32B-4505-97C2-1203E5023568}">
      <dgm:prSet/>
      <dgm:spPr>
        <a:solidFill>
          <a:srgbClr val="FFCCCC"/>
        </a:solidFill>
        <a:ln>
          <a:solidFill>
            <a:schemeClr val="tx1"/>
          </a:solidFill>
        </a:ln>
      </dgm:spPr>
      <dgm:t>
        <a:bodyPr/>
        <a:lstStyle/>
        <a:p>
          <a:endParaRPr lang="pt-BR"/>
        </a:p>
      </dgm:t>
    </dgm:pt>
    <dgm:pt modelId="{FBC83411-0B43-4826-A308-B53426D4AB5E}" type="sibTrans" cxnId="{586B427B-B32B-4505-97C2-1203E5023568}">
      <dgm:prSet/>
      <dgm:spPr/>
      <dgm:t>
        <a:bodyPr/>
        <a:lstStyle/>
        <a:p>
          <a:endParaRPr lang="pt-BR"/>
        </a:p>
      </dgm:t>
    </dgm:pt>
    <dgm:pt modelId="{AC484B81-1495-4B93-B361-C43FE209F809}" type="pres">
      <dgm:prSet presAssocID="{3F284A76-1C78-4476-A2B8-48E9ABF0354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5FE4653-E656-495B-B1D3-ACC4B68A9C2B}" type="pres">
      <dgm:prSet presAssocID="{3D86C17E-DE3B-4EAC-A519-B9D7FADE2C25}" presName="centerShape" presStyleLbl="node0" presStyleIdx="0" presStyleCnt="1"/>
      <dgm:spPr/>
      <dgm:t>
        <a:bodyPr/>
        <a:lstStyle/>
        <a:p>
          <a:endParaRPr lang="pt-BR"/>
        </a:p>
      </dgm:t>
    </dgm:pt>
    <dgm:pt modelId="{6A595F0B-45E5-4490-911B-302D09949085}" type="pres">
      <dgm:prSet presAssocID="{512D848E-6945-44A9-AA00-C648DB1E71CB}" presName="parTrans" presStyleLbl="bgSibTrans2D1" presStyleIdx="0" presStyleCnt="4"/>
      <dgm:spPr/>
      <dgm:t>
        <a:bodyPr/>
        <a:lstStyle/>
        <a:p>
          <a:endParaRPr lang="pt-BR"/>
        </a:p>
      </dgm:t>
    </dgm:pt>
    <dgm:pt modelId="{C91FAE4E-4BBF-4F8A-941A-AD4944586D41}" type="pres">
      <dgm:prSet presAssocID="{593883A3-083B-491D-B2BA-06DE4339681B}" presName="node" presStyleLbl="node1" presStyleIdx="0" presStyleCnt="4" custRadScaleRad="100900" custRadScaleInc="-3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D17637-9702-485F-899E-4DDB4128CE92}" type="pres">
      <dgm:prSet presAssocID="{69CBF885-529D-476D-8E11-56C9C44A818A}" presName="parTrans" presStyleLbl="bgSibTrans2D1" presStyleIdx="1" presStyleCnt="4"/>
      <dgm:spPr/>
      <dgm:t>
        <a:bodyPr/>
        <a:lstStyle/>
        <a:p>
          <a:endParaRPr lang="pt-BR"/>
        </a:p>
      </dgm:t>
    </dgm:pt>
    <dgm:pt modelId="{2F19F235-74D5-4CF7-8BF9-58F1A9F3C3DC}" type="pres">
      <dgm:prSet presAssocID="{2BB1B1EA-CBA8-43AD-82EE-8CCE624A5B0F}" presName="node" presStyleLbl="node1" presStyleIdx="1" presStyleCnt="4" custRadScaleRad="100900" custRadScaleInc="-3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9DD603-253A-494D-A23E-FAA596461B29}" type="pres">
      <dgm:prSet presAssocID="{2EF7A93F-669D-45F9-AD62-EFA387F9C0BC}" presName="parTrans" presStyleLbl="bgSibTrans2D1" presStyleIdx="2" presStyleCnt="4"/>
      <dgm:spPr/>
      <dgm:t>
        <a:bodyPr/>
        <a:lstStyle/>
        <a:p>
          <a:endParaRPr lang="pt-BR"/>
        </a:p>
      </dgm:t>
    </dgm:pt>
    <dgm:pt modelId="{4338CBA5-A436-4E1A-B4CE-B2D612566052}" type="pres">
      <dgm:prSet presAssocID="{559BD3A9-29E0-46AA-895F-F48D90D7A9C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B669B6-1214-4DA9-B761-2396D4EA1D65}" type="pres">
      <dgm:prSet presAssocID="{51B1C2A2-6AC7-46AA-BBA6-A0C7C7EEAF0F}" presName="parTrans" presStyleLbl="bgSibTrans2D1" presStyleIdx="3" presStyleCnt="4"/>
      <dgm:spPr/>
      <dgm:t>
        <a:bodyPr/>
        <a:lstStyle/>
        <a:p>
          <a:endParaRPr lang="pt-BR"/>
        </a:p>
      </dgm:t>
    </dgm:pt>
    <dgm:pt modelId="{D5039055-8A19-436F-A8B6-60D09274A2A1}" type="pres">
      <dgm:prSet presAssocID="{EEE5B784-EC22-4CC8-AC02-1B560FF2A49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33EF817-2FFA-477E-817E-659BC9E5E08C}" type="presOf" srcId="{559BD3A9-29E0-46AA-895F-F48D90D7A9C0}" destId="{4338CBA5-A436-4E1A-B4CE-B2D612566052}" srcOrd="0" destOrd="0" presId="urn:microsoft.com/office/officeart/2005/8/layout/radial4"/>
    <dgm:cxn modelId="{C9C45BC4-3B5A-44C2-8DFE-DE006AFDC222}" srcId="{3D86C17E-DE3B-4EAC-A519-B9D7FADE2C25}" destId="{593883A3-083B-491D-B2BA-06DE4339681B}" srcOrd="0" destOrd="0" parTransId="{512D848E-6945-44A9-AA00-C648DB1E71CB}" sibTransId="{9C215FB3-25DD-4618-BB79-ECE3DB993790}"/>
    <dgm:cxn modelId="{586B427B-B32B-4505-97C2-1203E5023568}" srcId="{3D86C17E-DE3B-4EAC-A519-B9D7FADE2C25}" destId="{EEE5B784-EC22-4CC8-AC02-1B560FF2A498}" srcOrd="3" destOrd="0" parTransId="{51B1C2A2-6AC7-46AA-BBA6-A0C7C7EEAF0F}" sibTransId="{FBC83411-0B43-4826-A308-B53426D4AB5E}"/>
    <dgm:cxn modelId="{13D718E1-DBED-4A00-A128-6AACA9D7EF3C}" type="presOf" srcId="{69CBF885-529D-476D-8E11-56C9C44A818A}" destId="{21D17637-9702-485F-899E-4DDB4128CE92}" srcOrd="0" destOrd="0" presId="urn:microsoft.com/office/officeart/2005/8/layout/radial4"/>
    <dgm:cxn modelId="{659668DB-BFEB-45EA-B58E-7A0F9C924F14}" type="presOf" srcId="{51B1C2A2-6AC7-46AA-BBA6-A0C7C7EEAF0F}" destId="{72B669B6-1214-4DA9-B761-2396D4EA1D65}" srcOrd="0" destOrd="0" presId="urn:microsoft.com/office/officeart/2005/8/layout/radial4"/>
    <dgm:cxn modelId="{61473FC5-D715-450B-A9B1-8CA5E1F956FA}" type="presOf" srcId="{2EF7A93F-669D-45F9-AD62-EFA387F9C0BC}" destId="{F69DD603-253A-494D-A23E-FAA596461B29}" srcOrd="0" destOrd="0" presId="urn:microsoft.com/office/officeart/2005/8/layout/radial4"/>
    <dgm:cxn modelId="{BE20E41B-C69C-4FF9-93C6-93446F42F6C7}" type="presOf" srcId="{2BB1B1EA-CBA8-43AD-82EE-8CCE624A5B0F}" destId="{2F19F235-74D5-4CF7-8BF9-58F1A9F3C3DC}" srcOrd="0" destOrd="0" presId="urn:microsoft.com/office/officeart/2005/8/layout/radial4"/>
    <dgm:cxn modelId="{CBA5F2B9-A1CA-4809-98BB-416951A310EB}" srcId="{3D86C17E-DE3B-4EAC-A519-B9D7FADE2C25}" destId="{559BD3A9-29E0-46AA-895F-F48D90D7A9C0}" srcOrd="2" destOrd="0" parTransId="{2EF7A93F-669D-45F9-AD62-EFA387F9C0BC}" sibTransId="{5BC18E14-5D03-4646-ADFF-F8FB5629A2F2}"/>
    <dgm:cxn modelId="{AB28A98D-D8FF-40C4-9D8E-2599C5B01F2A}" type="presOf" srcId="{3F284A76-1C78-4476-A2B8-48E9ABF0354E}" destId="{AC484B81-1495-4B93-B361-C43FE209F809}" srcOrd="0" destOrd="0" presId="urn:microsoft.com/office/officeart/2005/8/layout/radial4"/>
    <dgm:cxn modelId="{BC707DCB-2498-426E-B97C-85111735B8E1}" srcId="{3D86C17E-DE3B-4EAC-A519-B9D7FADE2C25}" destId="{2BB1B1EA-CBA8-43AD-82EE-8CCE624A5B0F}" srcOrd="1" destOrd="0" parTransId="{69CBF885-529D-476D-8E11-56C9C44A818A}" sibTransId="{CB823E65-D158-4B83-96AF-30D6D3C459A9}"/>
    <dgm:cxn modelId="{7D1C2394-3B7F-4627-B5F4-2D2AC457380B}" type="presOf" srcId="{EEE5B784-EC22-4CC8-AC02-1B560FF2A498}" destId="{D5039055-8A19-436F-A8B6-60D09274A2A1}" srcOrd="0" destOrd="0" presId="urn:microsoft.com/office/officeart/2005/8/layout/radial4"/>
    <dgm:cxn modelId="{2497C4B3-DB2E-430C-AACE-B5CB35513B17}" type="presOf" srcId="{593883A3-083B-491D-B2BA-06DE4339681B}" destId="{C91FAE4E-4BBF-4F8A-941A-AD4944586D41}" srcOrd="0" destOrd="0" presId="urn:microsoft.com/office/officeart/2005/8/layout/radial4"/>
    <dgm:cxn modelId="{175265C3-F820-43EF-B1A2-1FF7E037CFE4}" type="presOf" srcId="{512D848E-6945-44A9-AA00-C648DB1E71CB}" destId="{6A595F0B-45E5-4490-911B-302D09949085}" srcOrd="0" destOrd="0" presId="urn:microsoft.com/office/officeart/2005/8/layout/radial4"/>
    <dgm:cxn modelId="{690DD6F4-77D3-40A4-82E8-8AD443A7A73F}" type="presOf" srcId="{3D86C17E-DE3B-4EAC-A519-B9D7FADE2C25}" destId="{A5FE4653-E656-495B-B1D3-ACC4B68A9C2B}" srcOrd="0" destOrd="0" presId="urn:microsoft.com/office/officeart/2005/8/layout/radial4"/>
    <dgm:cxn modelId="{E25EAA82-1F0F-48E8-9BC0-3EC2F3A22071}" srcId="{3F284A76-1C78-4476-A2B8-48E9ABF0354E}" destId="{3D86C17E-DE3B-4EAC-A519-B9D7FADE2C25}" srcOrd="0" destOrd="0" parTransId="{0F700B97-1F6F-43F3-9C28-63E7DB42C180}" sibTransId="{0AA7E679-0D0D-4989-B686-EE583E3C7DE5}"/>
    <dgm:cxn modelId="{0141E9A6-6CDD-43AE-820F-17ACE31B63F0}" type="presParOf" srcId="{AC484B81-1495-4B93-B361-C43FE209F809}" destId="{A5FE4653-E656-495B-B1D3-ACC4B68A9C2B}" srcOrd="0" destOrd="0" presId="urn:microsoft.com/office/officeart/2005/8/layout/radial4"/>
    <dgm:cxn modelId="{AAB9D94F-0F28-42DB-A8C2-E9FEF482A3F0}" type="presParOf" srcId="{AC484B81-1495-4B93-B361-C43FE209F809}" destId="{6A595F0B-45E5-4490-911B-302D09949085}" srcOrd="1" destOrd="0" presId="urn:microsoft.com/office/officeart/2005/8/layout/radial4"/>
    <dgm:cxn modelId="{79EDE2B0-ED5A-4599-90AC-A1E62BC24B08}" type="presParOf" srcId="{AC484B81-1495-4B93-B361-C43FE209F809}" destId="{C91FAE4E-4BBF-4F8A-941A-AD4944586D41}" srcOrd="2" destOrd="0" presId="urn:microsoft.com/office/officeart/2005/8/layout/radial4"/>
    <dgm:cxn modelId="{558D02D5-5CF3-4F7F-8CF3-19A135FE3D7B}" type="presParOf" srcId="{AC484B81-1495-4B93-B361-C43FE209F809}" destId="{21D17637-9702-485F-899E-4DDB4128CE92}" srcOrd="3" destOrd="0" presId="urn:microsoft.com/office/officeart/2005/8/layout/radial4"/>
    <dgm:cxn modelId="{7BC7C5DE-C667-4831-AE27-F66F43487C34}" type="presParOf" srcId="{AC484B81-1495-4B93-B361-C43FE209F809}" destId="{2F19F235-74D5-4CF7-8BF9-58F1A9F3C3DC}" srcOrd="4" destOrd="0" presId="urn:microsoft.com/office/officeart/2005/8/layout/radial4"/>
    <dgm:cxn modelId="{1DFED959-1A9C-4D4C-AB7B-96BBE0F1CAC1}" type="presParOf" srcId="{AC484B81-1495-4B93-B361-C43FE209F809}" destId="{F69DD603-253A-494D-A23E-FAA596461B29}" srcOrd="5" destOrd="0" presId="urn:microsoft.com/office/officeart/2005/8/layout/radial4"/>
    <dgm:cxn modelId="{72069A29-3B02-4A77-AC6A-FD13E4AF2DCB}" type="presParOf" srcId="{AC484B81-1495-4B93-B361-C43FE209F809}" destId="{4338CBA5-A436-4E1A-B4CE-B2D612566052}" srcOrd="6" destOrd="0" presId="urn:microsoft.com/office/officeart/2005/8/layout/radial4"/>
    <dgm:cxn modelId="{12B40BA0-E7F6-4947-9D3A-4EAD1935CC17}" type="presParOf" srcId="{AC484B81-1495-4B93-B361-C43FE209F809}" destId="{72B669B6-1214-4DA9-B761-2396D4EA1D65}" srcOrd="7" destOrd="0" presId="urn:microsoft.com/office/officeart/2005/8/layout/radial4"/>
    <dgm:cxn modelId="{55C4FC13-E8F1-41A6-85F0-2655778C1491}" type="presParOf" srcId="{AC484B81-1495-4B93-B361-C43FE209F809}" destId="{D5039055-8A19-436F-A8B6-60D09274A2A1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4D30F3A-3579-441C-B729-8541737FF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D7AFA-010D-4E9F-8FE9-2C010A9424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Perguntar a Jotinha sobre não poder ter metodo dentro do agente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37063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27043A8-7389-4D14-903B-2B39BFEFBA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07C7-8BA4-4457-A56D-9A4FC3D4226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689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689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FE39F-8A73-491B-A5F5-835D4F5A10D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5094A-AC70-496E-BF02-4C13D6A505A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7DC3F-8362-4527-B8B5-4F1B9899D6C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C80AB-6CAE-4B1A-9A4B-814EF42D4D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0259C-C824-4EA0-A9B0-3C48CA30248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C53B1-706C-4058-879E-76478585A69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C4653-F053-4845-99FF-3F4142C4F85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BE113-096D-4687-9760-C8A6530D9D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5CEDE-B291-4D46-A5B7-44EC1D8D73D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0350"/>
            <a:ext cx="59864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22500" y="62658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1150" y="62658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A90F240-7050-4546-899D-0429AFE5631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in1007/linguagens/OrientadaObjetos1/orientadaObjetos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Linguagem Orientada a Agentes</a:t>
            </a:r>
            <a:endParaRPr lang="en-US" smtClean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500563" y="5661025"/>
            <a:ext cx="426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Allan Lima, Bruno Edson, Nancy Lyra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Implementação da BNF</a:t>
            </a:r>
            <a:endParaRPr lang="en-US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BNF final consolidada e </a:t>
            </a:r>
            <a:r>
              <a:rPr lang="pt-BR" dirty="0" smtClean="0">
                <a:solidFill>
                  <a:srgbClr val="FF0000"/>
                </a:solidFill>
              </a:rPr>
              <a:t>implementada</a:t>
            </a:r>
          </a:p>
          <a:p>
            <a:pPr eaLnBrk="1" hangingPunct="1"/>
            <a:endParaRPr lang="en-US" dirty="0" smtClean="0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285852" y="2428875"/>
            <a:ext cx="6810375" cy="2439988"/>
          </a:xfrm>
          <a:prstGeom prst="rect">
            <a:avLst/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Programa ::= "{" DecElemento ";" Comando "}"</a:t>
            </a:r>
          </a:p>
          <a:p>
            <a:r>
              <a:rPr lang="en-US" b="0"/>
              <a:t> </a:t>
            </a:r>
          </a:p>
          <a:p>
            <a:r>
              <a:rPr lang="en-US" b="0"/>
              <a:t>DecElemento ::= DecElementoAtomica</a:t>
            </a:r>
          </a:p>
          <a:p>
            <a:r>
              <a:rPr lang="en-US" b="0"/>
              <a:t>                             | DecElementoComposta</a:t>
            </a:r>
          </a:p>
          <a:p>
            <a:r>
              <a:rPr lang="en-US" b="0"/>
              <a:t>DecElementoComposta:= DecElementoAtomica “," DecElemento </a:t>
            </a:r>
          </a:p>
          <a:p>
            <a:r>
              <a:rPr lang="en-US" b="0"/>
              <a:t>DecElemento::= DecClasse</a:t>
            </a:r>
          </a:p>
          <a:p>
            <a:r>
              <a:rPr lang="en-US" b="0"/>
              <a:t>                             | DecAgente</a:t>
            </a:r>
          </a:p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Implementação da BNF</a:t>
            </a:r>
            <a:endParaRPr lang="en-US" sz="3600" dirty="0" smtClean="0"/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900113" y="1412875"/>
            <a:ext cx="7743825" cy="4176713"/>
          </a:xfrm>
          <a:prstGeom prst="rect">
            <a:avLst/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 dirty="0" err="1"/>
              <a:t>DecClasse</a:t>
            </a:r>
            <a:r>
              <a:rPr lang="en-US" b="0" dirty="0"/>
              <a:t> ::= "</a:t>
            </a:r>
            <a:r>
              <a:rPr lang="en-US" b="0" dirty="0" err="1"/>
              <a:t>classe</a:t>
            </a:r>
            <a:r>
              <a:rPr lang="en-US" b="0" dirty="0"/>
              <a:t>" Id "{" </a:t>
            </a:r>
            <a:r>
              <a:rPr lang="en-US" b="0" dirty="0" err="1"/>
              <a:t>DecVariavel</a:t>
            </a:r>
            <a:r>
              <a:rPr lang="en-US" b="0" dirty="0"/>
              <a:t> ";" </a:t>
            </a:r>
            <a:r>
              <a:rPr lang="en-US" b="0" dirty="0" err="1"/>
              <a:t>DecProcedimento</a:t>
            </a:r>
            <a:r>
              <a:rPr lang="en-US" b="0" dirty="0"/>
              <a:t> "}" </a:t>
            </a:r>
          </a:p>
          <a:p>
            <a:r>
              <a:rPr lang="en-US" b="0" dirty="0" err="1"/>
              <a:t>DecAgente</a:t>
            </a:r>
            <a:r>
              <a:rPr lang="en-US" b="0" dirty="0"/>
              <a:t> ::= "</a:t>
            </a:r>
            <a:r>
              <a:rPr lang="en-US" b="0" dirty="0" err="1"/>
              <a:t>agente</a:t>
            </a:r>
            <a:r>
              <a:rPr lang="en-US" b="0" dirty="0"/>
              <a:t>" Id "{"  </a:t>
            </a:r>
            <a:r>
              <a:rPr lang="en-US" b="0" dirty="0" err="1"/>
              <a:t>DecBasesDeRegras</a:t>
            </a:r>
            <a:r>
              <a:rPr lang="en-US" b="0" dirty="0"/>
              <a:t> ";"</a:t>
            </a:r>
            <a:r>
              <a:rPr lang="en-US" dirty="0"/>
              <a:t> </a:t>
            </a:r>
            <a:r>
              <a:rPr lang="en-US" b="0" dirty="0" err="1"/>
              <a:t>DecProcedimento</a:t>
            </a:r>
            <a:r>
              <a:rPr lang="en-US" b="0" dirty="0"/>
              <a:t> "}" </a:t>
            </a:r>
          </a:p>
          <a:p>
            <a:r>
              <a:rPr lang="en-US" b="0" dirty="0" err="1"/>
              <a:t>Comando</a:t>
            </a:r>
            <a:r>
              <a:rPr lang="en-US" b="0" dirty="0"/>
              <a:t> := … | </a:t>
            </a:r>
            <a:r>
              <a:rPr lang="en-US" b="0" dirty="0" err="1"/>
              <a:t>ComandoAgente</a:t>
            </a:r>
            <a:endParaRPr lang="en-US" b="0" dirty="0"/>
          </a:p>
          <a:p>
            <a:endParaRPr lang="en-US" b="0" dirty="0"/>
          </a:p>
          <a:p>
            <a:r>
              <a:rPr lang="en-US" b="0" dirty="0" err="1"/>
              <a:t>ComandoAgente</a:t>
            </a:r>
            <a:r>
              <a:rPr lang="en-US" b="0" dirty="0"/>
              <a:t> ::= Id “." </a:t>
            </a:r>
            <a:r>
              <a:rPr lang="en-US" b="0" dirty="0" err="1"/>
              <a:t>ComandoInserir</a:t>
            </a:r>
            <a:r>
              <a:rPr lang="en-US" b="0" dirty="0"/>
              <a:t> </a:t>
            </a:r>
          </a:p>
          <a:p>
            <a:r>
              <a:rPr lang="en-US" b="0" dirty="0"/>
              <a:t>		| Id “." </a:t>
            </a:r>
            <a:r>
              <a:rPr lang="en-US" b="0" dirty="0" err="1"/>
              <a:t>ComandoRemover</a:t>
            </a:r>
            <a:endParaRPr lang="en-US" b="0" dirty="0"/>
          </a:p>
          <a:p>
            <a:r>
              <a:rPr lang="en-US" b="0" dirty="0"/>
              <a:t>		| Id “." </a:t>
            </a:r>
            <a:r>
              <a:rPr lang="en-US" b="0" dirty="0" err="1" smtClean="0"/>
              <a:t>ComandoAtualizar</a:t>
            </a:r>
            <a:endParaRPr lang="en-US" b="0" dirty="0" smtClean="0"/>
          </a:p>
          <a:p>
            <a:r>
              <a:rPr lang="en-US" b="0" dirty="0"/>
              <a:t>	</a:t>
            </a:r>
            <a:r>
              <a:rPr lang="en-US" b="0" dirty="0" smtClean="0"/>
              <a:t>	| Id “.” </a:t>
            </a:r>
            <a:r>
              <a:rPr lang="en-US" b="0" dirty="0" err="1" smtClean="0"/>
              <a:t>ComandoIniciar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err="1" smtClean="0"/>
              <a:t>ComandoIniciar</a:t>
            </a:r>
            <a:r>
              <a:rPr lang="en-US" b="0" dirty="0" smtClean="0"/>
              <a:t> :: = </a:t>
            </a:r>
            <a:r>
              <a:rPr lang="en-US" b="0" dirty="0" err="1" smtClean="0"/>
              <a:t>IdAgente</a:t>
            </a:r>
            <a:r>
              <a:rPr lang="en-US" b="0" dirty="0" smtClean="0"/>
              <a:t> “.” “</a:t>
            </a:r>
            <a:r>
              <a:rPr lang="en-US" b="0" dirty="0" err="1" smtClean="0"/>
              <a:t>iniciar</a:t>
            </a:r>
            <a:r>
              <a:rPr lang="en-US" b="0" dirty="0" smtClean="0"/>
              <a:t>( </a:t>
            </a:r>
            <a:r>
              <a:rPr lang="en-US" b="0" dirty="0" err="1" smtClean="0"/>
              <a:t>IdBaseDeRegras</a:t>
            </a:r>
            <a:r>
              <a:rPr lang="en-US" b="0" dirty="0" smtClean="0"/>
              <a:t>)” </a:t>
            </a:r>
            <a:endParaRPr lang="en-US" b="0" dirty="0"/>
          </a:p>
          <a:p>
            <a:endParaRPr lang="en-US" b="0" dirty="0"/>
          </a:p>
          <a:p>
            <a:r>
              <a:rPr lang="en-US" b="0" dirty="0" err="1"/>
              <a:t>ComandoInserir</a:t>
            </a:r>
            <a:r>
              <a:rPr lang="en-US" b="0" dirty="0"/>
              <a:t> ::= </a:t>
            </a:r>
            <a:r>
              <a:rPr lang="en-US" b="0" dirty="0" err="1"/>
              <a:t>IdAgente</a:t>
            </a:r>
            <a:r>
              <a:rPr lang="en-US" b="0" dirty="0"/>
              <a:t> “.” “</a:t>
            </a:r>
            <a:r>
              <a:rPr lang="en-US" b="0" dirty="0" err="1"/>
              <a:t>inserir</a:t>
            </a:r>
            <a:r>
              <a:rPr lang="en-US" b="0" dirty="0"/>
              <a:t>(” </a:t>
            </a:r>
            <a:r>
              <a:rPr lang="en-US" b="0" dirty="0" err="1"/>
              <a:t>IdObjeto</a:t>
            </a:r>
            <a:r>
              <a:rPr lang="en-US" b="0" dirty="0"/>
              <a:t> “)”</a:t>
            </a:r>
          </a:p>
          <a:p>
            <a:r>
              <a:rPr lang="en-US" b="0" dirty="0" err="1"/>
              <a:t>ComandoRemover</a:t>
            </a:r>
            <a:r>
              <a:rPr lang="en-US" b="0" dirty="0"/>
              <a:t>::= </a:t>
            </a:r>
            <a:r>
              <a:rPr lang="en-US" b="0" dirty="0" err="1"/>
              <a:t>IdAgente</a:t>
            </a:r>
            <a:r>
              <a:rPr lang="en-US" b="0" dirty="0"/>
              <a:t> “.” “remover(” </a:t>
            </a:r>
            <a:r>
              <a:rPr lang="en-US" b="0" dirty="0" err="1"/>
              <a:t>IdObjeto</a:t>
            </a:r>
            <a:r>
              <a:rPr lang="en-US" b="0" dirty="0"/>
              <a:t> “)”</a:t>
            </a:r>
          </a:p>
          <a:p>
            <a:r>
              <a:rPr lang="en-US" b="0" dirty="0" err="1"/>
              <a:t>ComandoAtualizar</a:t>
            </a:r>
            <a:r>
              <a:rPr lang="en-US" b="0" dirty="0"/>
              <a:t> ::= </a:t>
            </a:r>
            <a:r>
              <a:rPr lang="en-US" b="0" dirty="0" err="1"/>
              <a:t>IdAgente</a:t>
            </a:r>
            <a:r>
              <a:rPr lang="en-US" b="0" dirty="0"/>
              <a:t> “.” “</a:t>
            </a:r>
            <a:r>
              <a:rPr lang="en-US" b="0" dirty="0" err="1"/>
              <a:t>atualizar</a:t>
            </a:r>
            <a:r>
              <a:rPr lang="en-US" b="0" dirty="0"/>
              <a:t>(” </a:t>
            </a:r>
            <a:r>
              <a:rPr lang="en-US" b="0" dirty="0" err="1"/>
              <a:t>IdObjeto</a:t>
            </a:r>
            <a:r>
              <a:rPr lang="en-US" b="0" dirty="0"/>
              <a:t> </a:t>
            </a:r>
            <a:r>
              <a:rPr lang="en-US" b="0" dirty="0" smtClean="0"/>
              <a:t>“)”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Implementação da BNF</a:t>
            </a:r>
            <a:endParaRPr lang="en-US" sz="3600" dirty="0" smtClean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857250" y="1341438"/>
            <a:ext cx="7127875" cy="4392612"/>
          </a:xfrm>
          <a:prstGeom prst="rect">
            <a:avLst/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DecBasesDeRegras ::= “baseDeRegras” Id "{" DecRegras "}“</a:t>
            </a:r>
          </a:p>
          <a:p>
            <a:r>
              <a:rPr lang="en-US" b="0"/>
              <a:t>		     |  DecBasesDeRegras</a:t>
            </a:r>
            <a:r>
              <a:rPr lang="en-US"/>
              <a:t> </a:t>
            </a:r>
            <a:r>
              <a:rPr lang="en-US" b="0"/>
              <a:t>“,"  DecBasesDeRegras</a:t>
            </a:r>
            <a:r>
              <a:rPr lang="en-US"/>
              <a:t> </a:t>
            </a:r>
            <a:endParaRPr lang="en-US" b="0"/>
          </a:p>
          <a:p>
            <a:r>
              <a:rPr lang="en-US" b="0"/>
              <a:t> </a:t>
            </a:r>
          </a:p>
          <a:p>
            <a:r>
              <a:rPr lang="en-US" b="0"/>
              <a:t>DecRegras ::= "regra" Id "{" CorpoRegra "}"</a:t>
            </a:r>
          </a:p>
          <a:p>
            <a:r>
              <a:rPr lang="en-US" b="0"/>
              <a:t>                  | DecRegras  “," DecRegra</a:t>
            </a:r>
          </a:p>
          <a:p>
            <a:r>
              <a:rPr lang="en-US" b="0"/>
              <a:t> </a:t>
            </a:r>
          </a:p>
          <a:p>
            <a:r>
              <a:rPr lang="en-US" b="0"/>
              <a:t>CorpoRegra ::= Declaracoes DecLocal Condicoes Acoes</a:t>
            </a:r>
          </a:p>
          <a:p>
            <a:r>
              <a:rPr lang="en-US" b="0"/>
              <a:t> </a:t>
            </a:r>
          </a:p>
          <a:p>
            <a:r>
              <a:rPr lang="en-US" b="0"/>
              <a:t>Declaracoes ::= "declaracoes" ListaDeclaracaoParametro</a:t>
            </a:r>
          </a:p>
          <a:p>
            <a:r>
              <a:rPr lang="en-US" b="0"/>
              <a:t> </a:t>
            </a:r>
          </a:p>
          <a:p>
            <a:r>
              <a:rPr lang="en-US" b="0"/>
              <a:t>DecLocal  ::= "declLocal" DecVariavel</a:t>
            </a:r>
          </a:p>
          <a:p>
            <a:r>
              <a:rPr lang="en-US" b="0"/>
              <a:t> </a:t>
            </a:r>
          </a:p>
          <a:p>
            <a:r>
              <a:rPr lang="en-US" b="0"/>
              <a:t>Condicoes ::= "condicoes" ListaExpressao</a:t>
            </a:r>
          </a:p>
          <a:p>
            <a:r>
              <a:rPr lang="en-US" b="0"/>
              <a:t> </a:t>
            </a:r>
          </a:p>
          <a:p>
            <a:r>
              <a:rPr lang="en-US" b="0"/>
              <a:t>Acoes ::= "acoes"</a:t>
            </a:r>
            <a:r>
              <a:rPr lang="en-US"/>
              <a:t>  </a:t>
            </a:r>
            <a:r>
              <a:rPr lang="en-US" b="0"/>
              <a:t>comando</a:t>
            </a:r>
          </a:p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5986463" cy="647700"/>
          </a:xfrm>
        </p:spPr>
        <p:txBody>
          <a:bodyPr/>
          <a:lstStyle/>
          <a:p>
            <a:r>
              <a:rPr lang="pt-BR" dirty="0" smtClean="0"/>
              <a:t>Implementação do Interpretador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Sintaxe executada com sucesso, e agora??</a:t>
            </a:r>
          </a:p>
          <a:p>
            <a:r>
              <a:rPr lang="pt-BR" dirty="0" smtClean="0"/>
              <a:t>Manipulação dos fatos</a:t>
            </a:r>
          </a:p>
          <a:p>
            <a:pPr lvl="1"/>
            <a:r>
              <a:rPr lang="pt-BR" dirty="0" smtClean="0"/>
              <a:t>O agente tem um repositório de fatos</a:t>
            </a:r>
          </a:p>
          <a:p>
            <a:pPr lvl="1"/>
            <a:r>
              <a:rPr lang="pt-BR" dirty="0" smtClean="0"/>
              <a:t>Adicionar/Remover/Atualizar</a:t>
            </a:r>
          </a:p>
          <a:p>
            <a:pPr lvl="1"/>
            <a:r>
              <a:rPr lang="pt-BR" dirty="0" smtClean="0"/>
              <a:t>Verificar Tipos</a:t>
            </a:r>
          </a:p>
          <a:p>
            <a:r>
              <a:rPr lang="pt-BR" dirty="0" smtClean="0"/>
              <a:t>Comando iniciar para rodar determinada base</a:t>
            </a:r>
          </a:p>
          <a:p>
            <a:r>
              <a:rPr lang="pt-BR" dirty="0" smtClean="0"/>
              <a:t>Encadeamento das regras</a:t>
            </a:r>
          </a:p>
          <a:p>
            <a:r>
              <a:rPr lang="pt-BR" dirty="0" smtClean="0"/>
              <a:t>Verificação de condições</a:t>
            </a:r>
          </a:p>
          <a:p>
            <a:r>
              <a:rPr lang="pt-BR" dirty="0" smtClean="0"/>
              <a:t>Execução de 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 err="1" smtClean="0"/>
              <a:t>Método</a:t>
            </a:r>
            <a:r>
              <a:rPr lang="en-US" sz="2600" dirty="0" smtClean="0"/>
              <a:t> Run() </a:t>
            </a:r>
            <a:r>
              <a:rPr lang="en-US" sz="2600" dirty="0" err="1" smtClean="0"/>
              <a:t>virou</a:t>
            </a:r>
            <a:r>
              <a:rPr lang="en-US" sz="2600" dirty="0" smtClean="0"/>
              <a:t> um thread</a:t>
            </a:r>
          </a:p>
          <a:p>
            <a:pPr eaLnBrk="1" hangingPunct="1"/>
            <a:r>
              <a:rPr lang="en-US" sz="2600" dirty="0" err="1" smtClean="0"/>
              <a:t>Criação</a:t>
            </a:r>
            <a:r>
              <a:rPr lang="en-US" sz="2600" dirty="0" smtClean="0"/>
              <a:t> do </a:t>
            </a:r>
            <a:r>
              <a:rPr lang="en-US" sz="2600" dirty="0" err="1" smtClean="0"/>
              <a:t>conceito</a:t>
            </a:r>
            <a:r>
              <a:rPr lang="en-US" sz="2600" dirty="0" smtClean="0"/>
              <a:t> </a:t>
            </a:r>
            <a:r>
              <a:rPr lang="en-US" sz="2600" dirty="0" err="1" smtClean="0"/>
              <a:t>abstrato</a:t>
            </a:r>
            <a:r>
              <a:rPr lang="en-US" sz="2600" dirty="0" smtClean="0"/>
              <a:t> de </a:t>
            </a:r>
            <a:r>
              <a:rPr lang="en-US" sz="2600" dirty="0" err="1" smtClean="0"/>
              <a:t>Elemento</a:t>
            </a:r>
            <a:endParaRPr lang="en-US" sz="2600" dirty="0" smtClean="0"/>
          </a:p>
          <a:p>
            <a:pPr eaLnBrk="1" hangingPunct="1"/>
            <a:r>
              <a:rPr lang="en-US" sz="2600" dirty="0" err="1" smtClean="0"/>
              <a:t>Criação</a:t>
            </a:r>
            <a:r>
              <a:rPr lang="en-US" sz="2600" dirty="0" smtClean="0"/>
              <a:t> do </a:t>
            </a:r>
            <a:r>
              <a:rPr lang="en-US" sz="2600" dirty="0" err="1" smtClean="0"/>
              <a:t>conceito</a:t>
            </a:r>
            <a:r>
              <a:rPr lang="en-US" sz="2600" dirty="0" smtClean="0"/>
              <a:t> de </a:t>
            </a:r>
            <a:r>
              <a:rPr lang="en-US" sz="2600" dirty="0" err="1" smtClean="0"/>
              <a:t>Agente</a:t>
            </a:r>
            <a:endParaRPr lang="en-US" sz="2600" dirty="0" smtClean="0"/>
          </a:p>
          <a:p>
            <a:pPr lvl="1" eaLnBrk="1" hangingPunct="1"/>
            <a:r>
              <a:rPr lang="en-US" dirty="0" smtClean="0"/>
              <a:t>Base de </a:t>
            </a:r>
            <a:r>
              <a:rPr lang="en-US" dirty="0" err="1" smtClean="0"/>
              <a:t>Regras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Regras</a:t>
            </a:r>
            <a:endParaRPr lang="en-US" dirty="0" smtClean="0"/>
          </a:p>
          <a:p>
            <a:pPr lvl="1" eaLnBrk="1" hangingPunct="1"/>
            <a:r>
              <a:rPr lang="en-US" dirty="0" smtClean="0"/>
              <a:t>Base de </a:t>
            </a:r>
            <a:r>
              <a:rPr lang="en-US" dirty="0" err="1" smtClean="0"/>
              <a:t>fatos</a:t>
            </a:r>
            <a:endParaRPr lang="en-US" dirty="0" smtClean="0"/>
          </a:p>
          <a:p>
            <a:pPr eaLnBrk="1" hangingPunct="1"/>
            <a:r>
              <a:rPr lang="en-US" dirty="0" err="1" smtClean="0"/>
              <a:t>Operações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fatos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Inserir</a:t>
            </a:r>
            <a:r>
              <a:rPr lang="en-US" dirty="0" smtClean="0"/>
              <a:t>, remover, </a:t>
            </a:r>
            <a:r>
              <a:rPr lang="en-US" dirty="0" err="1" smtClean="0"/>
              <a:t>atualizar</a:t>
            </a:r>
            <a:endParaRPr lang="en-US" dirty="0" smtClean="0"/>
          </a:p>
          <a:p>
            <a:pPr eaLnBrk="1" hangingPunct="1"/>
            <a:r>
              <a:rPr lang="en-US" dirty="0" err="1" smtClean="0"/>
              <a:t>Operações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as bases de </a:t>
            </a:r>
            <a:r>
              <a:rPr lang="en-US" dirty="0" err="1" smtClean="0"/>
              <a:t>regras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executar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lvl="1" eaLnBrk="1" hangingPunct="1"/>
            <a:endParaRPr lang="pt-BR" sz="20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6696075" cy="6477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Modificações</a:t>
            </a:r>
            <a:r>
              <a:rPr lang="en-US" sz="3600" dirty="0" smtClean="0"/>
              <a:t>  LOO1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318266" cy="647700"/>
          </a:xfrm>
        </p:spPr>
        <p:txBody>
          <a:bodyPr/>
          <a:lstStyle/>
          <a:p>
            <a:r>
              <a:rPr lang="pt-BR" dirty="0" smtClean="0"/>
              <a:t>Como disparar uma regra?</a:t>
            </a:r>
            <a:endParaRPr lang="pt-BR" dirty="0"/>
          </a:p>
        </p:txBody>
      </p:sp>
      <p:sp>
        <p:nvSpPr>
          <p:cNvPr id="4" name="Rounded Rectangle 3"/>
          <p:cNvSpPr/>
          <p:nvPr/>
        </p:nvSpPr>
        <p:spPr>
          <a:xfrm>
            <a:off x="928662" y="1214422"/>
            <a:ext cx="7643866" cy="2214578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Fatos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ounded Rectangle 5"/>
          <p:cNvSpPr/>
          <p:nvPr/>
        </p:nvSpPr>
        <p:spPr>
          <a:xfrm>
            <a:off x="3714744" y="1714488"/>
            <a:ext cx="2071702" cy="1357322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P1 : Pessoa </a:t>
            </a:r>
          </a:p>
          <a:p>
            <a:pPr algn="ctr"/>
            <a:r>
              <a:rPr lang="pt-BR" dirty="0" smtClean="0"/>
              <a:t>Nome = Allan</a:t>
            </a:r>
          </a:p>
          <a:p>
            <a:pPr algn="ctr"/>
            <a:r>
              <a:rPr lang="pt-BR" dirty="0" smtClean="0"/>
              <a:t>Pai = Batista</a:t>
            </a:r>
          </a:p>
          <a:p>
            <a:pPr algn="ctr"/>
            <a:r>
              <a:rPr lang="pt-BR" dirty="0" smtClean="0"/>
              <a:t>Mae = Katia</a:t>
            </a:r>
          </a:p>
          <a:p>
            <a:pPr algn="ctr"/>
            <a:endParaRPr lang="pt-BR" dirty="0"/>
          </a:p>
        </p:txBody>
      </p:sp>
      <p:sp>
        <p:nvSpPr>
          <p:cNvPr id="7" name="Rounded Rectangle 6"/>
          <p:cNvSpPr/>
          <p:nvPr/>
        </p:nvSpPr>
        <p:spPr>
          <a:xfrm>
            <a:off x="6143636" y="1714488"/>
            <a:ext cx="2071702" cy="1357322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P2 : Pessoa </a:t>
            </a:r>
          </a:p>
          <a:p>
            <a:pPr algn="ctr"/>
            <a:r>
              <a:rPr lang="pt-BR" dirty="0" smtClean="0"/>
              <a:t>Nome = Batista</a:t>
            </a:r>
          </a:p>
          <a:p>
            <a:pPr algn="ctr"/>
            <a:r>
              <a:rPr lang="pt-BR" dirty="0" smtClean="0"/>
              <a:t>Pai = José</a:t>
            </a:r>
          </a:p>
          <a:p>
            <a:pPr algn="ctr"/>
            <a:r>
              <a:rPr lang="pt-BR" dirty="0" smtClean="0"/>
              <a:t>Mae = Maria</a:t>
            </a:r>
          </a:p>
          <a:p>
            <a:pPr algn="ctr"/>
            <a:endParaRPr lang="pt-BR" dirty="0"/>
          </a:p>
        </p:txBody>
      </p:sp>
      <p:sp>
        <p:nvSpPr>
          <p:cNvPr id="9" name="Rounded Rectangle 8"/>
          <p:cNvSpPr/>
          <p:nvPr/>
        </p:nvSpPr>
        <p:spPr>
          <a:xfrm>
            <a:off x="3214678" y="5715016"/>
            <a:ext cx="3143272" cy="1071570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R1 : DecobreAvo</a:t>
            </a:r>
          </a:p>
          <a:p>
            <a:pPr algn="ctr"/>
            <a:r>
              <a:rPr lang="pt-BR" dirty="0" smtClean="0"/>
              <a:t>Declarações</a:t>
            </a:r>
          </a:p>
          <a:p>
            <a:pPr algn="ctr"/>
            <a:r>
              <a:rPr lang="pt-BR" dirty="0" smtClean="0"/>
              <a:t>P1 : Pessoa, P2 : Pessoa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0" name="Rounded Rectangle 9"/>
          <p:cNvSpPr/>
          <p:nvPr/>
        </p:nvSpPr>
        <p:spPr>
          <a:xfrm>
            <a:off x="1285852" y="1714488"/>
            <a:ext cx="2071702" cy="1357322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C : Carro</a:t>
            </a:r>
          </a:p>
          <a:p>
            <a:pPr algn="ctr"/>
            <a:r>
              <a:rPr lang="pt-BR" dirty="0" smtClean="0"/>
              <a:t>Cor = Verde</a:t>
            </a:r>
          </a:p>
          <a:p>
            <a:pPr algn="ctr"/>
            <a:r>
              <a:rPr lang="pt-BR" dirty="0" smtClean="0"/>
              <a:t>Ano = 1999</a:t>
            </a:r>
          </a:p>
          <a:p>
            <a:pPr algn="ctr"/>
            <a:endParaRPr lang="pt-BR" dirty="0"/>
          </a:p>
        </p:txBody>
      </p:sp>
      <p:sp>
        <p:nvSpPr>
          <p:cNvPr id="11" name="Up Arrow 10"/>
          <p:cNvSpPr/>
          <p:nvPr/>
        </p:nvSpPr>
        <p:spPr bwMode="auto">
          <a:xfrm>
            <a:off x="1944228" y="3071810"/>
            <a:ext cx="484632" cy="978408"/>
          </a:xfrm>
          <a:prstGeom prst="upArrow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428728" y="3929066"/>
            <a:ext cx="1571636" cy="642942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 é do tipo Pessoa?</a:t>
            </a:r>
          </a:p>
        </p:txBody>
      </p:sp>
      <p:sp>
        <p:nvSpPr>
          <p:cNvPr id="17" name="Up Arrow 16"/>
          <p:cNvSpPr/>
          <p:nvPr/>
        </p:nvSpPr>
        <p:spPr bwMode="auto">
          <a:xfrm>
            <a:off x="4500562" y="3071810"/>
            <a:ext cx="484632" cy="978408"/>
          </a:xfrm>
          <a:prstGeom prst="upArrow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500430" y="3786190"/>
            <a:ext cx="2658640" cy="1428760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 smtClean="0"/>
              <a:t>P1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é do tipo Pessoa?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Já da</a:t>
            </a: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para 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chamar</a:t>
            </a: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 regra?</a:t>
            </a: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Chamada recursiva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42844" y="4857760"/>
          <a:ext cx="16430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Parâmetros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1" animBg="1"/>
      <p:bldP spid="15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318266" cy="647700"/>
          </a:xfrm>
        </p:spPr>
        <p:txBody>
          <a:bodyPr/>
          <a:lstStyle/>
          <a:p>
            <a:r>
              <a:rPr lang="pt-BR" dirty="0" smtClean="0"/>
              <a:t>Como disparar uma regra?</a:t>
            </a:r>
            <a:endParaRPr lang="pt-BR" dirty="0"/>
          </a:p>
        </p:txBody>
      </p:sp>
      <p:sp>
        <p:nvSpPr>
          <p:cNvPr id="4" name="Rounded Rectangle 3"/>
          <p:cNvSpPr/>
          <p:nvPr/>
        </p:nvSpPr>
        <p:spPr>
          <a:xfrm>
            <a:off x="928662" y="1214422"/>
            <a:ext cx="7643866" cy="2214578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Fatos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ounded Rectangle 5"/>
          <p:cNvSpPr/>
          <p:nvPr/>
        </p:nvSpPr>
        <p:spPr>
          <a:xfrm>
            <a:off x="3714744" y="1714488"/>
            <a:ext cx="2071702" cy="1357322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P1 : Pessoa </a:t>
            </a:r>
          </a:p>
          <a:p>
            <a:pPr algn="ctr"/>
            <a:r>
              <a:rPr lang="pt-BR" dirty="0" smtClean="0"/>
              <a:t>Nome = Allan</a:t>
            </a:r>
          </a:p>
          <a:p>
            <a:pPr algn="ctr"/>
            <a:r>
              <a:rPr lang="pt-BR" dirty="0" smtClean="0"/>
              <a:t>Pai = Batista</a:t>
            </a:r>
          </a:p>
          <a:p>
            <a:pPr algn="ctr"/>
            <a:r>
              <a:rPr lang="pt-BR" dirty="0" smtClean="0"/>
              <a:t>Mae = Katia</a:t>
            </a:r>
          </a:p>
          <a:p>
            <a:pPr algn="ctr"/>
            <a:endParaRPr lang="pt-BR" dirty="0"/>
          </a:p>
        </p:txBody>
      </p:sp>
      <p:sp>
        <p:nvSpPr>
          <p:cNvPr id="7" name="Rounded Rectangle 6"/>
          <p:cNvSpPr/>
          <p:nvPr/>
        </p:nvSpPr>
        <p:spPr>
          <a:xfrm>
            <a:off x="6143636" y="1714488"/>
            <a:ext cx="2071702" cy="1357322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P2 : Pessoa </a:t>
            </a:r>
          </a:p>
          <a:p>
            <a:pPr algn="ctr"/>
            <a:r>
              <a:rPr lang="pt-BR" dirty="0" smtClean="0"/>
              <a:t>Nome = Batista</a:t>
            </a:r>
          </a:p>
          <a:p>
            <a:pPr algn="ctr"/>
            <a:r>
              <a:rPr lang="pt-BR" dirty="0" smtClean="0"/>
              <a:t>Pai = José</a:t>
            </a:r>
          </a:p>
          <a:p>
            <a:pPr algn="ctr"/>
            <a:r>
              <a:rPr lang="pt-BR" dirty="0" smtClean="0"/>
              <a:t>Mae = Maria</a:t>
            </a:r>
          </a:p>
          <a:p>
            <a:pPr algn="ctr"/>
            <a:endParaRPr lang="pt-BR" dirty="0"/>
          </a:p>
        </p:txBody>
      </p:sp>
      <p:sp>
        <p:nvSpPr>
          <p:cNvPr id="9" name="Rounded Rectangle 8"/>
          <p:cNvSpPr/>
          <p:nvPr/>
        </p:nvSpPr>
        <p:spPr>
          <a:xfrm>
            <a:off x="3214678" y="5715016"/>
            <a:ext cx="3143272" cy="1071570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R1 : DecobreAvo</a:t>
            </a:r>
          </a:p>
          <a:p>
            <a:pPr algn="ctr"/>
            <a:r>
              <a:rPr lang="pt-BR" dirty="0" smtClean="0"/>
              <a:t>Declarações</a:t>
            </a:r>
          </a:p>
          <a:p>
            <a:pPr algn="ctr"/>
            <a:r>
              <a:rPr lang="pt-BR" dirty="0" smtClean="0"/>
              <a:t>P1 : Pessoa, P2 : Pessoa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0" name="Rounded Rectangle 9"/>
          <p:cNvSpPr/>
          <p:nvPr/>
        </p:nvSpPr>
        <p:spPr>
          <a:xfrm>
            <a:off x="1285852" y="1714488"/>
            <a:ext cx="2071702" cy="1357322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C : Carro</a:t>
            </a:r>
          </a:p>
          <a:p>
            <a:pPr algn="ctr"/>
            <a:r>
              <a:rPr lang="pt-BR" dirty="0" smtClean="0"/>
              <a:t>Cor = Verde</a:t>
            </a:r>
          </a:p>
          <a:p>
            <a:pPr algn="ctr"/>
            <a:r>
              <a:rPr lang="pt-BR" dirty="0" smtClean="0"/>
              <a:t>Ano = 1999</a:t>
            </a:r>
          </a:p>
          <a:p>
            <a:pPr algn="ctr"/>
            <a:endParaRPr lang="pt-BR" dirty="0"/>
          </a:p>
        </p:txBody>
      </p:sp>
      <p:sp>
        <p:nvSpPr>
          <p:cNvPr id="11" name="Up Arrow 10"/>
          <p:cNvSpPr/>
          <p:nvPr/>
        </p:nvSpPr>
        <p:spPr bwMode="auto">
          <a:xfrm>
            <a:off x="1944228" y="3071810"/>
            <a:ext cx="484632" cy="978408"/>
          </a:xfrm>
          <a:prstGeom prst="upArrow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428728" y="3929066"/>
            <a:ext cx="1571636" cy="642942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 é do tipo Pessoa?</a:t>
            </a:r>
          </a:p>
        </p:txBody>
      </p:sp>
      <p:sp>
        <p:nvSpPr>
          <p:cNvPr id="17" name="Up Arrow 16"/>
          <p:cNvSpPr/>
          <p:nvPr/>
        </p:nvSpPr>
        <p:spPr bwMode="auto">
          <a:xfrm>
            <a:off x="4500562" y="3071810"/>
            <a:ext cx="484632" cy="978408"/>
          </a:xfrm>
          <a:prstGeom prst="upArrow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500430" y="3786190"/>
            <a:ext cx="2658640" cy="1571636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 smtClean="0"/>
              <a:t>P1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é do tipo Pessoa?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Já da</a:t>
            </a: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chamar</a:t>
            </a: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 regra?</a:t>
            </a: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Chama a regra com</a:t>
            </a: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P1 e P1</a:t>
            </a: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42844" y="4857760"/>
          <a:ext cx="16430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Parâmetros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P1 : Pessoa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42844" y="4857760"/>
          <a:ext cx="164307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0">
                <a:tc>
                  <a:txBody>
                    <a:bodyPr/>
                    <a:lstStyle/>
                    <a:p>
                      <a:r>
                        <a:rPr lang="pt-BR" dirty="0" smtClean="0"/>
                        <a:t>Parâmetros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P1</a:t>
                      </a:r>
                      <a:r>
                        <a:rPr lang="pt-BR" baseline="0" dirty="0" smtClean="0"/>
                        <a:t> : Pessoa</a:t>
                      </a:r>
                      <a:endParaRPr lang="pt-B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P1</a:t>
                      </a:r>
                      <a:r>
                        <a:rPr lang="pt-BR" baseline="0" dirty="0" smtClean="0"/>
                        <a:t> : Pessoa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5" grpId="0" animBg="1"/>
      <p:bldP spid="15" grpId="1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318266" cy="647700"/>
          </a:xfrm>
        </p:spPr>
        <p:txBody>
          <a:bodyPr/>
          <a:lstStyle/>
          <a:p>
            <a:r>
              <a:rPr lang="pt-BR" dirty="0" smtClean="0"/>
              <a:t>Como disparar uma regra?</a:t>
            </a:r>
            <a:endParaRPr lang="pt-BR" dirty="0"/>
          </a:p>
        </p:txBody>
      </p:sp>
      <p:sp>
        <p:nvSpPr>
          <p:cNvPr id="4" name="Rounded Rectangle 3"/>
          <p:cNvSpPr/>
          <p:nvPr/>
        </p:nvSpPr>
        <p:spPr>
          <a:xfrm>
            <a:off x="928662" y="1214422"/>
            <a:ext cx="7643866" cy="2214578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Fatos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ounded Rectangle 5"/>
          <p:cNvSpPr/>
          <p:nvPr/>
        </p:nvSpPr>
        <p:spPr>
          <a:xfrm>
            <a:off x="3714744" y="1714488"/>
            <a:ext cx="2071702" cy="1357322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P1 : Pessoa </a:t>
            </a:r>
          </a:p>
          <a:p>
            <a:pPr algn="ctr"/>
            <a:r>
              <a:rPr lang="pt-BR" dirty="0" smtClean="0"/>
              <a:t>Nome = Allan</a:t>
            </a:r>
          </a:p>
          <a:p>
            <a:pPr algn="ctr"/>
            <a:r>
              <a:rPr lang="pt-BR" dirty="0" smtClean="0"/>
              <a:t>Pai = Batista</a:t>
            </a:r>
          </a:p>
          <a:p>
            <a:pPr algn="ctr"/>
            <a:r>
              <a:rPr lang="pt-BR" dirty="0" smtClean="0"/>
              <a:t>Mae = Katia</a:t>
            </a:r>
          </a:p>
          <a:p>
            <a:pPr algn="ctr"/>
            <a:endParaRPr lang="pt-BR" dirty="0"/>
          </a:p>
        </p:txBody>
      </p:sp>
      <p:sp>
        <p:nvSpPr>
          <p:cNvPr id="7" name="Rounded Rectangle 6"/>
          <p:cNvSpPr/>
          <p:nvPr/>
        </p:nvSpPr>
        <p:spPr>
          <a:xfrm>
            <a:off x="6143636" y="1714488"/>
            <a:ext cx="2071702" cy="1357322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P2 : Pessoa </a:t>
            </a:r>
          </a:p>
          <a:p>
            <a:pPr algn="ctr"/>
            <a:r>
              <a:rPr lang="pt-BR" dirty="0" smtClean="0"/>
              <a:t>Nome = Batista</a:t>
            </a:r>
          </a:p>
          <a:p>
            <a:pPr algn="ctr"/>
            <a:r>
              <a:rPr lang="pt-BR" dirty="0" smtClean="0"/>
              <a:t>Pai = José</a:t>
            </a:r>
          </a:p>
          <a:p>
            <a:pPr algn="ctr"/>
            <a:r>
              <a:rPr lang="pt-BR" dirty="0" smtClean="0"/>
              <a:t>Mae = Maria</a:t>
            </a:r>
          </a:p>
          <a:p>
            <a:pPr algn="ctr"/>
            <a:endParaRPr lang="pt-BR" dirty="0"/>
          </a:p>
        </p:txBody>
      </p:sp>
      <p:sp>
        <p:nvSpPr>
          <p:cNvPr id="9" name="Rounded Rectangle 8"/>
          <p:cNvSpPr/>
          <p:nvPr/>
        </p:nvSpPr>
        <p:spPr>
          <a:xfrm>
            <a:off x="3214678" y="5715016"/>
            <a:ext cx="3143272" cy="1071570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R1 : DecobreAvo</a:t>
            </a:r>
          </a:p>
          <a:p>
            <a:pPr algn="ctr"/>
            <a:r>
              <a:rPr lang="pt-BR" dirty="0" smtClean="0"/>
              <a:t>Declarações</a:t>
            </a:r>
          </a:p>
          <a:p>
            <a:pPr algn="ctr"/>
            <a:r>
              <a:rPr lang="pt-BR" dirty="0" smtClean="0"/>
              <a:t>P1 : Pessoa, P2 : Pessoa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0" name="Rounded Rectangle 9"/>
          <p:cNvSpPr/>
          <p:nvPr/>
        </p:nvSpPr>
        <p:spPr>
          <a:xfrm>
            <a:off x="1285852" y="1714488"/>
            <a:ext cx="2071702" cy="1357322"/>
          </a:xfrm>
          <a:prstGeom prst="roundRect">
            <a:avLst>
              <a:gd name="adj" fmla="val 10000"/>
            </a:avLst>
          </a:prstGeom>
          <a:solidFill>
            <a:srgbClr val="A5002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C : Carro</a:t>
            </a:r>
          </a:p>
          <a:p>
            <a:pPr algn="ctr"/>
            <a:r>
              <a:rPr lang="pt-BR" dirty="0" smtClean="0"/>
              <a:t>Cor = Verde</a:t>
            </a:r>
          </a:p>
          <a:p>
            <a:pPr algn="ctr"/>
            <a:r>
              <a:rPr lang="pt-BR" dirty="0" smtClean="0"/>
              <a:t>Ano = 1999</a:t>
            </a:r>
          </a:p>
          <a:p>
            <a:pPr algn="ctr"/>
            <a:endParaRPr lang="pt-BR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42844" y="4857760"/>
          <a:ext cx="16430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Parâmetros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P1</a:t>
                      </a:r>
                      <a:r>
                        <a:rPr lang="pt-BR" baseline="0" dirty="0" smtClean="0"/>
                        <a:t> : Pessoa</a:t>
                      </a:r>
                      <a:endParaRPr lang="pt-B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13" name="Up Arrow 12"/>
          <p:cNvSpPr/>
          <p:nvPr/>
        </p:nvSpPr>
        <p:spPr bwMode="auto">
          <a:xfrm>
            <a:off x="7000892" y="3071810"/>
            <a:ext cx="484632" cy="978408"/>
          </a:xfrm>
          <a:prstGeom prst="upArrow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000760" y="3786190"/>
            <a:ext cx="2658640" cy="1571636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 smtClean="0"/>
              <a:t>P1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é do tipo Pessoa?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Já da</a:t>
            </a: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chamar</a:t>
            </a: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 regra?</a:t>
            </a: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Chamada a regra com P1 e P2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42844" y="4857760"/>
          <a:ext cx="16430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Parâmetros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P1</a:t>
                      </a:r>
                      <a:r>
                        <a:rPr lang="pt-BR" baseline="0" dirty="0" smtClean="0"/>
                        <a:t> : Pessoa</a:t>
                      </a:r>
                      <a:endParaRPr lang="pt-B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P2</a:t>
                      </a:r>
                      <a:r>
                        <a:rPr lang="pt-BR" baseline="0" dirty="0" smtClean="0"/>
                        <a:t> : Pessoa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Documentação e Site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5916896" cy="475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00298" y="6215082"/>
            <a:ext cx="4991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www.cin.ufpe.br/~nll/orientadaAgentes.html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Roteiro</a:t>
            </a:r>
            <a:endParaRPr lang="en-US" sz="36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Relembrando</a:t>
            </a:r>
            <a:endParaRPr lang="en-US" dirty="0" smtClean="0"/>
          </a:p>
          <a:p>
            <a:pPr eaLnBrk="1" hangingPunct="1"/>
            <a:r>
              <a:rPr lang="pt-BR" dirty="0" smtClean="0"/>
              <a:t>O que faltava</a:t>
            </a:r>
            <a:endParaRPr lang="en-US" dirty="0" smtClean="0"/>
          </a:p>
          <a:p>
            <a:pPr eaLnBrk="1" hangingPunct="1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fizemos</a:t>
            </a:r>
            <a:endParaRPr lang="en-US" dirty="0" smtClean="0"/>
          </a:p>
          <a:p>
            <a:pPr eaLnBrk="1" hangingPunct="1"/>
            <a:r>
              <a:rPr lang="en-US" dirty="0" err="1" smtClean="0"/>
              <a:t>Dificuldades</a:t>
            </a:r>
            <a:r>
              <a:rPr lang="en-US" dirty="0" smtClean="0"/>
              <a:t> </a:t>
            </a:r>
            <a:r>
              <a:rPr lang="en-US" dirty="0" err="1" smtClean="0"/>
              <a:t>encontradas</a:t>
            </a:r>
            <a:endParaRPr lang="en-US" dirty="0" smtClean="0"/>
          </a:p>
          <a:p>
            <a:pPr eaLnBrk="1" hangingPunct="1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Dificuldades</a:t>
            </a:r>
            <a:endParaRPr lang="pt-BR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Bugs </a:t>
            </a:r>
            <a:r>
              <a:rPr lang="en-US" sz="2400" dirty="0" err="1" smtClean="0"/>
              <a:t>em</a:t>
            </a:r>
            <a:r>
              <a:rPr lang="en-US" sz="2400" dirty="0" smtClean="0"/>
              <a:t> OO1</a:t>
            </a:r>
          </a:p>
          <a:p>
            <a:pPr eaLnBrk="1" hangingPunct="1"/>
            <a:r>
              <a:rPr lang="en-US" sz="2400" dirty="0" err="1" smtClean="0"/>
              <a:t>Falta</a:t>
            </a:r>
            <a:r>
              <a:rPr lang="en-US" sz="2400" dirty="0" smtClean="0"/>
              <a:t> de </a:t>
            </a:r>
            <a:r>
              <a:rPr lang="en-US" sz="2400" dirty="0" err="1" smtClean="0"/>
              <a:t>consenso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o </a:t>
            </a:r>
            <a:r>
              <a:rPr lang="en-US" sz="2400" dirty="0" err="1" smtClean="0"/>
              <a:t>conceito</a:t>
            </a:r>
            <a:r>
              <a:rPr lang="en-US" sz="2400" dirty="0" smtClean="0"/>
              <a:t> “</a:t>
            </a:r>
            <a:r>
              <a:rPr lang="en-US" sz="2400" dirty="0" err="1" smtClean="0"/>
              <a:t>orientação</a:t>
            </a:r>
            <a:r>
              <a:rPr lang="en-US" sz="2400" dirty="0" smtClean="0"/>
              <a:t> a </a:t>
            </a:r>
            <a:r>
              <a:rPr lang="en-US" sz="2400" dirty="0" err="1" smtClean="0"/>
              <a:t>agentes</a:t>
            </a:r>
            <a:r>
              <a:rPr lang="en-US" sz="2400" dirty="0" smtClean="0"/>
              <a:t>”</a:t>
            </a:r>
          </a:p>
          <a:p>
            <a:pPr eaLnBrk="1" hangingPunct="1"/>
            <a:r>
              <a:rPr lang="en-US" sz="2400" dirty="0" smtClean="0"/>
              <a:t>A </a:t>
            </a:r>
            <a:r>
              <a:rPr lang="en-US" sz="2400" dirty="0" err="1" smtClean="0"/>
              <a:t>linguagem</a:t>
            </a:r>
            <a:r>
              <a:rPr lang="en-US" sz="2400" dirty="0" smtClean="0"/>
              <a:t> OO1 </a:t>
            </a:r>
            <a:r>
              <a:rPr lang="en-US" sz="2400" dirty="0" err="1" smtClean="0"/>
              <a:t>teve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ser </a:t>
            </a:r>
            <a:r>
              <a:rPr lang="en-US" sz="2400" dirty="0" err="1" smtClean="0"/>
              <a:t>praticamente</a:t>
            </a:r>
            <a:r>
              <a:rPr lang="en-US" sz="2400" dirty="0" smtClean="0"/>
              <a:t> </a:t>
            </a:r>
            <a:r>
              <a:rPr lang="en-US" sz="2400" dirty="0" err="1" smtClean="0"/>
              <a:t>reescrita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Encadeamento</a:t>
            </a:r>
            <a:r>
              <a:rPr lang="en-US" sz="2400" dirty="0" smtClean="0"/>
              <a:t> das </a:t>
            </a:r>
            <a:r>
              <a:rPr lang="en-US" sz="2400" dirty="0" err="1" smtClean="0"/>
              <a:t>regras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RETE x </a:t>
            </a:r>
            <a:r>
              <a:rPr lang="en-US" sz="2000" dirty="0" err="1" smtClean="0"/>
              <a:t>Algoritmo</a:t>
            </a:r>
            <a:r>
              <a:rPr lang="en-US" sz="2000" dirty="0" smtClean="0"/>
              <a:t> </a:t>
            </a:r>
            <a:r>
              <a:rPr lang="en-US" sz="2000" dirty="0" err="1" smtClean="0"/>
              <a:t>atual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…</a:t>
            </a:r>
            <a:endParaRPr lang="pt-BR" sz="18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643042" y="4786322"/>
            <a:ext cx="5500726" cy="1000132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Mas a satisfação compensa!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Mas</a:t>
            </a:r>
            <a:r>
              <a:rPr lang="en-US" sz="3600" dirty="0" smtClean="0"/>
              <a:t> </a:t>
            </a:r>
            <a:r>
              <a:rPr lang="en-US" sz="3600" dirty="0" err="1" smtClean="0"/>
              <a:t>ainda</a:t>
            </a:r>
            <a:r>
              <a:rPr lang="en-US" sz="3600" dirty="0" smtClean="0"/>
              <a:t> </a:t>
            </a:r>
            <a:r>
              <a:rPr lang="en-US" sz="3600" dirty="0" err="1" smtClean="0"/>
              <a:t>há</a:t>
            </a:r>
            <a:r>
              <a:rPr lang="en-US" sz="3600" dirty="0" smtClean="0"/>
              <a:t> o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fazer</a:t>
            </a:r>
            <a:r>
              <a:rPr lang="en-US" sz="3600" dirty="0" smtClean="0"/>
              <a:t>…</a:t>
            </a:r>
            <a:endParaRPr lang="pt-BR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Implementação</a:t>
            </a:r>
            <a:r>
              <a:rPr lang="en-US" dirty="0" smtClean="0"/>
              <a:t> do RETE</a:t>
            </a:r>
          </a:p>
          <a:p>
            <a:pPr eaLnBrk="1" hangingPunct="1"/>
            <a:r>
              <a:rPr lang="en-US" dirty="0" err="1" smtClean="0"/>
              <a:t>Resolução</a:t>
            </a:r>
            <a:r>
              <a:rPr lang="en-US" dirty="0" smtClean="0"/>
              <a:t> de </a:t>
            </a:r>
            <a:r>
              <a:rPr lang="en-US" dirty="0" err="1" smtClean="0"/>
              <a:t>conflitos</a:t>
            </a:r>
            <a:endParaRPr lang="en-US" dirty="0" smtClean="0"/>
          </a:p>
          <a:p>
            <a:pPr eaLnBrk="1" hangingPunct="1"/>
            <a:r>
              <a:rPr lang="en-US" dirty="0" err="1" smtClean="0"/>
              <a:t>Testar</a:t>
            </a:r>
            <a:r>
              <a:rPr lang="en-US" dirty="0" smtClean="0"/>
              <a:t> </a:t>
            </a:r>
            <a:r>
              <a:rPr lang="en-US" dirty="0" err="1" smtClean="0"/>
              <a:t>melhor</a:t>
            </a:r>
            <a:r>
              <a:rPr lang="en-US" dirty="0" smtClean="0"/>
              <a:t> o </a:t>
            </a:r>
            <a:r>
              <a:rPr lang="en-US" dirty="0" err="1" smtClean="0"/>
              <a:t>fluxo</a:t>
            </a:r>
            <a:r>
              <a:rPr lang="en-US" dirty="0" smtClean="0"/>
              <a:t> de </a:t>
            </a:r>
            <a:r>
              <a:rPr lang="en-US" dirty="0" err="1" smtClean="0"/>
              <a:t>execução</a:t>
            </a:r>
            <a:r>
              <a:rPr lang="en-US" dirty="0" smtClean="0"/>
              <a:t> dos </a:t>
            </a:r>
            <a:r>
              <a:rPr lang="en-US" dirty="0" err="1" smtClean="0"/>
              <a:t>componentes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endParaRPr lang="en-US" dirty="0" smtClean="0"/>
          </a:p>
          <a:p>
            <a:pPr eaLnBrk="1" hangingPunct="1"/>
            <a:r>
              <a:rPr lang="en-US" dirty="0" err="1" smtClean="0"/>
              <a:t>Buscar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requisitos</a:t>
            </a:r>
            <a:r>
              <a:rPr lang="en-US" dirty="0" smtClean="0"/>
              <a:t> de </a:t>
            </a:r>
            <a:r>
              <a:rPr lang="en-US" dirty="0" err="1" smtClean="0"/>
              <a:t>liguaguens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PROLOG</a:t>
            </a:r>
          </a:p>
          <a:p>
            <a:pPr eaLnBrk="1" hangingPunct="1"/>
            <a:r>
              <a:rPr lang="en-US" dirty="0" err="1" smtClean="0"/>
              <a:t>Refinar</a:t>
            </a:r>
            <a:r>
              <a:rPr lang="en-US" dirty="0" smtClean="0"/>
              <a:t>  a </a:t>
            </a:r>
            <a:r>
              <a:rPr lang="en-US" dirty="0" err="1" smtClean="0"/>
              <a:t>sintaxe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liguagem</a:t>
            </a:r>
            <a:endParaRPr lang="en-US" dirty="0" smtClean="0"/>
          </a:p>
          <a:p>
            <a:pPr eaLnBrk="1" hangingPunct="1"/>
            <a:r>
              <a:rPr lang="en-US" dirty="0" err="1" smtClean="0"/>
              <a:t>Retirar</a:t>
            </a:r>
            <a:r>
              <a:rPr lang="en-US" dirty="0" smtClean="0"/>
              <a:t> </a:t>
            </a:r>
            <a:r>
              <a:rPr lang="en-US" dirty="0" err="1" smtClean="0"/>
              <a:t>obrigatoriedade</a:t>
            </a:r>
            <a:r>
              <a:rPr lang="en-US" dirty="0" smtClean="0"/>
              <a:t> dos </a:t>
            </a:r>
            <a:r>
              <a:rPr lang="en-US" dirty="0" err="1" smtClean="0"/>
              <a:t>métodos</a:t>
            </a:r>
            <a:r>
              <a:rPr lang="en-US" dirty="0" smtClean="0"/>
              <a:t> e </a:t>
            </a:r>
            <a:r>
              <a:rPr lang="en-US" dirty="0" err="1" smtClean="0"/>
              <a:t>DecLocal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Referências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smtClean="0"/>
              <a:t>[Bordini, 2003] Linguagens de Programação Orientadas a Agentes: uma introdução baseada em AgentSpeak(L). Bordini, Rafael; Vieira, Renata. RITA, Vol X, Número 1. 2003. 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[LOO1, 2007] Linguagem Orientada a Objetos 1. Disponível em: </a:t>
            </a:r>
            <a:r>
              <a:rPr lang="pt-BR" sz="2400" smtClean="0">
                <a:hlinkClick r:id="rId2"/>
              </a:rPr>
              <a:t>http://www.cin.ufpe.br/~in1007/linguagens/OrientadaObjetos1/orientadaObjetos1.html</a:t>
            </a:r>
            <a:r>
              <a:rPr lang="pt-BR" sz="2400" smtClean="0"/>
              <a:t>. Último acesso: 11.06.2007. 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[Figueira, 2000] JEOPS – Integração entre Objetos e Regras de Produção em Java. Figueira, C. S. da; Ramalho, G. L. Dissertação de Mestrado, Centro de Informática, Universidade Feral de Pernambuco, Recife, Brasil. Outubro de 2000.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Relembrando</a:t>
            </a:r>
            <a:endParaRPr lang="en-US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	</a:t>
            </a:r>
            <a:r>
              <a:rPr lang="pt-BR" sz="2400" smtClean="0"/>
              <a:t>Linguagem OO  + Thread</a:t>
            </a:r>
            <a:endParaRPr lang="en-US" sz="240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333500" y="2276475"/>
            <a:ext cx="2301875" cy="3240088"/>
          </a:xfrm>
          <a:prstGeom prst="rect">
            <a:avLst/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200" b="0"/>
              <a:t>class Agent extends Thread{</a:t>
            </a:r>
          </a:p>
          <a:p>
            <a:endParaRPr lang="pt-BR" sz="1200" b="0"/>
          </a:p>
          <a:p>
            <a:endParaRPr lang="pt-BR" sz="1200" b="0"/>
          </a:p>
          <a:p>
            <a:endParaRPr lang="pt-BR" sz="1200" b="0"/>
          </a:p>
          <a:p>
            <a:r>
              <a:rPr lang="pt-BR" sz="1200" b="0"/>
              <a:t> Personalidade personalidade;</a:t>
            </a:r>
          </a:p>
          <a:p>
            <a:r>
              <a:rPr lang="pt-BR" sz="1200" b="0"/>
              <a:t> Objetivos[] objetivos;</a:t>
            </a:r>
          </a:p>
          <a:p>
            <a:r>
              <a:rPr lang="pt-BR" sz="1200" b="0"/>
              <a:t>...</a:t>
            </a:r>
          </a:p>
          <a:p>
            <a:endParaRPr lang="pt-BR" sz="1200" b="0"/>
          </a:p>
          <a:p>
            <a:endParaRPr lang="pt-BR" sz="1200" b="0"/>
          </a:p>
          <a:p>
            <a:endParaRPr lang="pt-BR" sz="1200" b="0"/>
          </a:p>
          <a:p>
            <a:r>
              <a:rPr lang="pt-BR" sz="1200" b="0"/>
              <a:t>run(){</a:t>
            </a:r>
          </a:p>
          <a:p>
            <a:r>
              <a:rPr lang="pt-BR" sz="1200" b="0"/>
              <a:t> </a:t>
            </a:r>
          </a:p>
          <a:p>
            <a:r>
              <a:rPr lang="pt-BR" sz="1200" b="0"/>
              <a:t>}</a:t>
            </a:r>
          </a:p>
          <a:p>
            <a:endParaRPr lang="pt-BR" sz="1200" b="0"/>
          </a:p>
          <a:p>
            <a:endParaRPr lang="pt-BR" sz="1200" b="0"/>
          </a:p>
          <a:p>
            <a:r>
              <a:rPr lang="pt-BR" sz="1200" b="0"/>
              <a:t>}</a:t>
            </a:r>
            <a:endParaRPr lang="en-US" sz="1200" b="0"/>
          </a:p>
        </p:txBody>
      </p:sp>
      <p:sp>
        <p:nvSpPr>
          <p:cNvPr id="5125" name="Arc 6"/>
          <p:cNvSpPr>
            <a:spLocks/>
          </p:cNvSpPr>
          <p:nvPr/>
        </p:nvSpPr>
        <p:spPr bwMode="auto">
          <a:xfrm rot="-2405096">
            <a:off x="4162425" y="3068638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Arc 7"/>
          <p:cNvSpPr>
            <a:spLocks/>
          </p:cNvSpPr>
          <p:nvPr/>
        </p:nvSpPr>
        <p:spPr bwMode="auto">
          <a:xfrm rot="8239294">
            <a:off x="4140200" y="3789363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5651500" y="1603375"/>
            <a:ext cx="2811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0"/>
              <a:t>Motor de Inferência</a:t>
            </a:r>
            <a:endParaRPr lang="en-US" sz="2400" b="0"/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1403350" y="2997200"/>
            <a:ext cx="2089150" cy="7921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 flipV="1">
            <a:off x="3419475" y="2781300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4067175" y="23495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Fatos iniciais</a:t>
            </a:r>
            <a:endParaRPr lang="en-US" b="0"/>
          </a:p>
        </p:txBody>
      </p:sp>
      <p:sp>
        <p:nvSpPr>
          <p:cNvPr id="5131" name="AutoShape 14"/>
          <p:cNvSpPr>
            <a:spLocks noChangeArrowheads="1"/>
          </p:cNvSpPr>
          <p:nvPr/>
        </p:nvSpPr>
        <p:spPr bwMode="auto">
          <a:xfrm>
            <a:off x="5867400" y="2781300"/>
            <a:ext cx="2808288" cy="237648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0"/>
              <a:t>Base de Conhecimento</a:t>
            </a:r>
          </a:p>
          <a:p>
            <a:pPr algn="ctr"/>
            <a:r>
              <a:rPr lang="pt-BR" b="0"/>
              <a:t>(Regras + Fatos)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Relembrando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 idéia era colocar a base DENTRO do agente</a:t>
            </a:r>
            <a:endParaRPr lang="en-US" dirty="0" smtClean="0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900113" y="2636838"/>
            <a:ext cx="2879725" cy="3240087"/>
          </a:xfrm>
          <a:prstGeom prst="rect">
            <a:avLst/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200" dirty="0"/>
              <a:t>agente</a:t>
            </a:r>
            <a:r>
              <a:rPr lang="pt-BR" sz="1200" b="0" dirty="0"/>
              <a:t> Robot {</a:t>
            </a:r>
          </a:p>
          <a:p>
            <a:endParaRPr lang="pt-BR" sz="1200" b="0" dirty="0"/>
          </a:p>
          <a:p>
            <a:r>
              <a:rPr lang="pt-BR" sz="1200" b="0" dirty="0"/>
              <a:t> </a:t>
            </a:r>
            <a:r>
              <a:rPr lang="pt-BR" sz="1200" dirty="0" smtClean="0"/>
              <a:t>init</a:t>
            </a:r>
            <a:r>
              <a:rPr lang="pt-BR" sz="1200" b="0" dirty="0" smtClean="0"/>
              <a:t>{</a:t>
            </a:r>
            <a:endParaRPr lang="pt-BR" sz="1200" b="0" dirty="0"/>
          </a:p>
          <a:p>
            <a:r>
              <a:rPr lang="pt-BR" sz="1200" b="0" dirty="0"/>
              <a:t>   </a:t>
            </a:r>
            <a:r>
              <a:rPr lang="pt-BR" sz="1200" dirty="0"/>
              <a:t>FamiliaBase</a:t>
            </a:r>
            <a:r>
              <a:rPr lang="pt-BR" sz="1200" b="0" dirty="0"/>
              <a:t>::</a:t>
            </a:r>
            <a:r>
              <a:rPr lang="pt-BR" sz="1200" dirty="0" smtClean="0"/>
              <a:t>inserir(objetivo</a:t>
            </a:r>
            <a:r>
              <a:rPr lang="pt-BR" sz="1200" b="0" dirty="0" smtClean="0"/>
              <a:t>)</a:t>
            </a:r>
            <a:endParaRPr lang="pt-BR" sz="1200" b="0" dirty="0"/>
          </a:p>
          <a:p>
            <a:endParaRPr lang="pt-BR" sz="1200" b="0" dirty="0"/>
          </a:p>
          <a:p>
            <a:r>
              <a:rPr lang="pt-BR" sz="1200" b="0" dirty="0"/>
              <a:t> }</a:t>
            </a:r>
          </a:p>
          <a:p>
            <a:endParaRPr lang="pt-BR" sz="1200" b="0" dirty="0"/>
          </a:p>
          <a:p>
            <a:endParaRPr lang="pt-BR" sz="1200" b="0" dirty="0"/>
          </a:p>
          <a:p>
            <a:endParaRPr lang="pt-BR" sz="1200" b="0" dirty="0"/>
          </a:p>
          <a:p>
            <a:endParaRPr lang="pt-BR" sz="1200" b="0" dirty="0"/>
          </a:p>
          <a:p>
            <a:r>
              <a:rPr lang="pt-BR" sz="1200" b="0" dirty="0"/>
              <a:t>run(){</a:t>
            </a:r>
          </a:p>
          <a:p>
            <a:r>
              <a:rPr lang="pt-BR" sz="1200" b="0" dirty="0"/>
              <a:t>//percebe</a:t>
            </a:r>
          </a:p>
          <a:p>
            <a:r>
              <a:rPr lang="pt-BR" sz="1200" b="0" dirty="0"/>
              <a:t>//insere fato </a:t>
            </a:r>
          </a:p>
          <a:p>
            <a:r>
              <a:rPr lang="pt-BR" sz="1200" b="0" dirty="0"/>
              <a:t>//roda a base (age)</a:t>
            </a:r>
          </a:p>
          <a:p>
            <a:r>
              <a:rPr lang="pt-BR" sz="1200" b="0" dirty="0"/>
              <a:t>}</a:t>
            </a:r>
          </a:p>
          <a:p>
            <a:endParaRPr lang="pt-BR" sz="1200" b="0" dirty="0"/>
          </a:p>
          <a:p>
            <a:r>
              <a:rPr lang="pt-BR" sz="1200" b="0" dirty="0"/>
              <a:t>}</a:t>
            </a:r>
            <a:endParaRPr lang="en-US" sz="1200" b="0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71550" y="2997200"/>
            <a:ext cx="2736850" cy="7921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1617663" y="3860800"/>
            <a:ext cx="1079500" cy="79216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 b="0"/>
              <a:t>Base de </a:t>
            </a:r>
          </a:p>
          <a:p>
            <a:pPr algn="ctr"/>
            <a:r>
              <a:rPr lang="pt-BR" sz="1400" b="0"/>
              <a:t>Regras</a:t>
            </a:r>
            <a:endParaRPr lang="en-US" sz="1400" b="0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2700338" y="42926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4067175" y="2133600"/>
            <a:ext cx="4608513" cy="3816350"/>
          </a:xfrm>
          <a:prstGeom prst="rect">
            <a:avLst/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 b="0"/>
          </a:p>
          <a:p>
            <a:r>
              <a:rPr lang="en-US" sz="1200"/>
              <a:t>baseDeRegras</a:t>
            </a:r>
            <a:r>
              <a:rPr lang="en-US" sz="1200" b="0"/>
              <a:t> FamiliaBase {</a:t>
            </a:r>
          </a:p>
          <a:p>
            <a:endParaRPr lang="en-US" sz="1200" b="0"/>
          </a:p>
          <a:p>
            <a:r>
              <a:rPr lang="en-US" sz="1200" b="0"/>
              <a:t>       </a:t>
            </a:r>
            <a:r>
              <a:rPr lang="en-US" sz="1200"/>
              <a:t>regra</a:t>
            </a:r>
            <a:r>
              <a:rPr lang="en-US" sz="1200" b="0"/>
              <a:t> encontraAncestrais {</a:t>
            </a:r>
          </a:p>
          <a:p>
            <a:pPr lvl="1"/>
            <a:r>
              <a:rPr lang="en-US" sz="1200" b="0"/>
              <a:t>       </a:t>
            </a:r>
            <a:r>
              <a:rPr lang="en-US" sz="1200"/>
              <a:t>declaracoes</a:t>
            </a:r>
          </a:p>
          <a:p>
            <a:pPr lvl="1"/>
            <a:r>
              <a:rPr lang="en-US" sz="1200" b="0"/>
              <a:t>           Pessoa p;</a:t>
            </a:r>
          </a:p>
          <a:p>
            <a:pPr lvl="1"/>
            <a:r>
              <a:rPr lang="en-US" sz="1200" b="0"/>
              <a:t>           Objetivo o;</a:t>
            </a:r>
          </a:p>
          <a:p>
            <a:pPr lvl="1"/>
            <a:r>
              <a:rPr lang="en-US" sz="1200" b="0"/>
              <a:t>       </a:t>
            </a:r>
            <a:r>
              <a:rPr lang="en-US" sz="1200"/>
              <a:t>decLocal</a:t>
            </a:r>
          </a:p>
          <a:p>
            <a:pPr lvl="1"/>
            <a:r>
              <a:rPr lang="en-US" sz="1200" b="0"/>
              <a:t>           Pessoa pai = p.getPai();</a:t>
            </a:r>
          </a:p>
          <a:p>
            <a:pPr lvl="1"/>
            <a:r>
              <a:rPr lang="en-US" sz="1200" b="0"/>
              <a:t>           Pessoa mae = p.getMae();</a:t>
            </a:r>
          </a:p>
          <a:p>
            <a:pPr lvl="1"/>
            <a:r>
              <a:rPr lang="en-US" sz="1200" b="0"/>
              <a:t>       </a:t>
            </a:r>
            <a:r>
              <a:rPr lang="en-US" sz="1200"/>
              <a:t>condicoes</a:t>
            </a:r>
          </a:p>
          <a:p>
            <a:pPr lvl="1"/>
            <a:r>
              <a:rPr lang="en-US" sz="1200" b="0"/>
              <a:t>          o.isAtivo();</a:t>
            </a:r>
          </a:p>
          <a:p>
            <a:pPr lvl="1"/>
            <a:r>
              <a:rPr lang="en-US" sz="1200" b="0"/>
              <a:t>          p == o.getAlvo();</a:t>
            </a:r>
          </a:p>
          <a:p>
            <a:pPr lvl="1"/>
            <a:r>
              <a:rPr lang="en-US" sz="1200"/>
              <a:t>       acoes</a:t>
            </a:r>
          </a:p>
          <a:p>
            <a:pPr lvl="1"/>
            <a:r>
              <a:rPr lang="en-US" sz="1200" b="0"/>
              <a:t>           o.desativar();</a:t>
            </a:r>
          </a:p>
          <a:p>
            <a:pPr lvl="1"/>
            <a:r>
              <a:rPr lang="en-US" sz="1200" b="0"/>
              <a:t>           write(pai.getNome() ++ " e " ++ mae.getNome() </a:t>
            </a:r>
          </a:p>
          <a:p>
            <a:pPr lvl="1"/>
            <a:r>
              <a:rPr lang="en-US" sz="1200" b="0"/>
              <a:t>                         ++ "sao ancestrais");</a:t>
            </a:r>
          </a:p>
          <a:p>
            <a:r>
              <a:rPr lang="en-US" sz="1200" b="0"/>
              <a:t>       }</a:t>
            </a:r>
          </a:p>
          <a:p>
            <a:r>
              <a:rPr lang="en-US" sz="1200" b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Então...</a:t>
            </a:r>
            <a:endParaRPr lang="en-US" sz="36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9" name="Diagrama 8"/>
          <p:cNvGraphicFramePr/>
          <p:nvPr/>
        </p:nvGraphicFramePr>
        <p:xfrm>
          <a:off x="571472" y="1397000"/>
          <a:ext cx="8072494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0430" y="5559998"/>
            <a:ext cx="506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* Tamanho dos círculos infere complexidade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5801" y="260350"/>
            <a:ext cx="5986463" cy="647700"/>
          </a:xfrm>
        </p:spPr>
        <p:txBody>
          <a:bodyPr/>
          <a:lstStyle/>
          <a:p>
            <a:r>
              <a:rPr lang="pt-BR" dirty="0" smtClean="0"/>
              <a:t>Primeira Parte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2960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faltava?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 da BNF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Definir foi duro, mas implementar...</a:t>
            </a:r>
          </a:p>
          <a:p>
            <a:pPr lvl="1"/>
            <a:r>
              <a:rPr lang="pt-BR" dirty="0" smtClean="0"/>
              <a:t>Estrutura de OO1 complexa e com </a:t>
            </a:r>
            <a:r>
              <a:rPr lang="pt-BR" dirty="0" smtClean="0"/>
              <a:t>erros</a:t>
            </a:r>
            <a:endParaRPr lang="pt-BR" dirty="0" smtClean="0"/>
          </a:p>
          <a:p>
            <a:r>
              <a:rPr lang="pt-BR" dirty="0" smtClean="0"/>
              <a:t>Ajustes necessários</a:t>
            </a:r>
          </a:p>
          <a:p>
            <a:pPr lvl="1"/>
            <a:r>
              <a:rPr lang="pt-BR" dirty="0" smtClean="0"/>
              <a:t>Ambigüidades e Recursões retiradas</a:t>
            </a:r>
          </a:p>
          <a:p>
            <a:pPr lvl="1"/>
            <a:r>
              <a:rPr lang="pt-BR" dirty="0" smtClean="0"/>
              <a:t>Redefinições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38094"/>
            <a:ext cx="5986463" cy="647700"/>
          </a:xfrm>
        </p:spPr>
        <p:txBody>
          <a:bodyPr/>
          <a:lstStyle/>
          <a:p>
            <a:r>
              <a:rPr lang="pt-BR" sz="3600" dirty="0" smtClean="0"/>
              <a:t>Algumas mudanças não previstas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Estudando OO1, alguns ajustes fizeram-se necessários.</a:t>
            </a:r>
            <a:endParaRPr lang="pt-BR" sz="24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85787" y="2357430"/>
            <a:ext cx="3065490" cy="3519495"/>
          </a:xfrm>
          <a:prstGeom prst="rect">
            <a:avLst/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200" dirty="0"/>
              <a:t>agente</a:t>
            </a:r>
            <a:r>
              <a:rPr lang="pt-BR" sz="1200" b="0" dirty="0"/>
              <a:t> Robot {</a:t>
            </a:r>
          </a:p>
          <a:p>
            <a:endParaRPr lang="pt-BR" sz="1200" b="0" dirty="0"/>
          </a:p>
          <a:p>
            <a:r>
              <a:rPr lang="pt-BR" sz="1200" b="0" dirty="0"/>
              <a:t> </a:t>
            </a:r>
            <a:r>
              <a:rPr lang="pt-BR" sz="1200" dirty="0" smtClean="0"/>
              <a:t>init</a:t>
            </a:r>
            <a:r>
              <a:rPr lang="pt-BR" sz="1200" b="0" dirty="0" smtClean="0"/>
              <a:t>{</a:t>
            </a:r>
            <a:endParaRPr lang="pt-BR" sz="1200" b="0" dirty="0"/>
          </a:p>
          <a:p>
            <a:r>
              <a:rPr lang="pt-BR" sz="1200" b="0" dirty="0"/>
              <a:t>   </a:t>
            </a:r>
            <a:r>
              <a:rPr lang="pt-BR" sz="1200" dirty="0"/>
              <a:t>FamiliaBase</a:t>
            </a:r>
            <a:r>
              <a:rPr lang="pt-BR" sz="1200" b="0" dirty="0"/>
              <a:t>::</a:t>
            </a:r>
            <a:r>
              <a:rPr lang="pt-BR" sz="1200" dirty="0" smtClean="0"/>
              <a:t>inserir(objetivo</a:t>
            </a:r>
            <a:r>
              <a:rPr lang="pt-BR" sz="1200" b="0" dirty="0" smtClean="0"/>
              <a:t>)</a:t>
            </a:r>
            <a:endParaRPr lang="pt-BR" sz="1200" b="0" dirty="0"/>
          </a:p>
          <a:p>
            <a:endParaRPr lang="pt-BR" sz="1200" b="0" dirty="0"/>
          </a:p>
          <a:p>
            <a:r>
              <a:rPr lang="pt-BR" sz="1200" b="0" dirty="0"/>
              <a:t> }</a:t>
            </a:r>
          </a:p>
          <a:p>
            <a:endParaRPr lang="pt-BR" sz="1200" b="0" dirty="0"/>
          </a:p>
          <a:p>
            <a:endParaRPr lang="pt-BR" sz="1200" b="0" dirty="0"/>
          </a:p>
          <a:p>
            <a:endParaRPr lang="pt-BR" sz="1200" b="0" dirty="0"/>
          </a:p>
          <a:p>
            <a:endParaRPr lang="pt-BR" sz="1200" b="0" dirty="0"/>
          </a:p>
          <a:p>
            <a:r>
              <a:rPr lang="pt-BR" sz="1200" b="0" dirty="0"/>
              <a:t>run(){</a:t>
            </a:r>
          </a:p>
          <a:p>
            <a:r>
              <a:rPr lang="pt-BR" sz="1200" b="0" dirty="0"/>
              <a:t>//percebe</a:t>
            </a:r>
          </a:p>
          <a:p>
            <a:r>
              <a:rPr lang="pt-BR" sz="1200" b="0" dirty="0"/>
              <a:t>//insere fato </a:t>
            </a:r>
          </a:p>
          <a:p>
            <a:r>
              <a:rPr lang="pt-BR" sz="1200" b="0" dirty="0"/>
              <a:t>//roda a base (age)</a:t>
            </a:r>
          </a:p>
          <a:p>
            <a:r>
              <a:rPr lang="pt-BR" sz="1200" b="0" dirty="0"/>
              <a:t>}</a:t>
            </a:r>
          </a:p>
          <a:p>
            <a:endParaRPr lang="pt-BR" sz="1200" b="0" dirty="0"/>
          </a:p>
          <a:p>
            <a:r>
              <a:rPr lang="pt-BR" sz="1200" b="0" dirty="0"/>
              <a:t>}</a:t>
            </a:r>
            <a:endParaRPr lang="en-US" sz="1200" b="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864096" y="2357430"/>
            <a:ext cx="3065490" cy="3519495"/>
          </a:xfrm>
          <a:prstGeom prst="rect">
            <a:avLst/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200" dirty="0"/>
              <a:t>agente</a:t>
            </a:r>
            <a:r>
              <a:rPr lang="pt-BR" sz="1200" b="0" dirty="0"/>
              <a:t> Robot {</a:t>
            </a:r>
          </a:p>
          <a:p>
            <a:endParaRPr lang="pt-BR" sz="1200" b="0" dirty="0" smtClean="0"/>
          </a:p>
          <a:p>
            <a:endParaRPr lang="pt-BR" sz="1200" b="0" dirty="0" smtClean="0"/>
          </a:p>
          <a:p>
            <a:pPr lvl="1"/>
            <a:endParaRPr lang="pt-BR" sz="1200" b="0" dirty="0" smtClean="0"/>
          </a:p>
          <a:p>
            <a:pPr lvl="1"/>
            <a:endParaRPr lang="pt-BR" sz="1200" b="0" dirty="0" smtClean="0"/>
          </a:p>
          <a:p>
            <a:pPr lvl="1"/>
            <a:endParaRPr lang="pt-BR" sz="1200" b="0" dirty="0" smtClean="0"/>
          </a:p>
          <a:p>
            <a:pPr lvl="1"/>
            <a:endParaRPr lang="pt-BR" sz="1200" b="0" dirty="0" smtClean="0"/>
          </a:p>
          <a:p>
            <a:pPr lvl="1"/>
            <a:r>
              <a:rPr lang="pt-BR" sz="1200" b="0" dirty="0" smtClean="0"/>
              <a:t>metodo1(){</a:t>
            </a:r>
          </a:p>
          <a:p>
            <a:pPr lvl="1"/>
            <a:r>
              <a:rPr lang="pt-BR" sz="1200" b="0" dirty="0" smtClean="0"/>
              <a:t>}</a:t>
            </a:r>
          </a:p>
          <a:p>
            <a:r>
              <a:rPr lang="pt-BR" sz="1200" b="0" dirty="0" smtClean="0"/>
              <a:t>},</a:t>
            </a:r>
          </a:p>
          <a:p>
            <a:r>
              <a:rPr lang="pt-BR" sz="1200" dirty="0" smtClean="0"/>
              <a:t>classe  </a:t>
            </a:r>
            <a:r>
              <a:rPr lang="pt-BR" sz="1200" b="0" dirty="0" smtClean="0"/>
              <a:t>NomeClasse{</a:t>
            </a:r>
          </a:p>
          <a:p>
            <a:r>
              <a:rPr lang="pt-BR" sz="1200" b="0" dirty="0" smtClean="0"/>
              <a:t>};</a:t>
            </a:r>
          </a:p>
          <a:p>
            <a:r>
              <a:rPr lang="pt-BR" sz="1200" b="0" dirty="0" smtClean="0"/>
              <a:t>{</a:t>
            </a:r>
          </a:p>
          <a:p>
            <a:r>
              <a:rPr lang="pt-BR" sz="1200" b="0" dirty="0" smtClean="0"/>
              <a:t>NomeClasse n := new NomeClasse;</a:t>
            </a:r>
          </a:p>
          <a:p>
            <a:r>
              <a:rPr lang="pt-BR" sz="1200" b="0" dirty="0" smtClean="0"/>
              <a:t>Robot b:= new Robot;</a:t>
            </a:r>
          </a:p>
          <a:p>
            <a:r>
              <a:rPr lang="pt-BR" sz="1200" b="0" dirty="0" smtClean="0"/>
              <a:t>b.inserir(n); //comandoInserir</a:t>
            </a:r>
          </a:p>
          <a:p>
            <a:r>
              <a:rPr lang="pt-BR" sz="1200" b="0" dirty="0" smtClean="0"/>
              <a:t>b.iniciar(baseDeRegras); //ComandoIniciar</a:t>
            </a:r>
          </a:p>
          <a:p>
            <a:r>
              <a:rPr lang="pt-BR" sz="1200" b="0" dirty="0" smtClean="0"/>
              <a:t>}</a:t>
            </a:r>
          </a:p>
          <a:p>
            <a:endParaRPr lang="en-US" sz="1200" b="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617663" y="3643314"/>
            <a:ext cx="1079500" cy="79216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 b="0" dirty="0" smtClean="0"/>
              <a:t>Bases </a:t>
            </a:r>
            <a:r>
              <a:rPr lang="pt-BR" sz="1400" b="0" dirty="0"/>
              <a:t>de </a:t>
            </a:r>
          </a:p>
          <a:p>
            <a:pPr algn="ctr"/>
            <a:r>
              <a:rPr lang="pt-BR" sz="1400" b="0" dirty="0"/>
              <a:t>Regras</a:t>
            </a:r>
            <a:endParaRPr lang="en-US" sz="1400" b="0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500694" y="2786058"/>
            <a:ext cx="1079500" cy="79216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A50021">
                  <a:alpha val="17998"/>
                </a:srgbClr>
              </a:gs>
              <a:gs pos="100000">
                <a:srgbClr val="F1D8DD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 b="0" dirty="0" smtClean="0"/>
              <a:t>Bases </a:t>
            </a:r>
            <a:r>
              <a:rPr lang="pt-BR" sz="1400" b="0" dirty="0"/>
              <a:t>de </a:t>
            </a:r>
          </a:p>
          <a:p>
            <a:pPr algn="ctr"/>
            <a:r>
              <a:rPr lang="pt-BR" sz="1400" b="0" dirty="0"/>
              <a:t>Regras</a:t>
            </a:r>
            <a:endParaRPr lang="en-US" sz="1400" b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000100" y="2928934"/>
            <a:ext cx="2071702" cy="50006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 flipV="1">
            <a:off x="1000100" y="2857496"/>
            <a:ext cx="2071702" cy="642942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928662" y="4357694"/>
            <a:ext cx="714380" cy="285752"/>
            <a:chOff x="71406" y="4214818"/>
            <a:chExt cx="2071702" cy="642942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71406" y="4286256"/>
              <a:ext cx="2071702" cy="50006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71406" y="4214818"/>
              <a:ext cx="2071702" cy="64294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">
  <a:themeElements>
    <a:clrScheme name="CI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C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PLP - Java 5 (Tiger)</Template>
  <TotalTime>1918</TotalTime>
  <Words>893</Words>
  <Application>Microsoft Office PowerPoint</Application>
  <PresentationFormat>On-screen Show (4:3)</PresentationFormat>
  <Paragraphs>296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CIn</vt:lpstr>
      <vt:lpstr>Linguagem Orientada a Agentes</vt:lpstr>
      <vt:lpstr>Roteiro</vt:lpstr>
      <vt:lpstr>Relembrando</vt:lpstr>
      <vt:lpstr>Relembrando</vt:lpstr>
      <vt:lpstr>Então...</vt:lpstr>
      <vt:lpstr>Primeira Parte</vt:lpstr>
      <vt:lpstr>O que faltava?</vt:lpstr>
      <vt:lpstr>Implementação da BNF</vt:lpstr>
      <vt:lpstr>Algumas mudanças não previstas</vt:lpstr>
      <vt:lpstr>Implementação da BNF</vt:lpstr>
      <vt:lpstr>Implementação da BNF</vt:lpstr>
      <vt:lpstr>Implementação da BNF</vt:lpstr>
      <vt:lpstr>Implementação do Interpretador</vt:lpstr>
      <vt:lpstr>Modificações  LOO1</vt:lpstr>
      <vt:lpstr>Como disparar uma regra?</vt:lpstr>
      <vt:lpstr>Como disparar uma regra?</vt:lpstr>
      <vt:lpstr>Como disparar uma regra?</vt:lpstr>
      <vt:lpstr>Demonstração</vt:lpstr>
      <vt:lpstr>Documentação e Site</vt:lpstr>
      <vt:lpstr>Dificuldades</vt:lpstr>
      <vt:lpstr>Mas ainda há o que fazer…</vt:lpstr>
      <vt:lpstr>Referências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Orientada a Agentes</dc:title>
  <dc:creator>adsl</dc:creator>
  <cp:lastModifiedBy>Allan Lima</cp:lastModifiedBy>
  <cp:revision>122</cp:revision>
  <dcterms:created xsi:type="dcterms:W3CDTF">2007-06-28T15:05:11Z</dcterms:created>
  <dcterms:modified xsi:type="dcterms:W3CDTF">2007-07-31T17:14:22Z</dcterms:modified>
</cp:coreProperties>
</file>