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8" r:id="rId9"/>
    <p:sldId id="279" r:id="rId10"/>
    <p:sldId id="262" r:id="rId11"/>
    <p:sldId id="263" r:id="rId12"/>
    <p:sldId id="280" r:id="rId13"/>
    <p:sldId id="264" r:id="rId14"/>
    <p:sldId id="265" r:id="rId15"/>
    <p:sldId id="266" r:id="rId16"/>
    <p:sldId id="267" r:id="rId17"/>
    <p:sldId id="282" r:id="rId18"/>
    <p:sldId id="286" r:id="rId19"/>
    <p:sldId id="283" r:id="rId20"/>
    <p:sldId id="285" r:id="rId21"/>
    <p:sldId id="281" r:id="rId22"/>
    <p:sldId id="284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962" y="-387424"/>
            <a:ext cx="10968215" cy="72454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236" y="3933056"/>
            <a:ext cx="4464496" cy="1539072"/>
          </a:xfrm>
        </p:spPr>
        <p:txBody>
          <a:bodyPr vert="horz" lIns="91440" tIns="0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8068" y="5447756"/>
            <a:ext cx="4176464" cy="396598"/>
          </a:xfrm>
        </p:spPr>
        <p:txBody>
          <a:bodyPr lIns="118872" tIns="0" rIns="45720" bIns="0" anchor="t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111144" y="5411040"/>
            <a:ext cx="4464496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2458F0A-1B48-485F-92A4-A8C8C76FA081}" type="datetimeFigureOut">
              <a:rPr lang="pt-BR" smtClean="0"/>
              <a:t>08/07/2013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B53F316-CBD1-4635-8054-F4169D6D0FF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bwapi/wiki/BWAPIManual" TargetMode="External"/><Relationship Id="rId2" Type="http://schemas.openxmlformats.org/officeDocument/2006/relationships/hyperlink" Target="http://code.google.com/p/bwapi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i="1" dirty="0" err="1" smtClean="0"/>
              <a:t>Starcraft</a:t>
            </a:r>
            <a:r>
              <a:rPr lang="pt-BR" i="1" dirty="0" smtClean="0"/>
              <a:t> </a:t>
            </a:r>
            <a:r>
              <a:rPr lang="pt-BR" i="1" dirty="0" err="1" smtClean="0"/>
              <a:t>Brood</a:t>
            </a:r>
            <a:r>
              <a:rPr lang="pt-BR" i="1" dirty="0" smtClean="0"/>
              <a:t> War</a:t>
            </a:r>
            <a:r>
              <a:rPr lang="pt-BR" dirty="0" smtClean="0"/>
              <a:t> e a BWAPI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Fernando Rocha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5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 a dificuldade do jogo?</a:t>
            </a:r>
          </a:p>
          <a:p>
            <a:pPr lvl="1"/>
            <a:r>
              <a:rPr lang="pt-BR" dirty="0" smtClean="0"/>
              <a:t>Como dito antes, tudo ocorre ao mesmo tempo!</a:t>
            </a:r>
          </a:p>
          <a:p>
            <a:pPr lvl="1"/>
            <a:r>
              <a:rPr lang="pt-BR" dirty="0" smtClean="0"/>
              <a:t>Durante um ataque é necessário continuar recolhendo recursos, verificando a necessidade de construir novas edificações, produzir novas unidades, existe o risco de ser atacado ao mesmo tempo,....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2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vencer?</a:t>
            </a:r>
          </a:p>
          <a:p>
            <a:pPr lvl="1"/>
            <a:r>
              <a:rPr lang="pt-BR" dirty="0" smtClean="0"/>
              <a:t>Simples, aniquilação do inimigo!</a:t>
            </a:r>
          </a:p>
          <a:p>
            <a:pPr lvl="1"/>
            <a:r>
              <a:rPr lang="pt-BR" dirty="0" smtClean="0"/>
              <a:t>Basta matar todos os inimigos e destruir suas edificações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3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RTS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93" y="1638070"/>
            <a:ext cx="6612375" cy="4959282"/>
          </a:xfrm>
        </p:spPr>
      </p:pic>
    </p:spTree>
    <p:extLst>
      <p:ext uri="{BB962C8B-B14F-4D97-AF65-F5344CB8AC3E}">
        <p14:creationId xmlns:p14="http://schemas.microsoft.com/office/powerpoint/2010/main" val="39682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Estruturas Básicas de um RTS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Centro de comando</a:t>
            </a:r>
          </a:p>
          <a:p>
            <a:pPr lvl="1"/>
            <a:r>
              <a:rPr lang="pt-BR" dirty="0" smtClean="0"/>
              <a:t>Principal edificação, constrói a unidade básica e recolhe recursos</a:t>
            </a:r>
          </a:p>
          <a:p>
            <a:r>
              <a:rPr lang="pt-BR" dirty="0" smtClean="0"/>
              <a:t>Barracas</a:t>
            </a:r>
          </a:p>
          <a:p>
            <a:pPr lvl="1"/>
            <a:r>
              <a:rPr lang="pt-BR" dirty="0" smtClean="0"/>
              <a:t>Produção de novas unidades</a:t>
            </a:r>
          </a:p>
          <a:p>
            <a:r>
              <a:rPr lang="pt-BR" dirty="0" smtClean="0"/>
              <a:t>Fábrica</a:t>
            </a:r>
          </a:p>
          <a:p>
            <a:pPr lvl="1"/>
            <a:r>
              <a:rPr lang="pt-BR" dirty="0" smtClean="0"/>
              <a:t>Produção de novas unidades blindadas</a:t>
            </a:r>
          </a:p>
          <a:p>
            <a:r>
              <a:rPr lang="pt-BR" dirty="0" smtClean="0"/>
              <a:t>Alojamento</a:t>
            </a:r>
          </a:p>
          <a:p>
            <a:pPr lvl="1"/>
            <a:r>
              <a:rPr lang="pt-BR" dirty="0" smtClean="0"/>
              <a:t>Disponibiliza mais espaço para a produção de unidades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Unidades Básicas de um RTS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Operário</a:t>
            </a:r>
          </a:p>
          <a:p>
            <a:pPr lvl="1"/>
            <a:r>
              <a:rPr lang="pt-BR" dirty="0" smtClean="0"/>
              <a:t>Unidade básica capaz de recolher recursos e construir novas edificações</a:t>
            </a:r>
          </a:p>
          <a:p>
            <a:r>
              <a:rPr lang="pt-BR" dirty="0" smtClean="0"/>
              <a:t>Infantaria</a:t>
            </a:r>
          </a:p>
          <a:p>
            <a:pPr lvl="1"/>
            <a:r>
              <a:rPr lang="pt-BR" dirty="0" smtClean="0"/>
              <a:t>Unidades mais simples para ataque/defesa</a:t>
            </a:r>
          </a:p>
          <a:p>
            <a:r>
              <a:rPr lang="pt-BR" dirty="0" smtClean="0"/>
              <a:t>Artilharia</a:t>
            </a:r>
          </a:p>
          <a:p>
            <a:pPr lvl="1"/>
            <a:r>
              <a:rPr lang="pt-BR" dirty="0" smtClean="0"/>
              <a:t>Unidades com longo alcance de ataque</a:t>
            </a:r>
          </a:p>
          <a:p>
            <a:r>
              <a:rPr lang="pt-BR" dirty="0" smtClean="0"/>
              <a:t>Cavalaria/Blindados</a:t>
            </a:r>
          </a:p>
          <a:p>
            <a:pPr lvl="1"/>
            <a:r>
              <a:rPr lang="pt-BR" dirty="0" smtClean="0"/>
              <a:t>Unidades mais poderosas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0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Starcraft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jogo</a:t>
            </a:r>
          </a:p>
          <a:p>
            <a:pPr lvl="1"/>
            <a:r>
              <a:rPr lang="pt-BR" dirty="0" smtClean="0"/>
              <a:t>Produzido pela </a:t>
            </a:r>
            <a:r>
              <a:rPr lang="pt-BR" dirty="0" err="1" smtClean="0"/>
              <a:t>Blizzard</a:t>
            </a:r>
            <a:endParaRPr lang="pt-BR" dirty="0" smtClean="0"/>
          </a:p>
          <a:p>
            <a:pPr lvl="1"/>
            <a:r>
              <a:rPr lang="pt-BR" dirty="0" smtClean="0"/>
              <a:t>Lançado para PC em 1998</a:t>
            </a:r>
          </a:p>
          <a:p>
            <a:pPr lvl="1"/>
            <a:r>
              <a:rPr lang="pt-BR" dirty="0" smtClean="0"/>
              <a:t>A expansão </a:t>
            </a:r>
            <a:r>
              <a:rPr lang="pt-BR" dirty="0" err="1" smtClean="0"/>
              <a:t>Brood</a:t>
            </a:r>
            <a:r>
              <a:rPr lang="pt-BR" dirty="0" smtClean="0"/>
              <a:t> War foi lançada em 2000</a:t>
            </a:r>
          </a:p>
          <a:p>
            <a:pPr lvl="1"/>
            <a:r>
              <a:rPr lang="pt-BR" dirty="0" smtClean="0"/>
              <a:t>Em 31 de março de 2013 a franquia completou 15 anos de sucesso</a:t>
            </a:r>
          </a:p>
          <a:p>
            <a:pPr lvl="1"/>
            <a:r>
              <a:rPr lang="pt-BR" dirty="0" smtClean="0"/>
              <a:t>Jogadores da Coréia do Sul chegam a ganhar patrocínio  em campeonatos de disputa online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55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Personagens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Raças</a:t>
            </a:r>
          </a:p>
          <a:p>
            <a:pPr lvl="1"/>
            <a:r>
              <a:rPr lang="pt-BR" dirty="0" err="1" smtClean="0"/>
              <a:t>Zergs</a:t>
            </a:r>
            <a:endParaRPr lang="pt-BR" dirty="0" smtClean="0"/>
          </a:p>
          <a:p>
            <a:pPr lvl="1"/>
            <a:r>
              <a:rPr lang="pt-BR" dirty="0" err="1" smtClean="0"/>
              <a:t>Terrans</a:t>
            </a:r>
            <a:endParaRPr lang="pt-BR" dirty="0" smtClean="0"/>
          </a:p>
          <a:p>
            <a:pPr lvl="1"/>
            <a:r>
              <a:rPr lang="pt-BR" dirty="0" err="1" smtClean="0"/>
              <a:t>Protoss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71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Zergs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2" y="1774825"/>
            <a:ext cx="8223955" cy="4625975"/>
          </a:xfrm>
        </p:spPr>
      </p:pic>
    </p:spTree>
    <p:extLst>
      <p:ext uri="{BB962C8B-B14F-4D97-AF65-F5344CB8AC3E}">
        <p14:creationId xmlns:p14="http://schemas.microsoft.com/office/powerpoint/2010/main" val="10060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Zergs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Possui as unidades menos avançadas</a:t>
            </a:r>
          </a:p>
          <a:p>
            <a:r>
              <a:rPr lang="pt-BR" dirty="0" smtClean="0"/>
              <a:t>São as unidades mais baratas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89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Terrans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60" y="1729550"/>
            <a:ext cx="6394392" cy="4795794"/>
          </a:xfrm>
        </p:spPr>
      </p:pic>
    </p:spTree>
    <p:extLst>
      <p:ext uri="{BB962C8B-B14F-4D97-AF65-F5344CB8AC3E}">
        <p14:creationId xmlns:p14="http://schemas.microsoft.com/office/powerpoint/2010/main" val="35178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Jogos de Estratégia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jogo de estratégia pode ser visto como um simulador de guerra</a:t>
            </a:r>
          </a:p>
          <a:p>
            <a:r>
              <a:rPr lang="pt-BR" dirty="0" smtClean="0"/>
              <a:t>Porém, jogos que são simuladores de guerra podem ser visto como:</a:t>
            </a:r>
          </a:p>
          <a:p>
            <a:pPr lvl="1"/>
            <a:r>
              <a:rPr lang="pt-BR" dirty="0" smtClean="0"/>
              <a:t>Jogos de primeira pessoa</a:t>
            </a:r>
          </a:p>
          <a:p>
            <a:pPr lvl="1"/>
            <a:r>
              <a:rPr lang="pt-BR" dirty="0" smtClean="0"/>
              <a:t>Jogos de estratégia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Terrans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Raça mais balanceada</a:t>
            </a:r>
          </a:p>
          <a:p>
            <a:pPr lvl="1"/>
            <a:r>
              <a:rPr lang="pt-BR" dirty="0" smtClean="0"/>
              <a:t>Custo e tecnologia</a:t>
            </a:r>
          </a:p>
          <a:p>
            <a:r>
              <a:rPr lang="pt-BR" dirty="0" smtClean="0"/>
              <a:t>Maior variedade de estratégias existentes</a:t>
            </a:r>
          </a:p>
          <a:p>
            <a:r>
              <a:rPr lang="pt-BR" dirty="0" smtClean="0"/>
              <a:t>Algumas estruturas podem ser movidas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9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Protoss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6" y="1628801"/>
            <a:ext cx="6362666" cy="4772000"/>
          </a:xfrm>
        </p:spPr>
      </p:pic>
    </p:spTree>
    <p:extLst>
      <p:ext uri="{BB962C8B-B14F-4D97-AF65-F5344CB8AC3E}">
        <p14:creationId xmlns:p14="http://schemas.microsoft.com/office/powerpoint/2010/main" val="31421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Protoss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raça mais evoluída</a:t>
            </a:r>
          </a:p>
          <a:p>
            <a:r>
              <a:rPr lang="pt-BR" dirty="0" smtClean="0"/>
              <a:t>Alto custo na produção das unidades</a:t>
            </a:r>
          </a:p>
          <a:p>
            <a:r>
              <a:rPr lang="pt-BR" dirty="0" smtClean="0"/>
              <a:t>Necessita muito de Gás </a:t>
            </a:r>
            <a:r>
              <a:rPr lang="pt-BR" dirty="0" err="1" smtClean="0"/>
              <a:t>Vespene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4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Brood War Application Programming Interface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API para interação com o jogo</a:t>
            </a:r>
          </a:p>
          <a:p>
            <a:pPr lvl="1"/>
            <a:r>
              <a:rPr lang="pt-BR" dirty="0" smtClean="0"/>
              <a:t>Permite o desenvolvimento de módulos de IA para o jogo com novos micro e macros algoritmos</a:t>
            </a:r>
          </a:p>
          <a:p>
            <a:pPr lvl="1"/>
            <a:r>
              <a:rPr lang="pt-BR" dirty="0" smtClean="0"/>
              <a:t>Por desativar a GUI, o usuário passa a ser um mero espectador do jogo</a:t>
            </a:r>
          </a:p>
          <a:p>
            <a:pPr lvl="1"/>
            <a:r>
              <a:rPr lang="pt-BR" dirty="0" smtClean="0"/>
              <a:t>A API foi desenvolvida com o intuito de evitar </a:t>
            </a:r>
            <a:r>
              <a:rPr lang="pt-BR" dirty="0" err="1" smtClean="0"/>
              <a:t>cheats</a:t>
            </a:r>
            <a:endParaRPr lang="pt-BR" dirty="0" smtClean="0"/>
          </a:p>
          <a:p>
            <a:pPr lvl="2"/>
            <a:r>
              <a:rPr lang="pt-BR" dirty="0" smtClean="0"/>
              <a:t>Ao ativar alguma </a:t>
            </a:r>
            <a:r>
              <a:rPr lang="pt-BR" dirty="0" err="1" smtClean="0"/>
              <a:t>flag</a:t>
            </a:r>
            <a:r>
              <a:rPr lang="pt-BR" dirty="0" smtClean="0"/>
              <a:t> de </a:t>
            </a:r>
            <a:r>
              <a:rPr lang="pt-BR" dirty="0" err="1" smtClean="0"/>
              <a:t>cheat</a:t>
            </a:r>
            <a:r>
              <a:rPr lang="pt-BR" dirty="0" smtClean="0"/>
              <a:t>, todos os jogadores da partida são notificados</a:t>
            </a:r>
          </a:p>
          <a:p>
            <a:r>
              <a:rPr lang="pt-BR" dirty="0" smtClean="0"/>
              <a:t>Atualmente foi lançada a versão 4.0.0 beta, mas utilizaremos a versão anterior por ser mais estável (3.7.4)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0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Importancia</a:t>
            </a:r>
            <a:r>
              <a:rPr lang="pt-BR" dirty="0" smtClean="0"/>
              <a:t> da BWAPI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Permite a desenvolvedores, estudantes e pesquisadores testarem novas técnicas de IA em um ambiente altamente comercial</a:t>
            </a:r>
          </a:p>
          <a:p>
            <a:r>
              <a:rPr lang="pt-BR" dirty="0" smtClean="0"/>
              <a:t>Existem diversos estudos sobre diversas técnicas e áreas de pesquisa utilizando a BWAPI e </a:t>
            </a:r>
            <a:r>
              <a:rPr lang="pt-BR" dirty="0" err="1" smtClean="0"/>
              <a:t>StarCraft</a:t>
            </a:r>
            <a:r>
              <a:rPr lang="pt-BR" dirty="0" smtClean="0"/>
              <a:t> como ferramenta de validação</a:t>
            </a:r>
          </a:p>
          <a:p>
            <a:r>
              <a:rPr lang="pt-BR" dirty="0" smtClean="0"/>
              <a:t>Existem competições de módulos de IA, geralmente ocorrem em dezembro</a:t>
            </a:r>
          </a:p>
          <a:p>
            <a:pPr lvl="1"/>
            <a:r>
              <a:rPr lang="pt-BR" dirty="0" smtClean="0"/>
              <a:t>Em 2012, os organizadores conseguiram patrocinadores e com isso, prêmios em dinheiro foram distribuídos para os vencedores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BWAPI Documentação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é difícil encontrar documentação e informações na web sobre como programar e instalar a BWAPI</a:t>
            </a:r>
          </a:p>
          <a:p>
            <a:r>
              <a:rPr lang="pt-BR" dirty="0" smtClean="0"/>
              <a:t>No próprio site da API encontramos documentação e alguns tutoriais de como proceder</a:t>
            </a:r>
          </a:p>
          <a:p>
            <a:pPr marL="0" indent="0">
              <a:buNone/>
            </a:pPr>
            <a:r>
              <a:rPr lang="pt-BR" sz="2400" dirty="0" smtClean="0"/>
              <a:t>	</a:t>
            </a:r>
            <a:r>
              <a:rPr lang="pt-BR" sz="2400" dirty="0" smtClean="0">
                <a:hlinkClick r:id="rId2"/>
              </a:rPr>
              <a:t>http://code.google.com/p/bwapi/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	</a:t>
            </a:r>
            <a:r>
              <a:rPr lang="pt-BR" sz="2400" dirty="0" smtClean="0">
                <a:hlinkClick r:id="rId3"/>
              </a:rPr>
              <a:t>http://code.google.com/p/bwapi/wiki/BWAPIManual</a:t>
            </a:r>
            <a:endParaRPr lang="pt-BR" sz="2400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2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realizar a instalação é necessário o </a:t>
            </a:r>
            <a:r>
              <a:rPr lang="pt-BR" dirty="0" err="1" smtClean="0"/>
              <a:t>Starcraft</a:t>
            </a:r>
            <a:r>
              <a:rPr lang="pt-BR" dirty="0" smtClean="0"/>
              <a:t> e sua expansão (</a:t>
            </a:r>
            <a:r>
              <a:rPr lang="pt-BR" dirty="0" err="1" smtClean="0"/>
              <a:t>Brood</a:t>
            </a:r>
            <a:r>
              <a:rPr lang="pt-BR" dirty="0" smtClean="0"/>
              <a:t> War) instalados na última versão disponível 1.16.1</a:t>
            </a:r>
          </a:p>
          <a:p>
            <a:r>
              <a:rPr lang="pt-BR" dirty="0" smtClean="0"/>
              <a:t>Um compilador C/C++ (para versões mais novas do Visual Studio 2008, será necessário recompilar o código da BWAPI)</a:t>
            </a:r>
          </a:p>
          <a:p>
            <a:r>
              <a:rPr lang="pt-BR" dirty="0" smtClean="0"/>
              <a:t>Baixar a versão 3.7.4 e seguir os procedimentos do </a:t>
            </a:r>
            <a:r>
              <a:rPr lang="pt-BR" dirty="0" err="1" smtClean="0"/>
              <a:t>readme</a:t>
            </a:r>
            <a:endParaRPr lang="pt-BR" dirty="0" smtClean="0"/>
          </a:p>
          <a:p>
            <a:pPr lvl="1"/>
            <a:r>
              <a:rPr lang="pt-BR" dirty="0" smtClean="0"/>
              <a:t>Basicamente é um instalador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5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Programação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Olhando a documentação e os exemplos encontramos diversos detalhes da programação de um módulo de IA utilizando a BWAPI</a:t>
            </a:r>
          </a:p>
          <a:p>
            <a:r>
              <a:rPr lang="pt-BR" dirty="0" smtClean="0"/>
              <a:t>O módulo basicamente é baseado em eventos</a:t>
            </a:r>
          </a:p>
          <a:p>
            <a:r>
              <a:rPr lang="pt-BR" dirty="0" smtClean="0"/>
              <a:t>Então encontramos eventos para diversas situações</a:t>
            </a:r>
          </a:p>
          <a:p>
            <a:r>
              <a:rPr lang="pt-BR" dirty="0" smtClean="0"/>
              <a:t>Ex.:</a:t>
            </a:r>
          </a:p>
          <a:p>
            <a:pPr marL="118872" indent="0">
              <a:buNone/>
            </a:pPr>
            <a:r>
              <a:rPr lang="pt-BR" dirty="0"/>
              <a:t>	</a:t>
            </a:r>
            <a:r>
              <a:rPr lang="pt-BR" dirty="0" smtClean="0"/>
              <a:t>Quando um inimigo é encontrado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	Quando um jogo é iniciado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A execução em cada frame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Quando uma unidade é criada</a:t>
            </a:r>
          </a:p>
          <a:p>
            <a:pPr marL="0" indent="0">
              <a:buNone/>
            </a:pPr>
            <a:r>
              <a:rPr lang="pt-BR" dirty="0" smtClean="0"/>
              <a:t>	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91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Utilização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compilação de um módulo deverá gerar uma DLL que será copiada para o diretório </a:t>
            </a:r>
            <a:r>
              <a:rPr lang="pt-BR" dirty="0" err="1" smtClean="0"/>
              <a:t>bwapi</a:t>
            </a:r>
            <a:r>
              <a:rPr lang="pt-BR" dirty="0" smtClean="0"/>
              <a:t>-data/AI no diretório do </a:t>
            </a:r>
            <a:r>
              <a:rPr lang="pt-BR" dirty="0" err="1" smtClean="0"/>
              <a:t>Starcraft</a:t>
            </a:r>
            <a:endParaRPr lang="pt-BR" dirty="0" smtClean="0"/>
          </a:p>
          <a:p>
            <a:r>
              <a:rPr lang="pt-BR" dirty="0" smtClean="0"/>
              <a:t>Deverá editar o arquivo bwapi.ini e configurar a IA para o módulo desenvolvido</a:t>
            </a:r>
          </a:p>
          <a:p>
            <a:r>
              <a:rPr lang="pt-BR" dirty="0" smtClean="0"/>
              <a:t>Executar o </a:t>
            </a:r>
            <a:r>
              <a:rPr lang="pt-BR" dirty="0" err="1" smtClean="0"/>
              <a:t>Chaoslaucher</a:t>
            </a:r>
            <a:r>
              <a:rPr lang="pt-BR" dirty="0" smtClean="0"/>
              <a:t> com o BWAPI </a:t>
            </a:r>
            <a:r>
              <a:rPr lang="pt-BR" dirty="0" err="1" smtClean="0"/>
              <a:t>Injector</a:t>
            </a:r>
            <a:r>
              <a:rPr lang="pt-BR" dirty="0" smtClean="0"/>
              <a:t> marcado</a:t>
            </a:r>
          </a:p>
          <a:p>
            <a:r>
              <a:rPr lang="pt-BR" dirty="0" smtClean="0"/>
              <a:t>Então deverá ser iniciada uma nova partida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Ideias de implementação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Antes de começarem a desenvolver, pensem primeiro no que a sua IA deverá fazer</a:t>
            </a:r>
          </a:p>
          <a:p>
            <a:r>
              <a:rPr lang="pt-BR" dirty="0" smtClean="0"/>
              <a:t>Coloque no papel (entrega dia 12/07)</a:t>
            </a:r>
          </a:p>
          <a:p>
            <a:r>
              <a:rPr lang="pt-BR" dirty="0" smtClean="0"/>
              <a:t>Por exemplo:</a:t>
            </a:r>
          </a:p>
          <a:p>
            <a:pPr lvl="1"/>
            <a:r>
              <a:rPr lang="pt-BR" dirty="0" smtClean="0"/>
              <a:t>Como deverá ser realizado o ataque?</a:t>
            </a:r>
          </a:p>
          <a:p>
            <a:pPr lvl="1"/>
            <a:r>
              <a:rPr lang="pt-BR" dirty="0" smtClean="0"/>
              <a:t>Como deverá ser realizado a defesa?</a:t>
            </a:r>
          </a:p>
          <a:p>
            <a:pPr lvl="1"/>
            <a:r>
              <a:rPr lang="pt-BR" dirty="0" smtClean="0"/>
              <a:t>Como gerenciar/coletar os recursos?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19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Jogos de Estratégia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 classificar os jogos de estratégia em três grupos</a:t>
            </a:r>
          </a:p>
          <a:p>
            <a:pPr lvl="1"/>
            <a:r>
              <a:rPr lang="pt-BR" dirty="0" smtClean="0"/>
              <a:t>Por turnos</a:t>
            </a:r>
          </a:p>
          <a:p>
            <a:pPr lvl="2"/>
            <a:r>
              <a:rPr lang="pt-BR" dirty="0" err="1" smtClean="0"/>
              <a:t>Civilization</a:t>
            </a:r>
            <a:endParaRPr lang="pt-BR" dirty="0" smtClean="0"/>
          </a:p>
          <a:p>
            <a:pPr lvl="1"/>
            <a:r>
              <a:rPr lang="pt-BR" dirty="0" smtClean="0"/>
              <a:t>Em tempo real</a:t>
            </a:r>
          </a:p>
          <a:p>
            <a:pPr lvl="2"/>
            <a:r>
              <a:rPr lang="pt-BR" dirty="0" err="1" smtClean="0"/>
              <a:t>Starcraft</a:t>
            </a:r>
            <a:endParaRPr lang="pt-BR" dirty="0" smtClean="0"/>
          </a:p>
          <a:p>
            <a:pPr lvl="1"/>
            <a:r>
              <a:rPr lang="pt-BR" dirty="0" smtClean="0"/>
              <a:t>Hibrido</a:t>
            </a:r>
          </a:p>
          <a:p>
            <a:pPr lvl="2"/>
            <a:r>
              <a:rPr lang="pt-BR" dirty="0" err="1" smtClean="0"/>
              <a:t>Rome</a:t>
            </a:r>
            <a:r>
              <a:rPr lang="pt-BR" dirty="0" smtClean="0"/>
              <a:t> Total War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Competição - Regras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 competição será utilizando a BWAPI em um mapa mais simples</a:t>
            </a:r>
          </a:p>
          <a:p>
            <a:endParaRPr lang="pt-BR" dirty="0"/>
          </a:p>
          <a:p>
            <a:r>
              <a:rPr lang="pt-BR" dirty="0" smtClean="0"/>
              <a:t>A segunda competição também será utilizando o BWAPI, porém usando um mapa mais completo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8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Datas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entrega - </a:t>
            </a:r>
            <a:r>
              <a:rPr lang="pt-BR" dirty="0" smtClean="0"/>
              <a:t>15/07</a:t>
            </a:r>
            <a:endParaRPr lang="pt-BR" dirty="0" smtClean="0"/>
          </a:p>
          <a:p>
            <a:pPr lvl="1"/>
            <a:r>
              <a:rPr lang="pt-BR" dirty="0" smtClean="0"/>
              <a:t>Ideias da IA</a:t>
            </a:r>
          </a:p>
          <a:p>
            <a:r>
              <a:rPr lang="pt-BR" dirty="0" smtClean="0"/>
              <a:t>Segunda entrega - </a:t>
            </a:r>
            <a:r>
              <a:rPr lang="pt-BR" dirty="0" smtClean="0"/>
              <a:t>02/08</a:t>
            </a:r>
            <a:endParaRPr lang="pt-BR" dirty="0" smtClean="0"/>
          </a:p>
          <a:p>
            <a:pPr lvl="1"/>
            <a:r>
              <a:rPr lang="pt-BR" dirty="0" smtClean="0"/>
              <a:t>Primeira competição</a:t>
            </a:r>
          </a:p>
          <a:p>
            <a:r>
              <a:rPr lang="pt-BR" dirty="0" smtClean="0"/>
              <a:t>Terceira entrega - </a:t>
            </a:r>
            <a:r>
              <a:rPr lang="pt-BR" dirty="0" smtClean="0"/>
              <a:t>30/08</a:t>
            </a:r>
            <a:endParaRPr lang="pt-BR" dirty="0" smtClean="0"/>
          </a:p>
          <a:p>
            <a:pPr lvl="1"/>
            <a:r>
              <a:rPr lang="pt-BR" dirty="0" smtClean="0"/>
              <a:t>Segunda rodada de decisões da IA</a:t>
            </a:r>
          </a:p>
          <a:p>
            <a:pPr lvl="1"/>
            <a:r>
              <a:rPr lang="pt-BR" dirty="0" smtClean="0"/>
              <a:t>Competição </a:t>
            </a:r>
            <a:r>
              <a:rPr lang="pt-BR" dirty="0" smtClean="0"/>
              <a:t>final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8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Jogos de Estratégia em Tempo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Ou em inglês </a:t>
            </a:r>
            <a:r>
              <a:rPr lang="pt-BR" i="1" dirty="0" smtClean="0"/>
              <a:t>Real Time </a:t>
            </a:r>
            <a:r>
              <a:rPr lang="pt-BR" i="1" dirty="0" err="1" smtClean="0"/>
              <a:t>Strategy</a:t>
            </a:r>
            <a:r>
              <a:rPr lang="pt-BR" dirty="0"/>
              <a:t> </a:t>
            </a:r>
            <a:r>
              <a:rPr lang="pt-BR" dirty="0" smtClean="0"/>
              <a:t>– RTS</a:t>
            </a:r>
          </a:p>
          <a:p>
            <a:r>
              <a:rPr lang="pt-BR" dirty="0" smtClean="0"/>
              <a:t>Em um jogo RTS você assume o papel de um comandante</a:t>
            </a:r>
          </a:p>
          <a:p>
            <a:pPr lvl="1"/>
            <a:r>
              <a:rPr lang="pt-BR" dirty="0" smtClean="0"/>
              <a:t>Preocupações:</a:t>
            </a:r>
          </a:p>
          <a:p>
            <a:pPr lvl="2"/>
            <a:r>
              <a:rPr lang="pt-BR" dirty="0" smtClean="0"/>
              <a:t>Captação de recursos</a:t>
            </a:r>
          </a:p>
          <a:p>
            <a:pPr lvl="2"/>
            <a:r>
              <a:rPr lang="pt-BR" dirty="0" smtClean="0"/>
              <a:t>Construção de edificações</a:t>
            </a:r>
          </a:p>
          <a:p>
            <a:pPr lvl="2"/>
            <a:r>
              <a:rPr lang="pt-BR" dirty="0" smtClean="0"/>
              <a:t>Produção de novas unidades</a:t>
            </a:r>
          </a:p>
          <a:p>
            <a:pPr lvl="2"/>
            <a:r>
              <a:rPr lang="pt-BR" dirty="0" smtClean="0"/>
              <a:t>Defesa da própria base</a:t>
            </a:r>
          </a:p>
          <a:p>
            <a:pPr lvl="2"/>
            <a:r>
              <a:rPr lang="pt-BR" dirty="0" smtClean="0"/>
              <a:t>Atacar o inimigo</a:t>
            </a:r>
          </a:p>
          <a:p>
            <a:pPr lvl="2"/>
            <a:r>
              <a:rPr lang="pt-BR" dirty="0" smtClean="0"/>
              <a:t>Alianças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2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RTS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principal:</a:t>
            </a:r>
          </a:p>
          <a:p>
            <a:pPr lvl="1"/>
            <a:r>
              <a:rPr lang="pt-BR" dirty="0" smtClean="0"/>
              <a:t>Tudo acontece ao mesmo tempo!!!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4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encontramos no jogo?</a:t>
            </a:r>
          </a:p>
          <a:p>
            <a:pPr lvl="1"/>
            <a:r>
              <a:rPr lang="pt-BR" dirty="0" smtClean="0"/>
              <a:t>Mapa</a:t>
            </a:r>
          </a:p>
          <a:p>
            <a:pPr lvl="1"/>
            <a:r>
              <a:rPr lang="pt-BR" dirty="0" smtClean="0"/>
              <a:t>Suas edificações e suas unidades</a:t>
            </a:r>
          </a:p>
          <a:p>
            <a:pPr lvl="1"/>
            <a:r>
              <a:rPr lang="pt-BR" dirty="0" smtClean="0"/>
              <a:t>Edificações e unidades inimigas</a:t>
            </a:r>
          </a:p>
          <a:p>
            <a:pPr lvl="1"/>
            <a:r>
              <a:rPr lang="pt-BR" dirty="0" smtClean="0"/>
              <a:t>Recursos</a:t>
            </a:r>
          </a:p>
          <a:p>
            <a:pPr lvl="1"/>
            <a:r>
              <a:rPr lang="pt-BR" i="1" dirty="0" smtClean="0"/>
              <a:t>Fog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war</a:t>
            </a:r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85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RTS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17" y="1764085"/>
            <a:ext cx="6167966" cy="4625974"/>
          </a:xfrm>
        </p:spPr>
      </p:pic>
      <p:sp>
        <p:nvSpPr>
          <p:cNvPr id="5" name="CaixaDeTexto 4"/>
          <p:cNvSpPr txBox="1"/>
          <p:nvPr/>
        </p:nvSpPr>
        <p:spPr>
          <a:xfrm>
            <a:off x="7740352" y="522920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Mini-Mapa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668344" y="35730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Unidades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68344" y="227687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Estruturas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504" y="3203684"/>
            <a:ext cx="1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Recursos</a:t>
            </a:r>
          </a:p>
        </p:txBody>
      </p:sp>
      <p:cxnSp>
        <p:nvCxnSpPr>
          <p:cNvPr id="10" name="Conector de seta reta 9"/>
          <p:cNvCxnSpPr>
            <a:stCxn id="8" idx="3"/>
          </p:cNvCxnSpPr>
          <p:nvPr/>
        </p:nvCxnSpPr>
        <p:spPr>
          <a:xfrm flipV="1">
            <a:off x="1146891" y="2852936"/>
            <a:ext cx="472781" cy="535414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stCxn id="8" idx="3"/>
          </p:cNvCxnSpPr>
          <p:nvPr/>
        </p:nvCxnSpPr>
        <p:spPr>
          <a:xfrm flipV="1">
            <a:off x="1146891" y="2852936"/>
            <a:ext cx="2705029" cy="535414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146891" y="3388350"/>
            <a:ext cx="760813" cy="688722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1146891" y="3388350"/>
            <a:ext cx="3425109" cy="1408802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7" idx="1"/>
          </p:cNvCxnSpPr>
          <p:nvPr/>
        </p:nvCxnSpPr>
        <p:spPr>
          <a:xfrm flipH="1" flipV="1">
            <a:off x="5220072" y="2276872"/>
            <a:ext cx="2448272" cy="184666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7" idx="1"/>
          </p:cNvCxnSpPr>
          <p:nvPr/>
        </p:nvCxnSpPr>
        <p:spPr>
          <a:xfrm flipH="1">
            <a:off x="6520408" y="2461538"/>
            <a:ext cx="1147936" cy="1480810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7" idx="1"/>
          </p:cNvCxnSpPr>
          <p:nvPr/>
        </p:nvCxnSpPr>
        <p:spPr>
          <a:xfrm flipH="1">
            <a:off x="4716016" y="2461538"/>
            <a:ext cx="2952328" cy="1480810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6" idx="1"/>
          </p:cNvCxnSpPr>
          <p:nvPr/>
        </p:nvCxnSpPr>
        <p:spPr>
          <a:xfrm flipH="1">
            <a:off x="6732240" y="3757682"/>
            <a:ext cx="936104" cy="895454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6" idx="1"/>
          </p:cNvCxnSpPr>
          <p:nvPr/>
        </p:nvCxnSpPr>
        <p:spPr>
          <a:xfrm flipH="1" flipV="1">
            <a:off x="7452320" y="3645024"/>
            <a:ext cx="216024" cy="112658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6" idx="1"/>
          </p:cNvCxnSpPr>
          <p:nvPr/>
        </p:nvCxnSpPr>
        <p:spPr>
          <a:xfrm flipH="1">
            <a:off x="5508104" y="3757682"/>
            <a:ext cx="2160240" cy="447727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5" idx="1"/>
          </p:cNvCxnSpPr>
          <p:nvPr/>
        </p:nvCxnSpPr>
        <p:spPr>
          <a:xfrm flipH="1">
            <a:off x="6884640" y="5413866"/>
            <a:ext cx="855712" cy="391398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RTS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386012"/>
            <a:ext cx="5080000" cy="3403600"/>
          </a:xfrm>
        </p:spPr>
      </p:pic>
      <p:sp>
        <p:nvSpPr>
          <p:cNvPr id="5" name="CaixaDeTexto 4"/>
          <p:cNvSpPr txBox="1"/>
          <p:nvPr/>
        </p:nvSpPr>
        <p:spPr>
          <a:xfrm>
            <a:off x="899592" y="1772816"/>
            <a:ext cx="149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smtClean="0"/>
              <a:t>Fog </a:t>
            </a:r>
            <a:r>
              <a:rPr lang="pt-BR" sz="2400" i="1" dirty="0" err="1" smtClean="0"/>
              <a:t>of</a:t>
            </a:r>
            <a:r>
              <a:rPr lang="pt-BR" sz="2400" i="1" dirty="0" smtClean="0"/>
              <a:t> War</a:t>
            </a:r>
            <a:endParaRPr lang="pt-BR" sz="2400" i="1" dirty="0"/>
          </a:p>
        </p:txBody>
      </p:sp>
      <p:cxnSp>
        <p:nvCxnSpPr>
          <p:cNvPr id="7" name="Conector de seta reta 6"/>
          <p:cNvCxnSpPr>
            <a:stCxn id="5" idx="3"/>
          </p:cNvCxnSpPr>
          <p:nvPr/>
        </p:nvCxnSpPr>
        <p:spPr>
          <a:xfrm flipH="1">
            <a:off x="2267744" y="2003649"/>
            <a:ext cx="128733" cy="3225551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stCxn id="5" idx="3"/>
          </p:cNvCxnSpPr>
          <p:nvPr/>
        </p:nvCxnSpPr>
        <p:spPr>
          <a:xfrm>
            <a:off x="2396477" y="2003649"/>
            <a:ext cx="3975723" cy="993303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311</TotalTime>
  <Words>821</Words>
  <Application>Microsoft Office PowerPoint</Application>
  <PresentationFormat>Apresentação na tela (4:3)</PresentationFormat>
  <Paragraphs>153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Módulo</vt:lpstr>
      <vt:lpstr>Starcraft Brood War e a BWAPI</vt:lpstr>
      <vt:lpstr>Jogos de Estratégia</vt:lpstr>
      <vt:lpstr>Jogos de Estratégia</vt:lpstr>
      <vt:lpstr>Jogos de Estratégia em Tempo Real</vt:lpstr>
      <vt:lpstr>RTS</vt:lpstr>
      <vt:lpstr>RTS</vt:lpstr>
      <vt:lpstr>RTS</vt:lpstr>
      <vt:lpstr>RTS</vt:lpstr>
      <vt:lpstr>RTS</vt:lpstr>
      <vt:lpstr>RTS</vt:lpstr>
      <vt:lpstr>RTS</vt:lpstr>
      <vt:lpstr>RTS</vt:lpstr>
      <vt:lpstr>Estruturas Básicas de um RTS</vt:lpstr>
      <vt:lpstr>Unidades Básicas de um RTS</vt:lpstr>
      <vt:lpstr>Starcraft</vt:lpstr>
      <vt:lpstr>Personagens</vt:lpstr>
      <vt:lpstr>Zergs</vt:lpstr>
      <vt:lpstr>Zergs</vt:lpstr>
      <vt:lpstr>Terrans</vt:lpstr>
      <vt:lpstr>Terrans</vt:lpstr>
      <vt:lpstr>Protoss</vt:lpstr>
      <vt:lpstr>Protoss</vt:lpstr>
      <vt:lpstr>Brood War Application Programming Interface</vt:lpstr>
      <vt:lpstr>A Importancia da BWAPI</vt:lpstr>
      <vt:lpstr>BWAPI Documentação</vt:lpstr>
      <vt:lpstr>Instalação</vt:lpstr>
      <vt:lpstr>Programação</vt:lpstr>
      <vt:lpstr>Utilização</vt:lpstr>
      <vt:lpstr>Ideias de implementação</vt:lpstr>
      <vt:lpstr>Competição - Regras</vt:lpstr>
      <vt:lpstr>Datas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Rocha</dc:creator>
  <cp:lastModifiedBy>Fernando Rocha</cp:lastModifiedBy>
  <cp:revision>18</cp:revision>
  <dcterms:created xsi:type="dcterms:W3CDTF">2013-06-27T22:15:07Z</dcterms:created>
  <dcterms:modified xsi:type="dcterms:W3CDTF">2013-07-08T12:53:18Z</dcterms:modified>
</cp:coreProperties>
</file>