
<file path=[Content_Types].xml><?xml version="1.0" encoding="utf-8"?>
<Types xmlns="http://schemas.openxmlformats.org/package/2006/content-types">
  <Override PartName="/_rels/.rels" ContentType="application/vnd.openxmlformats-package.relationships+xml"/>
  <Override PartName="/ppt/notesSlides/_rels/notesSlide25.xml.rels" ContentType="application/vnd.openxmlformats-package.relationships+xml"/>
  <Override PartName="/ppt/notesSlides/_rels/notesSlide24.xml.rels" ContentType="application/vnd.openxmlformats-package.relationships+xml"/>
  <Override PartName="/ppt/notesSlides/_rels/notesSlide11.xml.rels" ContentType="application/vnd.openxmlformats-package.relationships+xml"/>
  <Override PartName="/ppt/notesSlides/_rels/notesSlide18.xml.rels" ContentType="application/vnd.openxmlformats-package.relationships+xml"/>
  <Override PartName="/ppt/notesSlides/_rels/notesSlide10.xml.rels" ContentType="application/vnd.openxmlformats-package.relationships+xml"/>
  <Override PartName="/ppt/notesSlides/_rels/notesSlide17.xml.rels" ContentType="application/vnd.openxmlformats-package.relationships+xml"/>
  <Override PartName="/ppt/notesSlides/_rels/notesSlide9.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12.xml.rels" ContentType="application/vnd.openxmlformats-package.relationships+xml"/>
  <Override PartName="/ppt/notesSlides/_rels/notesSlide2.xml.rels" ContentType="application/vnd.openxmlformats-package.relationships+xml"/>
  <Override PartName="/ppt/notesSlides/_rels/notesSlide19.xml.rels" ContentType="application/vnd.openxmlformats-package.relationships+xml"/>
  <Override PartName="/ppt/notesSlides/_rels/notesSlide20.xml.rels" ContentType="application/vnd.openxmlformats-package.relationships+xml"/>
  <Override PartName="/ppt/notesSlides/_rels/notesSlide13.xml.rels" ContentType="application/vnd.openxmlformats-package.relationships+xml"/>
  <Override PartName="/ppt/notesSlides/_rels/notesSlide14.xml.rels" ContentType="application/vnd.openxmlformats-package.relationships+xml"/>
  <Override PartName="/ppt/notesSlides/_rels/notesSlide26.xml.rels" ContentType="application/vnd.openxmlformats-package.relationships+xml"/>
  <Override PartName="/ppt/notesSlides/_rels/notesSlide15.xml.rels" ContentType="application/vnd.openxmlformats-package.relationships+xml"/>
  <Override PartName="/ppt/notesSlides/_rels/notesSlide23.xml.rels" ContentType="application/vnd.openxmlformats-package.relationships+xml"/>
  <Override PartName="/ppt/notesSlides/_rels/notesSlide16.xml.rels" ContentType="application/vnd.openxmlformats-package.relationships+xml"/>
  <Override PartName="/ppt/notesSlides/_rels/notesSlide21.xml.rels" ContentType="application/vnd.openxmlformats-package.relationships+xml"/>
  <Override PartName="/ppt/notesSlides/_rels/notesSlide22.xml.rels" ContentType="application/vnd.openxmlformats-package.relationships+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23.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notesSlides/notesSlide11.xml" ContentType="application/vnd.openxmlformats-officedocument.presentationml.notesSlide+xml"/>
  <Override PartName="/ppt/notesSlides/notesSlide4.xml" ContentType="application/vnd.openxmlformats-officedocument.presentationml.notesSlide+xml"/>
  <Override PartName="/ppt/notesSlides/notesSlide20.xml" ContentType="application/vnd.openxmlformats-officedocument.presentationml.notesSlide+xml"/>
  <Override PartName="/ppt/notesSlides/notesSlide5.xml" ContentType="application/vnd.openxmlformats-officedocument.presentationml.notesSlide+xml"/>
  <Override PartName="/ppt/notesSlides/notesSlide2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slides/_rels/slide26.xml.rels" ContentType="application/vnd.openxmlformats-package.relationships+xml"/>
  <Override PartName="/ppt/slides/_rels/slide10.xml.rels" ContentType="application/vnd.openxmlformats-package.relationships+xml"/>
  <Override PartName="/ppt/slides/_rels/slide17.xml.rels" ContentType="application/vnd.openxmlformats-package.relationships+xml"/>
  <Override PartName="/ppt/slides/_rels/slide9.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8.xml.rels" ContentType="application/vnd.openxmlformats-package.relationships+xml"/>
  <Override PartName="/ppt/slides/_rels/slide23.xml.rels" ContentType="application/vnd.openxmlformats-package.relationships+xml"/>
  <Override PartName="/ppt/slides/_rels/slide1.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25.xml.rels" ContentType="application/vnd.openxmlformats-package.relationships+xml"/>
  <Override PartName="/ppt/slides/_rels/slide3.xml.rels" ContentType="application/vnd.openxmlformats-package.relationships+xml"/>
  <Override PartName="/ppt/slides/_rels/slide11.xml.rels" ContentType="application/vnd.openxmlformats-package.relationships+xml"/>
  <Override PartName="/ppt/slides/_rels/slide18.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9.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slide22.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_rels/presentation.xml.rels" ContentType="application/vnd.openxmlformats-package.relationships+xml"/>
  <Override PartName="/ppt/media/image10.png" ContentType="image/png"/>
  <Override PartName="/ppt/media/image9.png" ContentType="image/png"/>
  <Override PartName="/ppt/media/image8.png" ContentType="image/png"/>
  <Override PartName="/ppt/media/image7.png" ContentType="image/png"/>
  <Override PartName="/ppt/media/image5.jpeg" ContentType="image/jpeg"/>
  <Override PartName="/ppt/media/image6.png" ContentType="image/png"/>
  <Override PartName="/ppt/media/image1.jpeg" ContentType="image/jpeg"/>
  <Override PartName="/ppt/media/image3.png" ContentType="image/png"/>
  <Override PartName="/ppt/media/image2.jpeg" ContentType="image/jpeg"/>
  <Override PartName="/ppt/media/image4.png" ContentType="image/png"/>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PlaceHolder 1"/>
          <p:cNvSpPr>
            <a:spLocks noGrp="1"/>
          </p:cNvSpPr>
          <p:nvPr>
            <p:ph type="body"/>
          </p:nvPr>
        </p:nvSpPr>
        <p:spPr>
          <a:xfrm>
            <a:off x="756000" y="5078520"/>
            <a:ext cx="6047640" cy="4811040"/>
          </a:xfrm>
          <a:prstGeom prst="rect">
            <a:avLst/>
          </a:prstGeom>
        </p:spPr>
        <p:txBody>
          <a:bodyPr lIns="0" rIns="0" tIns="0" bIns="0"/>
          <a:p>
            <a:r>
              <a:rPr b="0" lang="pt-BR" sz="2000" spc="-1" strike="noStrike">
                <a:solidFill>
                  <a:srgbClr val="000000"/>
                </a:solidFill>
                <a:uFill>
                  <a:solidFill>
                    <a:srgbClr val="ffffff"/>
                  </a:solidFill>
                </a:uFill>
                <a:latin typeface="Arial"/>
              </a:rPr>
              <a:t>Clique para editar o formato de notas</a:t>
            </a:r>
            <a:endParaRPr b="0" lang="pt-BR" sz="2000" spc="-1" strike="noStrike">
              <a:solidFill>
                <a:srgbClr val="000000"/>
              </a:solidFill>
              <a:uFill>
                <a:solidFill>
                  <a:srgbClr val="ffffff"/>
                </a:solidFill>
              </a:uFill>
              <a:latin typeface="Arial"/>
            </a:endParaRPr>
          </a:p>
        </p:txBody>
      </p:sp>
      <p:sp>
        <p:nvSpPr>
          <p:cNvPr id="76" name="PlaceHolder 2"/>
          <p:cNvSpPr>
            <a:spLocks noGrp="1"/>
          </p:cNvSpPr>
          <p:nvPr>
            <p:ph type="hdr"/>
          </p:nvPr>
        </p:nvSpPr>
        <p:spPr>
          <a:xfrm>
            <a:off x="0" y="0"/>
            <a:ext cx="3280680" cy="534240"/>
          </a:xfrm>
          <a:prstGeom prst="rect">
            <a:avLst/>
          </a:prstGeom>
        </p:spPr>
        <p:txBody>
          <a:bodyPr lIns="0" rIns="0" tIns="0" bIns="0"/>
          <a:p>
            <a:r>
              <a:rPr b="0" lang="pt-BR" sz="1400" spc="-1" strike="noStrike">
                <a:solidFill>
                  <a:srgbClr val="000000"/>
                </a:solidFill>
                <a:uFill>
                  <a:solidFill>
                    <a:srgbClr val="ffffff"/>
                  </a:solidFill>
                </a:uFill>
                <a:latin typeface="Times New Roman"/>
              </a:rPr>
              <a:t>&lt;cabeçalho&gt;</a:t>
            </a:r>
            <a:endParaRPr b="0" lang="pt-BR" sz="1400" spc="-1" strike="noStrike">
              <a:solidFill>
                <a:srgbClr val="000000"/>
              </a:solidFill>
              <a:uFill>
                <a:solidFill>
                  <a:srgbClr val="ffffff"/>
                </a:solidFill>
              </a:uFill>
              <a:latin typeface="Times New Roman"/>
            </a:endParaRPr>
          </a:p>
        </p:txBody>
      </p:sp>
      <p:sp>
        <p:nvSpPr>
          <p:cNvPr id="77" name="PlaceHolder 3"/>
          <p:cNvSpPr>
            <a:spLocks noGrp="1"/>
          </p:cNvSpPr>
          <p:nvPr>
            <p:ph type="dt"/>
          </p:nvPr>
        </p:nvSpPr>
        <p:spPr>
          <a:xfrm>
            <a:off x="4278960" y="0"/>
            <a:ext cx="3280680" cy="534240"/>
          </a:xfrm>
          <a:prstGeom prst="rect">
            <a:avLst/>
          </a:prstGeom>
        </p:spPr>
        <p:txBody>
          <a:bodyPr lIns="0" rIns="0" tIns="0" bIns="0"/>
          <a:p>
            <a:pPr algn="r"/>
            <a:r>
              <a:rPr b="0" lang="pt-BR" sz="1400" spc="-1" strike="noStrike">
                <a:solidFill>
                  <a:srgbClr val="000000"/>
                </a:solidFill>
                <a:uFill>
                  <a:solidFill>
                    <a:srgbClr val="ffffff"/>
                  </a:solidFill>
                </a:uFill>
                <a:latin typeface="Times New Roman"/>
              </a:rPr>
              <a:t>&lt;data/hora&gt;</a:t>
            </a:r>
            <a:endParaRPr b="0" lang="pt-BR" sz="1400" spc="-1" strike="noStrike">
              <a:solidFill>
                <a:srgbClr val="000000"/>
              </a:solidFill>
              <a:uFill>
                <a:solidFill>
                  <a:srgbClr val="ffffff"/>
                </a:solidFill>
              </a:uFill>
              <a:latin typeface="Times New Roman"/>
            </a:endParaRPr>
          </a:p>
        </p:txBody>
      </p:sp>
      <p:sp>
        <p:nvSpPr>
          <p:cNvPr id="78" name="PlaceHolder 4"/>
          <p:cNvSpPr>
            <a:spLocks noGrp="1"/>
          </p:cNvSpPr>
          <p:nvPr>
            <p:ph type="ftr"/>
          </p:nvPr>
        </p:nvSpPr>
        <p:spPr>
          <a:xfrm>
            <a:off x="0" y="10157400"/>
            <a:ext cx="3280680" cy="534240"/>
          </a:xfrm>
          <a:prstGeom prst="rect">
            <a:avLst/>
          </a:prstGeom>
        </p:spPr>
        <p:txBody>
          <a:bodyPr lIns="0" rIns="0" tIns="0" bIns="0" anchor="b"/>
          <a:p>
            <a:r>
              <a:rPr b="0" lang="pt-BR" sz="1400" spc="-1" strike="noStrike">
                <a:solidFill>
                  <a:srgbClr val="000000"/>
                </a:solidFill>
                <a:uFill>
                  <a:solidFill>
                    <a:srgbClr val="ffffff"/>
                  </a:solidFill>
                </a:uFill>
                <a:latin typeface="Times New Roman"/>
              </a:rPr>
              <a:t>&lt;rodapé&gt;</a:t>
            </a:r>
            <a:endParaRPr b="0" lang="pt-BR" sz="1400" spc="-1" strike="noStrike">
              <a:solidFill>
                <a:srgbClr val="000000"/>
              </a:solidFill>
              <a:uFill>
                <a:solidFill>
                  <a:srgbClr val="ffffff"/>
                </a:solidFill>
              </a:uFill>
              <a:latin typeface="Times New Roman"/>
            </a:endParaRPr>
          </a:p>
        </p:txBody>
      </p:sp>
      <p:sp>
        <p:nvSpPr>
          <p:cNvPr id="79" name="PlaceHolder 5"/>
          <p:cNvSpPr>
            <a:spLocks noGrp="1"/>
          </p:cNvSpPr>
          <p:nvPr>
            <p:ph type="sldNum"/>
          </p:nvPr>
        </p:nvSpPr>
        <p:spPr>
          <a:xfrm>
            <a:off x="4278960" y="10157400"/>
            <a:ext cx="3280680" cy="534240"/>
          </a:xfrm>
          <a:prstGeom prst="rect">
            <a:avLst/>
          </a:prstGeom>
        </p:spPr>
        <p:txBody>
          <a:bodyPr lIns="0" rIns="0" tIns="0" bIns="0" anchor="b"/>
          <a:p>
            <a:pPr algn="r"/>
            <a:fld id="{B3847BBE-2A65-404F-956C-2686E3AA7D89}" type="slidenum">
              <a:rPr b="0" lang="pt-BR" sz="1400" spc="-1" strike="noStrike">
                <a:solidFill>
                  <a:srgbClr val="000000"/>
                </a:solidFill>
                <a:uFill>
                  <a:solidFill>
                    <a:srgbClr val="ffffff"/>
                  </a:solidFill>
                </a:uFill>
                <a:latin typeface="Times New Roman"/>
              </a:rPr>
              <a:t>&lt;número&gt;</a:t>
            </a:fld>
            <a:endParaRPr b="0" lang="pt-BR"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64" name="TextShape 2"/>
          <p:cNvSpPr txBox="1"/>
          <p:nvPr/>
        </p:nvSpPr>
        <p:spPr>
          <a:xfrm>
            <a:off x="3884760" y="8685360"/>
            <a:ext cx="2971440" cy="456840"/>
          </a:xfrm>
          <a:prstGeom prst="rect">
            <a:avLst/>
          </a:prstGeom>
          <a:noFill/>
          <a:ln>
            <a:noFill/>
          </a:ln>
        </p:spPr>
        <p:txBody>
          <a:bodyPr anchor="b"/>
          <a:p>
            <a:pPr algn="r">
              <a:lnSpc>
                <a:spcPct val="100000"/>
              </a:lnSpc>
            </a:pPr>
            <a:fld id="{4A370C89-0AE9-4B32-8D6E-DC57098BF256}"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66" name="TextShape 2"/>
          <p:cNvSpPr txBox="1"/>
          <p:nvPr/>
        </p:nvSpPr>
        <p:spPr>
          <a:xfrm>
            <a:off x="3884760" y="8685360"/>
            <a:ext cx="2971440" cy="456840"/>
          </a:xfrm>
          <a:prstGeom prst="rect">
            <a:avLst/>
          </a:prstGeom>
          <a:noFill/>
          <a:ln>
            <a:noFill/>
          </a:ln>
        </p:spPr>
        <p:txBody>
          <a:bodyPr anchor="b"/>
          <a:p>
            <a:pPr algn="r">
              <a:lnSpc>
                <a:spcPct val="100000"/>
              </a:lnSpc>
            </a:pPr>
            <a:fld id="{37364B0F-74BC-49B0-8CDB-F0BB2D4A2E1F}"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7"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68" name="TextShape 2"/>
          <p:cNvSpPr txBox="1"/>
          <p:nvPr/>
        </p:nvSpPr>
        <p:spPr>
          <a:xfrm>
            <a:off x="3884760" y="8685360"/>
            <a:ext cx="2971440" cy="456840"/>
          </a:xfrm>
          <a:prstGeom prst="rect">
            <a:avLst/>
          </a:prstGeom>
          <a:noFill/>
          <a:ln>
            <a:noFill/>
          </a:ln>
        </p:spPr>
        <p:txBody>
          <a:bodyPr anchor="b"/>
          <a:p>
            <a:pPr algn="r">
              <a:lnSpc>
                <a:spcPct val="100000"/>
              </a:lnSpc>
            </a:pPr>
            <a:fld id="{68EF1F5E-CB38-4547-A5CB-97EC87F80A0D}"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9"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70" name="TextShape 2"/>
          <p:cNvSpPr txBox="1"/>
          <p:nvPr/>
        </p:nvSpPr>
        <p:spPr>
          <a:xfrm>
            <a:off x="3884760" y="8685360"/>
            <a:ext cx="2971440" cy="456840"/>
          </a:xfrm>
          <a:prstGeom prst="rect">
            <a:avLst/>
          </a:prstGeom>
          <a:noFill/>
          <a:ln>
            <a:noFill/>
          </a:ln>
        </p:spPr>
        <p:txBody>
          <a:bodyPr anchor="b"/>
          <a:p>
            <a:pPr algn="r">
              <a:lnSpc>
                <a:spcPct val="100000"/>
              </a:lnSpc>
            </a:pPr>
            <a:fld id="{4347AB88-8DE8-4C2D-BC67-66AAA75D4BFA}"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1"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72" name="TextShape 2"/>
          <p:cNvSpPr txBox="1"/>
          <p:nvPr/>
        </p:nvSpPr>
        <p:spPr>
          <a:xfrm>
            <a:off x="3884760" y="8685360"/>
            <a:ext cx="2971440" cy="456840"/>
          </a:xfrm>
          <a:prstGeom prst="rect">
            <a:avLst/>
          </a:prstGeom>
          <a:noFill/>
          <a:ln>
            <a:noFill/>
          </a:ln>
        </p:spPr>
        <p:txBody>
          <a:bodyPr anchor="b"/>
          <a:p>
            <a:pPr algn="r">
              <a:lnSpc>
                <a:spcPct val="100000"/>
              </a:lnSpc>
            </a:pPr>
            <a:fld id="{3947156C-5194-4A53-9BD5-0D83E33A68E7}"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3"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74" name="TextShape 2"/>
          <p:cNvSpPr txBox="1"/>
          <p:nvPr/>
        </p:nvSpPr>
        <p:spPr>
          <a:xfrm>
            <a:off x="3884760" y="8685360"/>
            <a:ext cx="2971440" cy="456840"/>
          </a:xfrm>
          <a:prstGeom prst="rect">
            <a:avLst/>
          </a:prstGeom>
          <a:noFill/>
          <a:ln>
            <a:noFill/>
          </a:ln>
        </p:spPr>
        <p:txBody>
          <a:bodyPr anchor="b"/>
          <a:p>
            <a:pPr algn="r">
              <a:lnSpc>
                <a:spcPct val="100000"/>
              </a:lnSpc>
            </a:pPr>
            <a:fld id="{427FE730-A391-4B99-911D-93607AC18C83}"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5"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76" name="TextShape 2"/>
          <p:cNvSpPr txBox="1"/>
          <p:nvPr/>
        </p:nvSpPr>
        <p:spPr>
          <a:xfrm>
            <a:off x="3884760" y="8685360"/>
            <a:ext cx="2971440" cy="456840"/>
          </a:xfrm>
          <a:prstGeom prst="rect">
            <a:avLst/>
          </a:prstGeom>
          <a:noFill/>
          <a:ln>
            <a:noFill/>
          </a:ln>
        </p:spPr>
        <p:txBody>
          <a:bodyPr anchor="b"/>
          <a:p>
            <a:pPr algn="r">
              <a:lnSpc>
                <a:spcPct val="100000"/>
              </a:lnSpc>
            </a:pPr>
            <a:fld id="{DE93A00A-D0F9-42BF-B06B-90E3335934C8}"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7"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78" name="TextShape 2"/>
          <p:cNvSpPr txBox="1"/>
          <p:nvPr/>
        </p:nvSpPr>
        <p:spPr>
          <a:xfrm>
            <a:off x="3884760" y="8685360"/>
            <a:ext cx="2971440" cy="456840"/>
          </a:xfrm>
          <a:prstGeom prst="rect">
            <a:avLst/>
          </a:prstGeom>
          <a:noFill/>
          <a:ln>
            <a:noFill/>
          </a:ln>
        </p:spPr>
        <p:txBody>
          <a:bodyPr anchor="b"/>
          <a:p>
            <a:pPr algn="r">
              <a:lnSpc>
                <a:spcPct val="100000"/>
              </a:lnSpc>
            </a:pPr>
            <a:fld id="{7B8C655B-2F25-4BD7-94F0-68A224F98F56}"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9"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80" name="TextShape 2"/>
          <p:cNvSpPr txBox="1"/>
          <p:nvPr/>
        </p:nvSpPr>
        <p:spPr>
          <a:xfrm>
            <a:off x="3884760" y="8685360"/>
            <a:ext cx="2971440" cy="456840"/>
          </a:xfrm>
          <a:prstGeom prst="rect">
            <a:avLst/>
          </a:prstGeom>
          <a:noFill/>
          <a:ln>
            <a:noFill/>
          </a:ln>
        </p:spPr>
        <p:txBody>
          <a:bodyPr anchor="b"/>
          <a:p>
            <a:pPr algn="r">
              <a:lnSpc>
                <a:spcPct val="100000"/>
              </a:lnSpc>
            </a:pPr>
            <a:fld id="{2CE42F15-34E7-42EB-9D50-077B7730510C}"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1"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82" name="TextShape 2"/>
          <p:cNvSpPr txBox="1"/>
          <p:nvPr/>
        </p:nvSpPr>
        <p:spPr>
          <a:xfrm>
            <a:off x="3884760" y="8685360"/>
            <a:ext cx="2971440" cy="456840"/>
          </a:xfrm>
          <a:prstGeom prst="rect">
            <a:avLst/>
          </a:prstGeom>
          <a:noFill/>
          <a:ln>
            <a:noFill/>
          </a:ln>
        </p:spPr>
        <p:txBody>
          <a:bodyPr anchor="b"/>
          <a:p>
            <a:pPr algn="r">
              <a:lnSpc>
                <a:spcPct val="100000"/>
              </a:lnSpc>
            </a:pPr>
            <a:fld id="{E4AD0E9F-7F86-4BE3-B426-2CBB26FA3023}"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7"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48" name="TextShape 2"/>
          <p:cNvSpPr txBox="1"/>
          <p:nvPr/>
        </p:nvSpPr>
        <p:spPr>
          <a:xfrm>
            <a:off x="3884760" y="8685360"/>
            <a:ext cx="2971440" cy="456840"/>
          </a:xfrm>
          <a:prstGeom prst="rect">
            <a:avLst/>
          </a:prstGeom>
          <a:noFill/>
          <a:ln>
            <a:noFill/>
          </a:ln>
        </p:spPr>
        <p:txBody>
          <a:bodyPr anchor="b"/>
          <a:p>
            <a:pPr algn="r">
              <a:lnSpc>
                <a:spcPct val="100000"/>
              </a:lnSpc>
            </a:pPr>
            <a:fld id="{23F020AA-0B77-46B0-BB4D-2FE8F3B11F17}"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3"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84" name="TextShape 2"/>
          <p:cNvSpPr txBox="1"/>
          <p:nvPr/>
        </p:nvSpPr>
        <p:spPr>
          <a:xfrm>
            <a:off x="3884760" y="8685360"/>
            <a:ext cx="2971440" cy="456840"/>
          </a:xfrm>
          <a:prstGeom prst="rect">
            <a:avLst/>
          </a:prstGeom>
          <a:noFill/>
          <a:ln>
            <a:noFill/>
          </a:ln>
        </p:spPr>
        <p:txBody>
          <a:bodyPr anchor="b"/>
          <a:p>
            <a:pPr algn="r">
              <a:lnSpc>
                <a:spcPct val="100000"/>
              </a:lnSpc>
            </a:pPr>
            <a:fld id="{94E1D2C0-E280-4E5D-B42E-E1C8D785AA62}"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5"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86" name="TextShape 2"/>
          <p:cNvSpPr txBox="1"/>
          <p:nvPr/>
        </p:nvSpPr>
        <p:spPr>
          <a:xfrm>
            <a:off x="3884760" y="8685360"/>
            <a:ext cx="2971440" cy="456840"/>
          </a:xfrm>
          <a:prstGeom prst="rect">
            <a:avLst/>
          </a:prstGeom>
          <a:noFill/>
          <a:ln>
            <a:noFill/>
          </a:ln>
        </p:spPr>
        <p:txBody>
          <a:bodyPr anchor="b"/>
          <a:p>
            <a:pPr algn="r">
              <a:lnSpc>
                <a:spcPct val="100000"/>
              </a:lnSpc>
            </a:pPr>
            <a:fld id="{36522553-E444-44B0-8446-627759C7D20F}"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7"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88" name="TextShape 2"/>
          <p:cNvSpPr txBox="1"/>
          <p:nvPr/>
        </p:nvSpPr>
        <p:spPr>
          <a:xfrm>
            <a:off x="3884760" y="8685360"/>
            <a:ext cx="2971440" cy="456840"/>
          </a:xfrm>
          <a:prstGeom prst="rect">
            <a:avLst/>
          </a:prstGeom>
          <a:noFill/>
          <a:ln>
            <a:noFill/>
          </a:ln>
        </p:spPr>
        <p:txBody>
          <a:bodyPr anchor="b"/>
          <a:p>
            <a:pPr algn="r">
              <a:lnSpc>
                <a:spcPct val="100000"/>
              </a:lnSpc>
            </a:pPr>
            <a:fld id="{2C26718B-1335-4399-B959-6B648138F112}"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9"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90" name="TextShape 2"/>
          <p:cNvSpPr txBox="1"/>
          <p:nvPr/>
        </p:nvSpPr>
        <p:spPr>
          <a:xfrm>
            <a:off x="3884760" y="8685360"/>
            <a:ext cx="2971440" cy="456840"/>
          </a:xfrm>
          <a:prstGeom prst="rect">
            <a:avLst/>
          </a:prstGeom>
          <a:noFill/>
          <a:ln>
            <a:noFill/>
          </a:ln>
        </p:spPr>
        <p:txBody>
          <a:bodyPr anchor="b"/>
          <a:p>
            <a:pPr algn="r">
              <a:lnSpc>
                <a:spcPct val="100000"/>
              </a:lnSpc>
            </a:pPr>
            <a:fld id="{F6F79774-93D7-40E2-BD15-C7332796BDB7}"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2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1"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92" name="TextShape 2"/>
          <p:cNvSpPr txBox="1"/>
          <p:nvPr/>
        </p:nvSpPr>
        <p:spPr>
          <a:xfrm>
            <a:off x="3884760" y="8685360"/>
            <a:ext cx="2971440" cy="456840"/>
          </a:xfrm>
          <a:prstGeom prst="rect">
            <a:avLst/>
          </a:prstGeom>
          <a:noFill/>
          <a:ln>
            <a:noFill/>
          </a:ln>
        </p:spPr>
        <p:txBody>
          <a:bodyPr anchor="b"/>
          <a:p>
            <a:pPr algn="r">
              <a:lnSpc>
                <a:spcPct val="100000"/>
              </a:lnSpc>
            </a:pPr>
            <a:fld id="{341E0206-21BA-401C-9FFD-79C304F4E974}"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2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3"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94" name="TextShape 2"/>
          <p:cNvSpPr txBox="1"/>
          <p:nvPr/>
        </p:nvSpPr>
        <p:spPr>
          <a:xfrm>
            <a:off x="3884760" y="8685360"/>
            <a:ext cx="2971440" cy="456840"/>
          </a:xfrm>
          <a:prstGeom prst="rect">
            <a:avLst/>
          </a:prstGeom>
          <a:noFill/>
          <a:ln>
            <a:noFill/>
          </a:ln>
        </p:spPr>
        <p:txBody>
          <a:bodyPr anchor="b"/>
          <a:p>
            <a:pPr algn="r">
              <a:lnSpc>
                <a:spcPct val="100000"/>
              </a:lnSpc>
            </a:pPr>
            <a:fld id="{D37790DC-E909-4103-90CD-FA1F2427DD7F}"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2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5"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96" name="TextShape 2"/>
          <p:cNvSpPr txBox="1"/>
          <p:nvPr/>
        </p:nvSpPr>
        <p:spPr>
          <a:xfrm>
            <a:off x="3884760" y="8685360"/>
            <a:ext cx="2971440" cy="456840"/>
          </a:xfrm>
          <a:prstGeom prst="rect">
            <a:avLst/>
          </a:prstGeom>
          <a:noFill/>
          <a:ln>
            <a:noFill/>
          </a:ln>
        </p:spPr>
        <p:txBody>
          <a:bodyPr anchor="b"/>
          <a:p>
            <a:pPr algn="r">
              <a:lnSpc>
                <a:spcPct val="100000"/>
              </a:lnSpc>
            </a:pPr>
            <a:fld id="{EDE4830F-BAE4-4638-997A-06DED48F9496}"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9"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50" name="TextShape 2"/>
          <p:cNvSpPr txBox="1"/>
          <p:nvPr/>
        </p:nvSpPr>
        <p:spPr>
          <a:xfrm>
            <a:off x="3884760" y="8685360"/>
            <a:ext cx="2971440" cy="456840"/>
          </a:xfrm>
          <a:prstGeom prst="rect">
            <a:avLst/>
          </a:prstGeom>
          <a:noFill/>
          <a:ln>
            <a:noFill/>
          </a:ln>
        </p:spPr>
        <p:txBody>
          <a:bodyPr anchor="b"/>
          <a:p>
            <a:pPr algn="r">
              <a:lnSpc>
                <a:spcPct val="100000"/>
              </a:lnSpc>
            </a:pPr>
            <a:fld id="{898A801D-D8A8-4998-B890-5E6B16151A15}"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1"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52" name="TextShape 2"/>
          <p:cNvSpPr txBox="1"/>
          <p:nvPr/>
        </p:nvSpPr>
        <p:spPr>
          <a:xfrm>
            <a:off x="3884760" y="8685360"/>
            <a:ext cx="2971440" cy="456840"/>
          </a:xfrm>
          <a:prstGeom prst="rect">
            <a:avLst/>
          </a:prstGeom>
          <a:noFill/>
          <a:ln>
            <a:noFill/>
          </a:ln>
        </p:spPr>
        <p:txBody>
          <a:bodyPr anchor="b"/>
          <a:p>
            <a:pPr algn="r">
              <a:lnSpc>
                <a:spcPct val="100000"/>
              </a:lnSpc>
            </a:pPr>
            <a:fld id="{B0BA0888-EFCA-4748-B2EE-62E6D66278B4}"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3"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54" name="TextShape 2"/>
          <p:cNvSpPr txBox="1"/>
          <p:nvPr/>
        </p:nvSpPr>
        <p:spPr>
          <a:xfrm>
            <a:off x="3884760" y="8685360"/>
            <a:ext cx="2971440" cy="456840"/>
          </a:xfrm>
          <a:prstGeom prst="rect">
            <a:avLst/>
          </a:prstGeom>
          <a:noFill/>
          <a:ln>
            <a:noFill/>
          </a:ln>
        </p:spPr>
        <p:txBody>
          <a:bodyPr anchor="b"/>
          <a:p>
            <a:pPr algn="r">
              <a:lnSpc>
                <a:spcPct val="100000"/>
              </a:lnSpc>
            </a:pPr>
            <a:fld id="{0C0E170B-5E4F-487C-854F-C373CDC3C3E4}"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5"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56" name="TextShape 2"/>
          <p:cNvSpPr txBox="1"/>
          <p:nvPr/>
        </p:nvSpPr>
        <p:spPr>
          <a:xfrm>
            <a:off x="3884760" y="8685360"/>
            <a:ext cx="2971440" cy="456840"/>
          </a:xfrm>
          <a:prstGeom prst="rect">
            <a:avLst/>
          </a:prstGeom>
          <a:noFill/>
          <a:ln>
            <a:noFill/>
          </a:ln>
        </p:spPr>
        <p:txBody>
          <a:bodyPr anchor="b"/>
          <a:p>
            <a:pPr algn="r">
              <a:lnSpc>
                <a:spcPct val="100000"/>
              </a:lnSpc>
            </a:pPr>
            <a:fld id="{B3CBDF1D-80B0-4518-9429-B3D062AE33DD}"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7"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58" name="TextShape 2"/>
          <p:cNvSpPr txBox="1"/>
          <p:nvPr/>
        </p:nvSpPr>
        <p:spPr>
          <a:xfrm>
            <a:off x="3884760" y="8685360"/>
            <a:ext cx="2971440" cy="456840"/>
          </a:xfrm>
          <a:prstGeom prst="rect">
            <a:avLst/>
          </a:prstGeom>
          <a:noFill/>
          <a:ln>
            <a:noFill/>
          </a:ln>
        </p:spPr>
        <p:txBody>
          <a:bodyPr anchor="b"/>
          <a:p>
            <a:pPr algn="r">
              <a:lnSpc>
                <a:spcPct val="100000"/>
              </a:lnSpc>
            </a:pPr>
            <a:fld id="{912CE052-6432-42E7-98E3-059D1C12309F}"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60" name="TextShape 2"/>
          <p:cNvSpPr txBox="1"/>
          <p:nvPr/>
        </p:nvSpPr>
        <p:spPr>
          <a:xfrm>
            <a:off x="3884760" y="8685360"/>
            <a:ext cx="2971440" cy="456840"/>
          </a:xfrm>
          <a:prstGeom prst="rect">
            <a:avLst/>
          </a:prstGeom>
          <a:noFill/>
          <a:ln>
            <a:noFill/>
          </a:ln>
        </p:spPr>
        <p:txBody>
          <a:bodyPr anchor="b"/>
          <a:p>
            <a:pPr algn="r">
              <a:lnSpc>
                <a:spcPct val="100000"/>
              </a:lnSpc>
            </a:pPr>
            <a:fld id="{E98DB8A3-E388-4D57-8D68-30027BADF3F4}"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1" name="PlaceHolder 1"/>
          <p:cNvSpPr>
            <a:spLocks noGrp="1"/>
          </p:cNvSpPr>
          <p:nvPr>
            <p:ph type="body"/>
          </p:nvPr>
        </p:nvSpPr>
        <p:spPr>
          <a:xfrm>
            <a:off x="685800" y="4343400"/>
            <a:ext cx="5486040" cy="4114440"/>
          </a:xfrm>
          <a:prstGeom prst="rect">
            <a:avLst/>
          </a:prstGeom>
        </p:spPr>
        <p:txBody>
          <a:bodyPr/>
          <a:p>
            <a:endParaRPr b="0" lang="pt-BR" sz="2000" spc="-1" strike="noStrike">
              <a:solidFill>
                <a:srgbClr val="000000"/>
              </a:solidFill>
              <a:uFill>
                <a:solidFill>
                  <a:srgbClr val="ffffff"/>
                </a:solidFill>
              </a:uFill>
              <a:latin typeface="Arial"/>
            </a:endParaRPr>
          </a:p>
        </p:txBody>
      </p:sp>
      <p:sp>
        <p:nvSpPr>
          <p:cNvPr id="362" name="TextShape 2"/>
          <p:cNvSpPr txBox="1"/>
          <p:nvPr/>
        </p:nvSpPr>
        <p:spPr>
          <a:xfrm>
            <a:off x="3884760" y="8685360"/>
            <a:ext cx="2971440" cy="456840"/>
          </a:xfrm>
          <a:prstGeom prst="rect">
            <a:avLst/>
          </a:prstGeom>
          <a:noFill/>
          <a:ln>
            <a:noFill/>
          </a:ln>
        </p:spPr>
        <p:txBody>
          <a:bodyPr anchor="b"/>
          <a:p>
            <a:pPr algn="r">
              <a:lnSpc>
                <a:spcPct val="100000"/>
              </a:lnSpc>
            </a:pPr>
            <a:fld id="{2EE056B3-C023-4AB3-9FA0-1EE8F5BC576C}" type="slidenum">
              <a:rPr b="0" lang="pt-BR" sz="1200" spc="-1" strike="noStrike">
                <a:solidFill>
                  <a:srgbClr val="000000"/>
                </a:solidFill>
                <a:uFill>
                  <a:solidFill>
                    <a:srgbClr val="ffffff"/>
                  </a:solidFill>
                </a:uFill>
                <a:latin typeface="Tahoma"/>
                <a:ea typeface="+mn-ea"/>
              </a:rPr>
              <a:t>&lt;número&gt;</a:t>
            </a:fld>
            <a:endParaRPr b="0" lang="pt-BR" sz="1400" spc="-1" strike="noStrike">
              <a:solidFill>
                <a:srgbClr val="000000"/>
              </a:solidFill>
              <a:uFill>
                <a:solidFill>
                  <a:srgbClr val="ffffff"/>
                </a:solidFill>
              </a:u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 Id="rId3" Type="http://schemas.openxmlformats.org/officeDocument/2006/relationships/image" Target="../media/image7.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
        <p:nvSpPr>
          <p:cNvPr id="26" name="PlaceHolder 2"/>
          <p:cNvSpPr>
            <a:spLocks noGrp="1"/>
          </p:cNvSpPr>
          <p:nvPr>
            <p:ph type="body"/>
          </p:nvPr>
        </p:nvSpPr>
        <p:spPr>
          <a:xfrm>
            <a:off x="757080" y="1700280"/>
            <a:ext cx="791820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27" name="PlaceHolder 3"/>
          <p:cNvSpPr>
            <a:spLocks noGrp="1"/>
          </p:cNvSpPr>
          <p:nvPr>
            <p:ph type="body"/>
          </p:nvPr>
        </p:nvSpPr>
        <p:spPr>
          <a:xfrm>
            <a:off x="757080" y="4115880"/>
            <a:ext cx="791820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
        <p:nvSpPr>
          <p:cNvPr id="29" name="PlaceHolder 2"/>
          <p:cNvSpPr>
            <a:spLocks noGrp="1"/>
          </p:cNvSpPr>
          <p:nvPr>
            <p:ph type="body"/>
          </p:nvPr>
        </p:nvSpPr>
        <p:spPr>
          <a:xfrm>
            <a:off x="757080" y="17002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30" name="PlaceHolder 3"/>
          <p:cNvSpPr>
            <a:spLocks noGrp="1"/>
          </p:cNvSpPr>
          <p:nvPr>
            <p:ph type="body"/>
          </p:nvPr>
        </p:nvSpPr>
        <p:spPr>
          <a:xfrm>
            <a:off x="4814640" y="17002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31" name="PlaceHolder 4"/>
          <p:cNvSpPr>
            <a:spLocks noGrp="1"/>
          </p:cNvSpPr>
          <p:nvPr>
            <p:ph type="body"/>
          </p:nvPr>
        </p:nvSpPr>
        <p:spPr>
          <a:xfrm>
            <a:off x="4814640" y="41158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32" name="PlaceHolder 5"/>
          <p:cNvSpPr>
            <a:spLocks noGrp="1"/>
          </p:cNvSpPr>
          <p:nvPr>
            <p:ph type="body"/>
          </p:nvPr>
        </p:nvSpPr>
        <p:spPr>
          <a:xfrm>
            <a:off x="757080" y="41158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
        <p:nvSpPr>
          <p:cNvPr id="34" name="PlaceHolder 2"/>
          <p:cNvSpPr>
            <a:spLocks noGrp="1"/>
          </p:cNvSpPr>
          <p:nvPr>
            <p:ph type="body"/>
          </p:nvPr>
        </p:nvSpPr>
        <p:spPr>
          <a:xfrm>
            <a:off x="757080" y="1700280"/>
            <a:ext cx="7918200" cy="462420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35" name="PlaceHolder 3"/>
          <p:cNvSpPr>
            <a:spLocks noGrp="1"/>
          </p:cNvSpPr>
          <p:nvPr>
            <p:ph type="body"/>
          </p:nvPr>
        </p:nvSpPr>
        <p:spPr>
          <a:xfrm>
            <a:off x="757080" y="1700280"/>
            <a:ext cx="7918200" cy="462420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pic>
        <p:nvPicPr>
          <p:cNvPr id="36" name="" descr=""/>
          <p:cNvPicPr/>
          <p:nvPr/>
        </p:nvPicPr>
        <p:blipFill>
          <a:blip r:embed="rId2"/>
          <a:stretch/>
        </p:blipFill>
        <p:spPr>
          <a:xfrm>
            <a:off x="1818000" y="1699920"/>
            <a:ext cx="5795640" cy="4624200"/>
          </a:xfrm>
          <a:prstGeom prst="rect">
            <a:avLst/>
          </a:prstGeom>
          <a:ln>
            <a:noFill/>
          </a:ln>
        </p:spPr>
      </p:pic>
      <p:pic>
        <p:nvPicPr>
          <p:cNvPr id="37" name="" descr=""/>
          <p:cNvPicPr/>
          <p:nvPr/>
        </p:nvPicPr>
        <p:blipFill>
          <a:blip r:embed="rId3"/>
          <a:stretch/>
        </p:blipFill>
        <p:spPr>
          <a:xfrm>
            <a:off x="1818000" y="1699920"/>
            <a:ext cx="5795640" cy="462420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1"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
        <p:nvSpPr>
          <p:cNvPr id="42" name="PlaceHolder 2"/>
          <p:cNvSpPr>
            <a:spLocks noGrp="1"/>
          </p:cNvSpPr>
          <p:nvPr>
            <p:ph type="subTitle"/>
          </p:nvPr>
        </p:nvSpPr>
        <p:spPr>
          <a:xfrm>
            <a:off x="757080" y="1700280"/>
            <a:ext cx="7918200" cy="462420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
        <p:nvSpPr>
          <p:cNvPr id="44" name="PlaceHolder 2"/>
          <p:cNvSpPr>
            <a:spLocks noGrp="1"/>
          </p:cNvSpPr>
          <p:nvPr>
            <p:ph type="body"/>
          </p:nvPr>
        </p:nvSpPr>
        <p:spPr>
          <a:xfrm>
            <a:off x="757080" y="1700280"/>
            <a:ext cx="7918200" cy="462420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
        <p:nvSpPr>
          <p:cNvPr id="46" name="PlaceHolder 2"/>
          <p:cNvSpPr>
            <a:spLocks noGrp="1"/>
          </p:cNvSpPr>
          <p:nvPr>
            <p:ph type="body"/>
          </p:nvPr>
        </p:nvSpPr>
        <p:spPr>
          <a:xfrm>
            <a:off x="757080" y="1700280"/>
            <a:ext cx="3863880" cy="462420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47" name="PlaceHolder 3"/>
          <p:cNvSpPr>
            <a:spLocks noGrp="1"/>
          </p:cNvSpPr>
          <p:nvPr>
            <p:ph type="body"/>
          </p:nvPr>
        </p:nvSpPr>
        <p:spPr>
          <a:xfrm>
            <a:off x="4814640" y="1700280"/>
            <a:ext cx="3863880" cy="462420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8"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9" name="PlaceHolder 1"/>
          <p:cNvSpPr>
            <a:spLocks noGrp="1"/>
          </p:cNvSpPr>
          <p:nvPr>
            <p:ph type="subTitle"/>
          </p:nvPr>
        </p:nvSpPr>
        <p:spPr>
          <a:xfrm>
            <a:off x="744480" y="189000"/>
            <a:ext cx="7283160" cy="529776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
        <p:nvSpPr>
          <p:cNvPr id="51" name="PlaceHolder 2"/>
          <p:cNvSpPr>
            <a:spLocks noGrp="1"/>
          </p:cNvSpPr>
          <p:nvPr>
            <p:ph type="body"/>
          </p:nvPr>
        </p:nvSpPr>
        <p:spPr>
          <a:xfrm>
            <a:off x="757080" y="17002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52" name="PlaceHolder 3"/>
          <p:cNvSpPr>
            <a:spLocks noGrp="1"/>
          </p:cNvSpPr>
          <p:nvPr>
            <p:ph type="body"/>
          </p:nvPr>
        </p:nvSpPr>
        <p:spPr>
          <a:xfrm>
            <a:off x="757080" y="41158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53" name="PlaceHolder 4"/>
          <p:cNvSpPr>
            <a:spLocks noGrp="1"/>
          </p:cNvSpPr>
          <p:nvPr>
            <p:ph type="body"/>
          </p:nvPr>
        </p:nvSpPr>
        <p:spPr>
          <a:xfrm>
            <a:off x="4814640" y="1700280"/>
            <a:ext cx="3863880" cy="462420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
        <p:nvSpPr>
          <p:cNvPr id="5" name="PlaceHolder 2"/>
          <p:cNvSpPr>
            <a:spLocks noGrp="1"/>
          </p:cNvSpPr>
          <p:nvPr>
            <p:ph type="subTitle"/>
          </p:nvPr>
        </p:nvSpPr>
        <p:spPr>
          <a:xfrm>
            <a:off x="757080" y="1700280"/>
            <a:ext cx="7918200" cy="462420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
        <p:nvSpPr>
          <p:cNvPr id="55" name="PlaceHolder 2"/>
          <p:cNvSpPr>
            <a:spLocks noGrp="1"/>
          </p:cNvSpPr>
          <p:nvPr>
            <p:ph type="body"/>
          </p:nvPr>
        </p:nvSpPr>
        <p:spPr>
          <a:xfrm>
            <a:off x="757080" y="1700280"/>
            <a:ext cx="3863880" cy="462420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56" name="PlaceHolder 3"/>
          <p:cNvSpPr>
            <a:spLocks noGrp="1"/>
          </p:cNvSpPr>
          <p:nvPr>
            <p:ph type="body"/>
          </p:nvPr>
        </p:nvSpPr>
        <p:spPr>
          <a:xfrm>
            <a:off x="4814640" y="17002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57" name="PlaceHolder 4"/>
          <p:cNvSpPr>
            <a:spLocks noGrp="1"/>
          </p:cNvSpPr>
          <p:nvPr>
            <p:ph type="body"/>
          </p:nvPr>
        </p:nvSpPr>
        <p:spPr>
          <a:xfrm>
            <a:off x="4814640" y="41158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
        <p:nvSpPr>
          <p:cNvPr id="59" name="PlaceHolder 2"/>
          <p:cNvSpPr>
            <a:spLocks noGrp="1"/>
          </p:cNvSpPr>
          <p:nvPr>
            <p:ph type="body"/>
          </p:nvPr>
        </p:nvSpPr>
        <p:spPr>
          <a:xfrm>
            <a:off x="757080" y="17002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60" name="PlaceHolder 3"/>
          <p:cNvSpPr>
            <a:spLocks noGrp="1"/>
          </p:cNvSpPr>
          <p:nvPr>
            <p:ph type="body"/>
          </p:nvPr>
        </p:nvSpPr>
        <p:spPr>
          <a:xfrm>
            <a:off x="4814640" y="17002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61" name="PlaceHolder 4"/>
          <p:cNvSpPr>
            <a:spLocks noGrp="1"/>
          </p:cNvSpPr>
          <p:nvPr>
            <p:ph type="body"/>
          </p:nvPr>
        </p:nvSpPr>
        <p:spPr>
          <a:xfrm>
            <a:off x="757080" y="4115880"/>
            <a:ext cx="791820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
        <p:nvSpPr>
          <p:cNvPr id="63" name="PlaceHolder 2"/>
          <p:cNvSpPr>
            <a:spLocks noGrp="1"/>
          </p:cNvSpPr>
          <p:nvPr>
            <p:ph type="body"/>
          </p:nvPr>
        </p:nvSpPr>
        <p:spPr>
          <a:xfrm>
            <a:off x="757080" y="1700280"/>
            <a:ext cx="791820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64" name="PlaceHolder 3"/>
          <p:cNvSpPr>
            <a:spLocks noGrp="1"/>
          </p:cNvSpPr>
          <p:nvPr>
            <p:ph type="body"/>
          </p:nvPr>
        </p:nvSpPr>
        <p:spPr>
          <a:xfrm>
            <a:off x="757080" y="4115880"/>
            <a:ext cx="791820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
        <p:nvSpPr>
          <p:cNvPr id="66" name="PlaceHolder 2"/>
          <p:cNvSpPr>
            <a:spLocks noGrp="1"/>
          </p:cNvSpPr>
          <p:nvPr>
            <p:ph type="body"/>
          </p:nvPr>
        </p:nvSpPr>
        <p:spPr>
          <a:xfrm>
            <a:off x="757080" y="17002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67" name="PlaceHolder 3"/>
          <p:cNvSpPr>
            <a:spLocks noGrp="1"/>
          </p:cNvSpPr>
          <p:nvPr>
            <p:ph type="body"/>
          </p:nvPr>
        </p:nvSpPr>
        <p:spPr>
          <a:xfrm>
            <a:off x="4814640" y="17002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68" name="PlaceHolder 4"/>
          <p:cNvSpPr>
            <a:spLocks noGrp="1"/>
          </p:cNvSpPr>
          <p:nvPr>
            <p:ph type="body"/>
          </p:nvPr>
        </p:nvSpPr>
        <p:spPr>
          <a:xfrm>
            <a:off x="4814640" y="41158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69" name="PlaceHolder 5"/>
          <p:cNvSpPr>
            <a:spLocks noGrp="1"/>
          </p:cNvSpPr>
          <p:nvPr>
            <p:ph type="body"/>
          </p:nvPr>
        </p:nvSpPr>
        <p:spPr>
          <a:xfrm>
            <a:off x="757080" y="41158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
        <p:nvSpPr>
          <p:cNvPr id="71" name="PlaceHolder 2"/>
          <p:cNvSpPr>
            <a:spLocks noGrp="1"/>
          </p:cNvSpPr>
          <p:nvPr>
            <p:ph type="body"/>
          </p:nvPr>
        </p:nvSpPr>
        <p:spPr>
          <a:xfrm>
            <a:off x="757080" y="1700280"/>
            <a:ext cx="7918200" cy="462420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72" name="PlaceHolder 3"/>
          <p:cNvSpPr>
            <a:spLocks noGrp="1"/>
          </p:cNvSpPr>
          <p:nvPr>
            <p:ph type="body"/>
          </p:nvPr>
        </p:nvSpPr>
        <p:spPr>
          <a:xfrm>
            <a:off x="757080" y="1700280"/>
            <a:ext cx="7918200" cy="462420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pic>
        <p:nvPicPr>
          <p:cNvPr id="73" name="" descr=""/>
          <p:cNvPicPr/>
          <p:nvPr/>
        </p:nvPicPr>
        <p:blipFill>
          <a:blip r:embed="rId2"/>
          <a:stretch/>
        </p:blipFill>
        <p:spPr>
          <a:xfrm>
            <a:off x="1818000" y="1699920"/>
            <a:ext cx="5795640" cy="4624200"/>
          </a:xfrm>
          <a:prstGeom prst="rect">
            <a:avLst/>
          </a:prstGeom>
          <a:ln>
            <a:noFill/>
          </a:ln>
        </p:spPr>
      </p:pic>
      <p:pic>
        <p:nvPicPr>
          <p:cNvPr id="74" name="" descr=""/>
          <p:cNvPicPr/>
          <p:nvPr/>
        </p:nvPicPr>
        <p:blipFill>
          <a:blip r:embed="rId3"/>
          <a:stretch/>
        </p:blipFill>
        <p:spPr>
          <a:xfrm>
            <a:off x="1818000" y="1699920"/>
            <a:ext cx="5795640" cy="462420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
        <p:nvSpPr>
          <p:cNvPr id="7" name="PlaceHolder 2"/>
          <p:cNvSpPr>
            <a:spLocks noGrp="1"/>
          </p:cNvSpPr>
          <p:nvPr>
            <p:ph type="body"/>
          </p:nvPr>
        </p:nvSpPr>
        <p:spPr>
          <a:xfrm>
            <a:off x="757080" y="1700280"/>
            <a:ext cx="7918200" cy="462420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
        <p:nvSpPr>
          <p:cNvPr id="9" name="PlaceHolder 2"/>
          <p:cNvSpPr>
            <a:spLocks noGrp="1"/>
          </p:cNvSpPr>
          <p:nvPr>
            <p:ph type="body"/>
          </p:nvPr>
        </p:nvSpPr>
        <p:spPr>
          <a:xfrm>
            <a:off x="757080" y="1700280"/>
            <a:ext cx="3863880" cy="462420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10" name="PlaceHolder 3"/>
          <p:cNvSpPr>
            <a:spLocks noGrp="1"/>
          </p:cNvSpPr>
          <p:nvPr>
            <p:ph type="body"/>
          </p:nvPr>
        </p:nvSpPr>
        <p:spPr>
          <a:xfrm>
            <a:off x="4814640" y="1700280"/>
            <a:ext cx="3863880" cy="462420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744480" y="189000"/>
            <a:ext cx="7283160" cy="529776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
        <p:nvSpPr>
          <p:cNvPr id="14" name="PlaceHolder 2"/>
          <p:cNvSpPr>
            <a:spLocks noGrp="1"/>
          </p:cNvSpPr>
          <p:nvPr>
            <p:ph type="body"/>
          </p:nvPr>
        </p:nvSpPr>
        <p:spPr>
          <a:xfrm>
            <a:off x="757080" y="17002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15" name="PlaceHolder 3"/>
          <p:cNvSpPr>
            <a:spLocks noGrp="1"/>
          </p:cNvSpPr>
          <p:nvPr>
            <p:ph type="body"/>
          </p:nvPr>
        </p:nvSpPr>
        <p:spPr>
          <a:xfrm>
            <a:off x="757080" y="41158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16" name="PlaceHolder 4"/>
          <p:cNvSpPr>
            <a:spLocks noGrp="1"/>
          </p:cNvSpPr>
          <p:nvPr>
            <p:ph type="body"/>
          </p:nvPr>
        </p:nvSpPr>
        <p:spPr>
          <a:xfrm>
            <a:off x="4814640" y="1700280"/>
            <a:ext cx="3863880" cy="462420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
        <p:nvSpPr>
          <p:cNvPr id="18" name="PlaceHolder 2"/>
          <p:cNvSpPr>
            <a:spLocks noGrp="1"/>
          </p:cNvSpPr>
          <p:nvPr>
            <p:ph type="body"/>
          </p:nvPr>
        </p:nvSpPr>
        <p:spPr>
          <a:xfrm>
            <a:off x="757080" y="1700280"/>
            <a:ext cx="3863880" cy="462420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19" name="PlaceHolder 3"/>
          <p:cNvSpPr>
            <a:spLocks noGrp="1"/>
          </p:cNvSpPr>
          <p:nvPr>
            <p:ph type="body"/>
          </p:nvPr>
        </p:nvSpPr>
        <p:spPr>
          <a:xfrm>
            <a:off x="4814640" y="17002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20" name="PlaceHolder 4"/>
          <p:cNvSpPr>
            <a:spLocks noGrp="1"/>
          </p:cNvSpPr>
          <p:nvPr>
            <p:ph type="body"/>
          </p:nvPr>
        </p:nvSpPr>
        <p:spPr>
          <a:xfrm>
            <a:off x="4814640" y="41158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744480" y="189000"/>
            <a:ext cx="7283160" cy="1142640"/>
          </a:xfrm>
          <a:prstGeom prst="rect">
            <a:avLst/>
          </a:prstGeom>
        </p:spPr>
        <p:txBody>
          <a:bodyPr lIns="0" rIns="0" tIns="0" bIns="0" anchor="ctr"/>
          <a:p>
            <a:endParaRPr b="0" lang="pt-BR" sz="2800" spc="-1" strike="noStrike">
              <a:solidFill>
                <a:srgbClr val="ffffff"/>
              </a:solidFill>
              <a:uFill>
                <a:solidFill>
                  <a:srgbClr val="ffffff"/>
                </a:solidFill>
              </a:uFill>
              <a:latin typeface="Tahoma"/>
            </a:endParaRPr>
          </a:p>
        </p:txBody>
      </p:sp>
      <p:sp>
        <p:nvSpPr>
          <p:cNvPr id="22" name="PlaceHolder 2"/>
          <p:cNvSpPr>
            <a:spLocks noGrp="1"/>
          </p:cNvSpPr>
          <p:nvPr>
            <p:ph type="body"/>
          </p:nvPr>
        </p:nvSpPr>
        <p:spPr>
          <a:xfrm>
            <a:off x="757080" y="17002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23" name="PlaceHolder 3"/>
          <p:cNvSpPr>
            <a:spLocks noGrp="1"/>
          </p:cNvSpPr>
          <p:nvPr>
            <p:ph type="body"/>
          </p:nvPr>
        </p:nvSpPr>
        <p:spPr>
          <a:xfrm>
            <a:off x="4814640" y="1700280"/>
            <a:ext cx="386388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
        <p:nvSpPr>
          <p:cNvPr id="24" name="PlaceHolder 4"/>
          <p:cNvSpPr>
            <a:spLocks noGrp="1"/>
          </p:cNvSpPr>
          <p:nvPr>
            <p:ph type="body"/>
          </p:nvPr>
        </p:nvSpPr>
        <p:spPr>
          <a:xfrm>
            <a:off x="757080" y="4115880"/>
            <a:ext cx="7918200" cy="2205720"/>
          </a:xfrm>
          <a:prstGeom prst="rect">
            <a:avLst/>
          </a:prstGeom>
        </p:spPr>
        <p:txBody>
          <a:bodyPr lIns="0" rIns="0" tIns="0" bIns="0"/>
          <a:p>
            <a:endParaRPr b="1" lang="pt-BR" sz="24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5.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0" name="Picture 18" descr=""/>
          <p:cNvPicPr/>
          <p:nvPr/>
        </p:nvPicPr>
        <p:blipFill>
          <a:blip r:embed="rId2"/>
          <a:stretch/>
        </p:blipFill>
        <p:spPr>
          <a:xfrm>
            <a:off x="0" y="0"/>
            <a:ext cx="9143640" cy="6857640"/>
          </a:xfrm>
          <a:prstGeom prst="rect">
            <a:avLst/>
          </a:prstGeom>
          <a:ln>
            <a:noFill/>
          </a:ln>
        </p:spPr>
      </p:pic>
      <p:pic>
        <p:nvPicPr>
          <p:cNvPr id="1" name="Picture 21" descr=""/>
          <p:cNvPicPr/>
          <p:nvPr/>
        </p:nvPicPr>
        <p:blipFill>
          <a:blip r:embed="rId3"/>
          <a:stretch/>
        </p:blipFill>
        <p:spPr>
          <a:xfrm>
            <a:off x="0" y="0"/>
            <a:ext cx="9143640" cy="6857640"/>
          </a:xfrm>
          <a:prstGeom prst="rect">
            <a:avLst/>
          </a:prstGeom>
          <a:ln>
            <a:noFill/>
          </a:ln>
        </p:spPr>
      </p:pic>
      <p:sp>
        <p:nvSpPr>
          <p:cNvPr id="2" name="PlaceHolder 1"/>
          <p:cNvSpPr>
            <a:spLocks noGrp="1"/>
          </p:cNvSpPr>
          <p:nvPr>
            <p:ph type="title"/>
          </p:nvPr>
        </p:nvSpPr>
        <p:spPr>
          <a:xfrm>
            <a:off x="609480" y="1143000"/>
            <a:ext cx="7772040" cy="1736280"/>
          </a:xfrm>
          <a:prstGeom prst="rect">
            <a:avLst/>
          </a:prstGeom>
        </p:spPr>
        <p:txBody>
          <a:bodyPr anchor="b"/>
          <a:p>
            <a:pPr>
              <a:lnSpc>
                <a:spcPct val="100000"/>
              </a:lnSpc>
            </a:pPr>
            <a:r>
              <a:rPr b="1" lang="pt-BR" sz="2800" spc="-1" strike="noStrike">
                <a:solidFill>
                  <a:srgbClr val="720000"/>
                </a:solidFill>
                <a:uFill>
                  <a:solidFill>
                    <a:srgbClr val="ffffff"/>
                  </a:solidFill>
                </a:uFill>
                <a:latin typeface="Arial Narrow"/>
              </a:rPr>
              <a:t>Clique para editar o título mestre</a:t>
            </a:r>
            <a:endParaRPr b="0" lang="pt-BR" sz="2800" spc="-1" strike="noStrike">
              <a:solidFill>
                <a:srgbClr val="ffffff"/>
              </a:solidFill>
              <a:uFill>
                <a:solidFill>
                  <a:srgbClr val="ffffff"/>
                </a:solidFill>
              </a:uFill>
              <a:latin typeface="Tahoma"/>
            </a:endParaRPr>
          </a:p>
        </p:txBody>
      </p:sp>
      <p:sp>
        <p:nvSpPr>
          <p:cNvPr id="3" name="PlaceHolder 2"/>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b="1" lang="pt-BR" sz="2400" spc="-1" strike="noStrike">
                <a:solidFill>
                  <a:srgbClr val="000000"/>
                </a:solidFill>
                <a:uFill>
                  <a:solidFill>
                    <a:srgbClr val="ffffff"/>
                  </a:solidFill>
                </a:uFill>
                <a:latin typeface="Arial"/>
              </a:rPr>
              <a:t>Clique para editar o formato do texto da estrutura de tópicos</a:t>
            </a:r>
            <a:endParaRPr b="1" lang="pt-BR" sz="24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pt-BR" sz="2000" spc="-1" strike="noStrike">
                <a:solidFill>
                  <a:srgbClr val="000000"/>
                </a:solidFill>
                <a:uFill>
                  <a:solidFill>
                    <a:srgbClr val="ffffff"/>
                  </a:solidFill>
                </a:uFill>
                <a:latin typeface="Arial"/>
              </a:rPr>
              <a:t>2.º nível da estrutura de tópicos</a:t>
            </a:r>
            <a:endParaRPr b="0" lang="pt-BR" sz="20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pt-BR" sz="1800" spc="-1" strike="noStrike">
                <a:solidFill>
                  <a:srgbClr val="000000"/>
                </a:solidFill>
                <a:uFill>
                  <a:solidFill>
                    <a:srgbClr val="ffffff"/>
                  </a:solidFill>
                </a:uFill>
                <a:latin typeface="Arial"/>
              </a:rPr>
              <a:t>3.º nível da estrutura de tópicos</a:t>
            </a:r>
            <a:endParaRPr b="0" lang="pt-BR"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pt-BR" sz="1600" spc="-1" strike="noStrike">
                <a:solidFill>
                  <a:srgbClr val="000000"/>
                </a:solidFill>
                <a:uFill>
                  <a:solidFill>
                    <a:srgbClr val="ffffff"/>
                  </a:solidFill>
                </a:uFill>
                <a:latin typeface="Arial"/>
              </a:rPr>
              <a:t>4.º nível da estrutura de tópicos</a:t>
            </a:r>
            <a:endParaRPr b="0" lang="pt-BR" sz="16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pt-BR" sz="2000" spc="-1" strike="noStrike">
                <a:solidFill>
                  <a:srgbClr val="000000"/>
                </a:solidFill>
                <a:uFill>
                  <a:solidFill>
                    <a:srgbClr val="ffffff"/>
                  </a:solidFill>
                </a:uFill>
                <a:latin typeface="Arial"/>
              </a:rPr>
              <a:t>5.º nível da estrutura de tópicos</a:t>
            </a:r>
            <a:endParaRPr b="0" lang="pt-BR"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pt-BR" sz="2000" spc="-1" strike="noStrike">
                <a:solidFill>
                  <a:srgbClr val="000000"/>
                </a:solidFill>
                <a:uFill>
                  <a:solidFill>
                    <a:srgbClr val="ffffff"/>
                  </a:solidFill>
                </a:uFill>
                <a:latin typeface="Arial"/>
              </a:rPr>
              <a:t>6.º nível da estrutura de tópicos</a:t>
            </a:r>
            <a:endParaRPr b="0" lang="pt-BR"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pt-BR" sz="2000" spc="-1" strike="noStrike">
                <a:solidFill>
                  <a:srgbClr val="000000"/>
                </a:solidFill>
                <a:uFill>
                  <a:solidFill>
                    <a:srgbClr val="ffffff"/>
                  </a:solidFill>
                </a:uFill>
                <a:latin typeface="Arial"/>
              </a:rPr>
              <a:t>7.º nível da estrutura de tópicos</a:t>
            </a:r>
            <a:endParaRPr b="0" lang="pt-BR"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38" name="Picture 18" descr=""/>
          <p:cNvPicPr/>
          <p:nvPr/>
        </p:nvPicPr>
        <p:blipFill>
          <a:blip r:embed="rId2"/>
          <a:stretch/>
        </p:blipFill>
        <p:spPr>
          <a:xfrm>
            <a:off x="0" y="0"/>
            <a:ext cx="9143640" cy="6857640"/>
          </a:xfrm>
          <a:prstGeom prst="rect">
            <a:avLst/>
          </a:prstGeom>
          <a:ln>
            <a:noFill/>
          </a:ln>
        </p:spPr>
      </p:pic>
      <p:sp>
        <p:nvSpPr>
          <p:cNvPr id="39" name="PlaceHolder 1"/>
          <p:cNvSpPr>
            <a:spLocks noGrp="1"/>
          </p:cNvSpPr>
          <p:nvPr>
            <p:ph type="title"/>
          </p:nvPr>
        </p:nvSpPr>
        <p:spPr>
          <a:xfrm>
            <a:off x="744480" y="189000"/>
            <a:ext cx="7283160" cy="1142640"/>
          </a:xfrm>
          <a:prstGeom prst="rect">
            <a:avLst/>
          </a:prstGeom>
        </p:spPr>
        <p:txBody>
          <a:bodyPr anchor="ctr"/>
          <a:p>
            <a:pPr>
              <a:lnSpc>
                <a:spcPct val="100000"/>
              </a:lnSpc>
            </a:pPr>
            <a:r>
              <a:rPr b="1" lang="pt-BR" sz="2800" spc="-1" strike="noStrike">
                <a:solidFill>
                  <a:srgbClr val="720000"/>
                </a:solidFill>
                <a:uFill>
                  <a:solidFill>
                    <a:srgbClr val="ffffff"/>
                  </a:solidFill>
                </a:uFill>
                <a:latin typeface="Arial Narrow"/>
              </a:rPr>
              <a:t>Clique para editar o título mestre</a:t>
            </a:r>
            <a:endParaRPr b="0" lang="pt-BR" sz="2800" spc="-1" strike="noStrike">
              <a:solidFill>
                <a:srgbClr val="ffffff"/>
              </a:solidFill>
              <a:uFill>
                <a:solidFill>
                  <a:srgbClr val="ffffff"/>
                </a:solidFill>
              </a:uFill>
              <a:latin typeface="Tahoma"/>
            </a:endParaRPr>
          </a:p>
        </p:txBody>
      </p:sp>
      <p:sp>
        <p:nvSpPr>
          <p:cNvPr id="40" name="PlaceHolder 2"/>
          <p:cNvSpPr>
            <a:spLocks noGrp="1"/>
          </p:cNvSpPr>
          <p:nvPr>
            <p:ph type="body"/>
          </p:nvPr>
        </p:nvSpPr>
        <p:spPr>
          <a:xfrm>
            <a:off x="757080" y="1700280"/>
            <a:ext cx="7918200" cy="4624200"/>
          </a:xfrm>
          <a:prstGeom prst="rect">
            <a:avLst/>
          </a:prstGeom>
        </p:spPr>
        <p:txBody>
          <a:bodyPr/>
          <a:p>
            <a:pPr marL="432000" indent="-324000">
              <a:buClr>
                <a:srgbClr val="000000"/>
              </a:buClr>
              <a:buSzPct val="45000"/>
              <a:buFont typeface="Wingdings" charset="2"/>
              <a:buChar char=""/>
            </a:pPr>
            <a:r>
              <a:rPr b="1" lang="pt-BR" sz="2400" spc="-1" strike="noStrike">
                <a:solidFill>
                  <a:srgbClr val="000000"/>
                </a:solidFill>
                <a:uFill>
                  <a:solidFill>
                    <a:srgbClr val="ffffff"/>
                  </a:solidFill>
                </a:uFill>
                <a:latin typeface="Arial"/>
              </a:rPr>
              <a:t>Clique para editar o formato do texto da estrutura de tópicos</a:t>
            </a:r>
            <a:endParaRPr b="1" lang="pt-BR" sz="24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1" lang="pt-BR" sz="2400" spc="-1" strike="noStrike">
                <a:solidFill>
                  <a:srgbClr val="000000"/>
                </a:solidFill>
                <a:uFill>
                  <a:solidFill>
                    <a:srgbClr val="ffffff"/>
                  </a:solidFill>
                </a:uFill>
                <a:latin typeface="Arial"/>
              </a:rPr>
              <a:t>2.º nível da estrutura de tópicos</a:t>
            </a:r>
            <a:endParaRPr b="0" lang="pt-BR" sz="24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1" lang="pt-BR" sz="2400" spc="-1" strike="noStrike">
                <a:solidFill>
                  <a:srgbClr val="000000"/>
                </a:solidFill>
                <a:uFill>
                  <a:solidFill>
                    <a:srgbClr val="ffffff"/>
                  </a:solidFill>
                </a:uFill>
                <a:latin typeface="Arial"/>
              </a:rPr>
              <a:t>3.º nível da estrutura de tópicos</a:t>
            </a:r>
            <a:endParaRPr b="0" lang="pt-BR"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1" lang="pt-BR" sz="2400" spc="-1" strike="noStrike">
                <a:solidFill>
                  <a:srgbClr val="000000"/>
                </a:solidFill>
                <a:uFill>
                  <a:solidFill>
                    <a:srgbClr val="ffffff"/>
                  </a:solidFill>
                </a:uFill>
                <a:latin typeface="Arial"/>
              </a:rPr>
              <a:t>4.º nível da estrutura de tópicos</a:t>
            </a:r>
            <a:endParaRPr b="0" lang="pt-BR" sz="24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1" lang="pt-BR" sz="2400" spc="-1" strike="noStrike">
                <a:solidFill>
                  <a:srgbClr val="000000"/>
                </a:solidFill>
                <a:uFill>
                  <a:solidFill>
                    <a:srgbClr val="ffffff"/>
                  </a:solidFill>
                </a:uFill>
                <a:latin typeface="Arial"/>
              </a:rPr>
              <a:t>5.º nível da estrutura de tópicos</a:t>
            </a:r>
            <a:endParaRPr b="0" lang="pt-BR" sz="24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1" lang="pt-BR" sz="2400" spc="-1" strike="noStrike">
                <a:solidFill>
                  <a:srgbClr val="000000"/>
                </a:solidFill>
                <a:uFill>
                  <a:solidFill>
                    <a:srgbClr val="ffffff"/>
                  </a:solidFill>
                </a:uFill>
                <a:latin typeface="Arial"/>
              </a:rPr>
              <a:t>6.º nível da estrutura de tópicos</a:t>
            </a:r>
            <a:endParaRPr b="0"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1" lang="pt-BR" sz="2400" spc="-1" strike="noStrike">
                <a:solidFill>
                  <a:srgbClr val="000000"/>
                </a:solidFill>
                <a:uFill>
                  <a:solidFill>
                    <a:srgbClr val="ffffff"/>
                  </a:solidFill>
                </a:uFill>
                <a:latin typeface="Arial"/>
              </a:rPr>
              <a:t>7.º nível da estrutura de tópicosClique para editar o texto mestre</a:t>
            </a:r>
            <a:endParaRPr b="1" lang="pt-BR" sz="2400" spc="-1" strike="noStrike">
              <a:solidFill>
                <a:srgbClr val="000000"/>
              </a:solidFill>
              <a:uFill>
                <a:solidFill>
                  <a:srgbClr val="ffffff"/>
                </a:solidFill>
              </a:uFill>
              <a:latin typeface="Arial"/>
            </a:endParaRPr>
          </a:p>
          <a:p>
            <a:pPr lvl="1" marL="743040" indent="-285480">
              <a:lnSpc>
                <a:spcPct val="100000"/>
              </a:lnSpc>
              <a:buClr>
                <a:srgbClr val="ffffff"/>
              </a:buClr>
              <a:buFont typeface="Symbol" charset="2"/>
              <a:buChar char=""/>
            </a:pPr>
            <a:r>
              <a:rPr b="0" lang="pt-BR" sz="2200" spc="-1" strike="noStrike">
                <a:solidFill>
                  <a:srgbClr val="000000"/>
                </a:solidFill>
                <a:uFill>
                  <a:solidFill>
                    <a:srgbClr val="ffffff"/>
                  </a:solidFill>
                </a:uFill>
                <a:latin typeface="Arial"/>
              </a:rPr>
              <a:t>Segundo nível</a:t>
            </a:r>
            <a:endParaRPr b="0" lang="pt-BR" sz="2400" spc="-1" strike="noStrike">
              <a:solidFill>
                <a:srgbClr val="000000"/>
              </a:solidFill>
              <a:uFill>
                <a:solidFill>
                  <a:srgbClr val="ffffff"/>
                </a:solidFill>
              </a:uFill>
              <a:latin typeface="Arial"/>
            </a:endParaRPr>
          </a:p>
          <a:p>
            <a:pPr lvl="2" marL="1143000" indent="-228240">
              <a:lnSpc>
                <a:spcPct val="100000"/>
              </a:lnSpc>
              <a:buClr>
                <a:srgbClr val="ffcc66"/>
              </a:buClr>
              <a:buFont typeface="Wingdings" charset="2"/>
              <a:buChar char=""/>
            </a:pPr>
            <a:r>
              <a:rPr b="0" lang="pt-BR" sz="2000" spc="-1" strike="noStrike">
                <a:solidFill>
                  <a:srgbClr val="000000"/>
                </a:solidFill>
                <a:uFill>
                  <a:solidFill>
                    <a:srgbClr val="ffffff"/>
                  </a:solidFill>
                </a:uFill>
                <a:latin typeface="Arial"/>
              </a:rPr>
              <a:t>Terceiro nível</a:t>
            </a:r>
            <a:endParaRPr b="0" lang="pt-BR" sz="2400" spc="-1" strike="noStrike">
              <a:solidFill>
                <a:srgbClr val="000000"/>
              </a:solidFill>
              <a:uFill>
                <a:solidFill>
                  <a:srgbClr val="ffffff"/>
                </a:solidFill>
              </a:uFill>
              <a:latin typeface="Arial"/>
            </a:endParaRPr>
          </a:p>
          <a:p>
            <a:pPr lvl="3" marL="1600200" indent="-228240">
              <a:lnSpc>
                <a:spcPct val="100000"/>
              </a:lnSpc>
              <a:buClr>
                <a:srgbClr val="000000"/>
              </a:buClr>
              <a:buFont typeface="Symbol" charset="2"/>
              <a:buChar char=""/>
            </a:pPr>
            <a:r>
              <a:rPr b="0" lang="pt-BR" sz="1800" spc="-1" strike="noStrike">
                <a:solidFill>
                  <a:srgbClr val="000000"/>
                </a:solidFill>
                <a:uFill>
                  <a:solidFill>
                    <a:srgbClr val="ffffff"/>
                  </a:solidFill>
                </a:uFill>
                <a:latin typeface="Arial"/>
              </a:rPr>
              <a:t>Quarto nível</a:t>
            </a:r>
            <a:endParaRPr b="0" lang="pt-BR" sz="2400" spc="-1" strike="noStrike">
              <a:solidFill>
                <a:srgbClr val="000000"/>
              </a:solidFill>
              <a:uFill>
                <a:solidFill>
                  <a:srgbClr val="ffffff"/>
                </a:solidFill>
              </a:uFill>
              <a:latin typeface="Arial"/>
            </a:endParaRPr>
          </a:p>
          <a:p>
            <a:pPr lvl="4" marL="2057400" indent="-228240">
              <a:lnSpc>
                <a:spcPct val="100000"/>
              </a:lnSpc>
              <a:buClr>
                <a:srgbClr val="ffcc66"/>
              </a:buClr>
              <a:buFont typeface="Wingdings" charset="2"/>
              <a:buChar char=""/>
            </a:pPr>
            <a:r>
              <a:rPr b="0" lang="pt-BR" sz="1600" spc="-1" strike="noStrike">
                <a:solidFill>
                  <a:srgbClr val="000000"/>
                </a:solidFill>
                <a:uFill>
                  <a:solidFill>
                    <a:srgbClr val="ffffff"/>
                  </a:solidFill>
                </a:uFill>
                <a:latin typeface="Arial"/>
              </a:rPr>
              <a:t>Quinto nível</a:t>
            </a:r>
            <a:endParaRPr b="0" lang="pt-BR" sz="24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Relationship Id="rId3"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png"/><Relationship Id="rId3" Type="http://schemas.openxmlformats.org/officeDocument/2006/relationships/slideLayout" Target="../slideLayouts/slideLayout13.xml"/><Relationship Id="rId4" Type="http://schemas.openxmlformats.org/officeDocument/2006/relationships/notesSlide" Target="../notesSlides/notesSlide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TextShape 1"/>
          <p:cNvSpPr txBox="1"/>
          <p:nvPr/>
        </p:nvSpPr>
        <p:spPr>
          <a:xfrm>
            <a:off x="611640" y="3285000"/>
            <a:ext cx="6048000" cy="2041200"/>
          </a:xfrm>
          <a:prstGeom prst="rect">
            <a:avLst/>
          </a:prstGeom>
          <a:noFill/>
          <a:ln>
            <a:noFill/>
          </a:ln>
        </p:spPr>
        <p:txBody>
          <a:bodyPr/>
          <a:p>
            <a:pPr>
              <a:lnSpc>
                <a:spcPct val="100000"/>
              </a:lnSpc>
            </a:pPr>
            <a:r>
              <a:rPr b="1" lang="pt-BR" sz="2400" spc="-1" strike="noStrike">
                <a:solidFill>
                  <a:srgbClr val="000000"/>
                </a:solidFill>
                <a:uFill>
                  <a:solidFill>
                    <a:srgbClr val="ffffff"/>
                  </a:solidFill>
                </a:uFill>
                <a:latin typeface="Arial"/>
              </a:rPr>
              <a:t>Informática Teórica </a:t>
            </a:r>
            <a:endParaRPr b="0" lang="pt-BR" sz="3200" spc="-1" strike="noStrike">
              <a:solidFill>
                <a:srgbClr val="000000"/>
              </a:solidFill>
              <a:uFill>
                <a:solidFill>
                  <a:srgbClr val="ffffff"/>
                </a:solidFill>
              </a:uFill>
              <a:latin typeface="Arial"/>
            </a:endParaRPr>
          </a:p>
          <a:p>
            <a:pPr>
              <a:lnSpc>
                <a:spcPct val="100000"/>
              </a:lnSpc>
            </a:pPr>
            <a:r>
              <a:rPr b="1" lang="pt-BR" sz="2400" spc="-1" strike="noStrike">
                <a:solidFill>
                  <a:srgbClr val="000000"/>
                </a:solidFill>
                <a:uFill>
                  <a:solidFill>
                    <a:srgbClr val="ffffff"/>
                  </a:solidFill>
                </a:uFill>
                <a:latin typeface="Arial"/>
              </a:rPr>
              <a:t>Ciência da Computação</a:t>
            </a:r>
            <a:endParaRPr b="0" lang="pt-BR" sz="32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TextShape 1"/>
          <p:cNvSpPr txBox="1"/>
          <p:nvPr/>
        </p:nvSpPr>
        <p:spPr>
          <a:xfrm>
            <a:off x="755640" y="1166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De autômatos para expressões regulares</a:t>
            </a:r>
            <a:endParaRPr b="0" lang="pt-BR" sz="2800" spc="-1" strike="noStrike">
              <a:solidFill>
                <a:srgbClr val="ffffff"/>
              </a:solidFill>
              <a:uFill>
                <a:solidFill>
                  <a:srgbClr val="ffffff"/>
                </a:solidFill>
              </a:uFill>
              <a:latin typeface="Tahoma"/>
            </a:endParaRPr>
          </a:p>
        </p:txBody>
      </p:sp>
      <p:sp>
        <p:nvSpPr>
          <p:cNvPr id="116" name="TextShape 2"/>
          <p:cNvSpPr txBox="1"/>
          <p:nvPr/>
        </p:nvSpPr>
        <p:spPr>
          <a:xfrm>
            <a:off x="755640" y="1412640"/>
            <a:ext cx="7918200" cy="4624200"/>
          </a:xfrm>
          <a:prstGeom prst="rect">
            <a:avLst/>
          </a:prstGeom>
          <a:noFill/>
          <a:ln>
            <a:noFill/>
          </a:ln>
        </p:spPr>
        <p:txBody>
          <a:bodyPr/>
          <a:p>
            <a:pPr marL="343080" indent="-342720">
              <a:lnSpc>
                <a:spcPct val="100000"/>
              </a:lnSpc>
              <a:buClr>
                <a:srgbClr val="ffcc66"/>
              </a:buClr>
              <a:buSzPct val="80000"/>
              <a:buFont typeface="Wingdings" charset="2"/>
              <a:buChar char=""/>
            </a:pPr>
            <a:r>
              <a:rPr b="1" lang="pt-BR" sz="2400" spc="-1" strike="noStrike">
                <a:solidFill>
                  <a:srgbClr val="ff0000"/>
                </a:solidFill>
                <a:uFill>
                  <a:solidFill>
                    <a:srgbClr val="ffffff"/>
                  </a:solidFill>
                </a:uFill>
                <a:latin typeface="Arial"/>
              </a:rPr>
              <a:t>Lema 1.60: </a:t>
            </a:r>
            <a:r>
              <a:rPr b="0" lang="pt-BR" sz="2400" spc="-1" strike="noStrike">
                <a:solidFill>
                  <a:srgbClr val="000000"/>
                </a:solidFill>
                <a:uFill>
                  <a:solidFill>
                    <a:srgbClr val="ffffff"/>
                  </a:solidFill>
                </a:uFill>
                <a:latin typeface="Arial"/>
              </a:rPr>
              <a:t>Se uma linguagem é regular então ela é descrita por uma expressão regular.</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1" lang="pt-BR" sz="2400" spc="-1" strike="noStrike">
                <a:solidFill>
                  <a:srgbClr val="000000"/>
                </a:solidFill>
                <a:uFill>
                  <a:solidFill>
                    <a:srgbClr val="ffffff"/>
                  </a:solidFill>
                </a:uFill>
                <a:latin typeface="Arial"/>
              </a:rPr>
              <a:t>Idéia da prova</a:t>
            </a:r>
            <a:r>
              <a:rPr b="0" lang="pt-BR" sz="2400" spc="-1" strike="noStrike">
                <a:solidFill>
                  <a:srgbClr val="000000"/>
                </a:solidFill>
                <a:uFill>
                  <a:solidFill>
                    <a:srgbClr val="ffffff"/>
                  </a:solidFill>
                </a:uFill>
                <a:latin typeface="Arial"/>
              </a:rPr>
              <a:t>: Precisamos mostrar que, se uma linguagem A for regular, uma expressão regular a descreve. Dado que A é regular, ela é aceita por um AFD.</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Descrevemos um procedimento para converter AFDs em expressões regulares equivalentes.</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Dividimos esse procedimento em duas partes, usando um novo tipo de autômato finito chamado </a:t>
            </a:r>
            <a:r>
              <a:rPr b="1" i="1" lang="pt-BR" sz="2400" spc="-1" strike="noStrike">
                <a:solidFill>
                  <a:srgbClr val="000000"/>
                </a:solidFill>
                <a:uFill>
                  <a:solidFill>
                    <a:srgbClr val="ffffff"/>
                  </a:solidFill>
                </a:uFill>
                <a:latin typeface="Arial"/>
              </a:rPr>
              <a:t>autômato finito não-determinístico generalizado</a:t>
            </a:r>
            <a:r>
              <a:rPr b="0" lang="pt-BR" sz="2400" spc="-1" strike="noStrike">
                <a:solidFill>
                  <a:srgbClr val="000000"/>
                </a:solidFill>
                <a:uFill>
                  <a:solidFill>
                    <a:srgbClr val="ffffff"/>
                  </a:solidFill>
                </a:uFill>
                <a:latin typeface="Arial"/>
              </a:rPr>
              <a:t>, AFNG. </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p:txBody>
      </p:sp>
    </p:spTree>
  </p:cSld>
  <p:timing>
    <p:tnLst>
      <p:par>
        <p:cTn id="157" dur="indefinite" restart="never" nodeType="tmRoot">
          <p:childTnLst>
            <p:seq>
              <p:cTn id="158" dur="indefinite" nodeType="mainSeq">
                <p:childTnLst>
                  <p:par>
                    <p:cTn id="159" fill="hold">
                      <p:stCondLst>
                        <p:cond delay="indefinite"/>
                      </p:stCondLst>
                      <p:childTnLst>
                        <p:par>
                          <p:cTn id="160" fill="hold">
                            <p:stCondLst>
                              <p:cond delay="0"/>
                            </p:stCondLst>
                            <p:childTnLst>
                              <p:par>
                                <p:cTn id="161" nodeType="clickEffect" fill="hold" presetClass="entr" presetID="2" presetSubtype="4">
                                  <p:stCondLst>
                                    <p:cond delay="0"/>
                                  </p:stCondLst>
                                  <p:childTnLst>
                                    <p:set>
                                      <p:cBhvr>
                                        <p:cTn id="162" dur="1" fill="hold">
                                          <p:stCondLst>
                                            <p:cond delay="0"/>
                                          </p:stCondLst>
                                        </p:cTn>
                                        <p:tgtEl>
                                          <p:spTgt spid="116">
                                            <p:txEl>
                                              <p:pRg st="0" end="86"/>
                                            </p:txEl>
                                          </p:spTgt>
                                        </p:tgtEl>
                                        <p:attrNameLst>
                                          <p:attrName>style.visibility</p:attrName>
                                        </p:attrNameLst>
                                      </p:cBhvr>
                                      <p:to>
                                        <p:strVal val="visible"/>
                                      </p:to>
                                    </p:set>
                                    <p:anim calcmode="lin" valueType="num">
                                      <p:cBhvr additive="repl">
                                        <p:cTn id="163" dur="500" fill="hold"/>
                                        <p:tgtEl>
                                          <p:spTgt spid="116">
                                            <p:txEl>
                                              <p:pRg st="0" end="86"/>
                                            </p:txEl>
                                          </p:spTgt>
                                        </p:tgtEl>
                                        <p:attrNameLst>
                                          <p:attrName>ppt_x</p:attrName>
                                        </p:attrNameLst>
                                      </p:cBhvr>
                                      <p:tavLst>
                                        <p:tav tm="0">
                                          <p:val>
                                            <p:strVal val="#ppt_x"/>
                                          </p:val>
                                        </p:tav>
                                        <p:tav tm="100000">
                                          <p:val>
                                            <p:strVal val="#ppt_x"/>
                                          </p:val>
                                        </p:tav>
                                      </p:tavLst>
                                    </p:anim>
                                    <p:anim calcmode="lin" valueType="num">
                                      <p:cBhvr additive="repl">
                                        <p:cTn id="164" dur="500" fill="hold"/>
                                        <p:tgtEl>
                                          <p:spTgt spid="116">
                                            <p:txEl>
                                              <p:pRg st="0" end="86"/>
                                            </p:txEl>
                                          </p:spTgt>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nodeType="clickEffect" fill="hold" presetClass="entr" presetID="2" presetSubtype="4">
                                  <p:stCondLst>
                                    <p:cond delay="0"/>
                                  </p:stCondLst>
                                  <p:childTnLst>
                                    <p:set>
                                      <p:cBhvr>
                                        <p:cTn id="168" dur="1" fill="hold">
                                          <p:stCondLst>
                                            <p:cond delay="0"/>
                                          </p:stCondLst>
                                        </p:cTn>
                                        <p:tgtEl>
                                          <p:spTgt spid="116">
                                            <p:txEl>
                                              <p:pRg st="86" end="239"/>
                                            </p:txEl>
                                          </p:spTgt>
                                        </p:tgtEl>
                                        <p:attrNameLst>
                                          <p:attrName>style.visibility</p:attrName>
                                        </p:attrNameLst>
                                      </p:cBhvr>
                                      <p:to>
                                        <p:strVal val="visible"/>
                                      </p:to>
                                    </p:set>
                                    <p:anim calcmode="lin" valueType="num">
                                      <p:cBhvr additive="repl">
                                        <p:cTn id="169" dur="500" fill="hold"/>
                                        <p:tgtEl>
                                          <p:spTgt spid="116">
                                            <p:txEl>
                                              <p:pRg st="86" end="239"/>
                                            </p:txEl>
                                          </p:spTgt>
                                        </p:tgtEl>
                                        <p:attrNameLst>
                                          <p:attrName>ppt_x</p:attrName>
                                        </p:attrNameLst>
                                      </p:cBhvr>
                                      <p:tavLst>
                                        <p:tav tm="0">
                                          <p:val>
                                            <p:strVal val="#ppt_x"/>
                                          </p:val>
                                        </p:tav>
                                        <p:tav tm="100000">
                                          <p:val>
                                            <p:strVal val="#ppt_x"/>
                                          </p:val>
                                        </p:tav>
                                      </p:tavLst>
                                    </p:anim>
                                    <p:anim calcmode="lin" valueType="num">
                                      <p:cBhvr additive="repl">
                                        <p:cTn id="170" dur="500" fill="hold"/>
                                        <p:tgtEl>
                                          <p:spTgt spid="116">
                                            <p:txEl>
                                              <p:pRg st="86" end="239"/>
                                            </p:txEl>
                                          </p:spTgt>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nodeType="clickEffect" fill="hold" presetClass="entr" presetID="2" presetSubtype="4">
                                  <p:stCondLst>
                                    <p:cond delay="0"/>
                                  </p:stCondLst>
                                  <p:childTnLst>
                                    <p:set>
                                      <p:cBhvr>
                                        <p:cTn id="174" dur="1" fill="hold">
                                          <p:stCondLst>
                                            <p:cond delay="0"/>
                                          </p:stCondLst>
                                        </p:cTn>
                                        <p:tgtEl>
                                          <p:spTgt spid="116">
                                            <p:txEl>
                                              <p:pRg st="239" end="325"/>
                                            </p:txEl>
                                          </p:spTgt>
                                        </p:tgtEl>
                                        <p:attrNameLst>
                                          <p:attrName>style.visibility</p:attrName>
                                        </p:attrNameLst>
                                      </p:cBhvr>
                                      <p:to>
                                        <p:strVal val="visible"/>
                                      </p:to>
                                    </p:set>
                                    <p:anim calcmode="lin" valueType="num">
                                      <p:cBhvr additive="repl">
                                        <p:cTn id="175" dur="500" fill="hold"/>
                                        <p:tgtEl>
                                          <p:spTgt spid="116">
                                            <p:txEl>
                                              <p:pRg st="239" end="325"/>
                                            </p:txEl>
                                          </p:spTgt>
                                        </p:tgtEl>
                                        <p:attrNameLst>
                                          <p:attrName>ppt_x</p:attrName>
                                        </p:attrNameLst>
                                      </p:cBhvr>
                                      <p:tavLst>
                                        <p:tav tm="0">
                                          <p:val>
                                            <p:strVal val="#ppt_x"/>
                                          </p:val>
                                        </p:tav>
                                        <p:tav tm="100000">
                                          <p:val>
                                            <p:strVal val="#ppt_x"/>
                                          </p:val>
                                        </p:tav>
                                      </p:tavLst>
                                    </p:anim>
                                    <p:anim calcmode="lin" valueType="num">
                                      <p:cBhvr additive="repl">
                                        <p:cTn id="176" dur="500" fill="hold"/>
                                        <p:tgtEl>
                                          <p:spTgt spid="116">
                                            <p:txEl>
                                              <p:pRg st="239" end="325"/>
                                            </p:txEl>
                                          </p:spTgt>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nodeType="clickEffect" fill="hold" presetClass="entr" presetID="2" presetSubtype="4">
                                  <p:stCondLst>
                                    <p:cond delay="0"/>
                                  </p:stCondLst>
                                  <p:childTnLst>
                                    <p:set>
                                      <p:cBhvr>
                                        <p:cTn id="180" dur="1" fill="hold">
                                          <p:stCondLst>
                                            <p:cond delay="0"/>
                                          </p:stCondLst>
                                        </p:cTn>
                                        <p:tgtEl>
                                          <p:spTgt spid="116">
                                            <p:txEl>
                                              <p:pRg st="325" end="472"/>
                                            </p:txEl>
                                          </p:spTgt>
                                        </p:tgtEl>
                                        <p:attrNameLst>
                                          <p:attrName>style.visibility</p:attrName>
                                        </p:attrNameLst>
                                      </p:cBhvr>
                                      <p:to>
                                        <p:strVal val="visible"/>
                                      </p:to>
                                    </p:set>
                                    <p:anim calcmode="lin" valueType="num">
                                      <p:cBhvr additive="repl">
                                        <p:cTn id="181" dur="500" fill="hold"/>
                                        <p:tgtEl>
                                          <p:spTgt spid="116">
                                            <p:txEl>
                                              <p:pRg st="325" end="472"/>
                                            </p:txEl>
                                          </p:spTgt>
                                        </p:tgtEl>
                                        <p:attrNameLst>
                                          <p:attrName>ppt_x</p:attrName>
                                        </p:attrNameLst>
                                      </p:cBhvr>
                                      <p:tavLst>
                                        <p:tav tm="0">
                                          <p:val>
                                            <p:strVal val="#ppt_x"/>
                                          </p:val>
                                        </p:tav>
                                        <p:tav tm="100000">
                                          <p:val>
                                            <p:strVal val="#ppt_x"/>
                                          </p:val>
                                        </p:tav>
                                      </p:tavLst>
                                    </p:anim>
                                    <p:anim calcmode="lin" valueType="num">
                                      <p:cBhvr additive="repl">
                                        <p:cTn id="182" dur="500" fill="hold"/>
                                        <p:tgtEl>
                                          <p:spTgt spid="116">
                                            <p:txEl>
                                              <p:pRg st="325" end="47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Shape 1"/>
          <p:cNvSpPr txBox="1"/>
          <p:nvPr/>
        </p:nvSpPr>
        <p:spPr>
          <a:xfrm>
            <a:off x="755640" y="1166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De autômatos para expressões regulares</a:t>
            </a:r>
            <a:endParaRPr b="0" lang="pt-BR" sz="2800" spc="-1" strike="noStrike">
              <a:solidFill>
                <a:srgbClr val="ffffff"/>
              </a:solidFill>
              <a:uFill>
                <a:solidFill>
                  <a:srgbClr val="ffffff"/>
                </a:solidFill>
              </a:uFill>
              <a:latin typeface="Tahoma"/>
            </a:endParaRPr>
          </a:p>
        </p:txBody>
      </p:sp>
      <p:sp>
        <p:nvSpPr>
          <p:cNvPr id="118" name="TextShape 2"/>
          <p:cNvSpPr txBox="1"/>
          <p:nvPr/>
        </p:nvSpPr>
        <p:spPr>
          <a:xfrm>
            <a:off x="755640" y="1412640"/>
            <a:ext cx="7918200" cy="4624200"/>
          </a:xfrm>
          <a:prstGeom prst="rect">
            <a:avLst/>
          </a:prstGeom>
          <a:noFill/>
          <a:ln>
            <a:noFill/>
          </a:ln>
        </p:spPr>
        <p:txBody>
          <a:bodyPr/>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Primeiro mostramos como converter AFDs em AFNGs, e então AFNGs em expressões regulares.</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p:txBody>
      </p:sp>
    </p:spTree>
  </p:cSld>
  <p:timing>
    <p:tnLst>
      <p:par>
        <p:cTn id="183" dur="indefinite" restart="never" nodeType="tmRoot">
          <p:childTnLst>
            <p:seq>
              <p:cTn id="184" dur="indefinite" nodeType="mainSeq">
                <p:childTnLst>
                  <p:par>
                    <p:cTn id="185" fill="hold">
                      <p:stCondLst>
                        <p:cond delay="indefinite"/>
                      </p:stCondLst>
                      <p:childTnLst>
                        <p:par>
                          <p:cTn id="186" fill="hold">
                            <p:stCondLst>
                              <p:cond delay="0"/>
                            </p:stCondLst>
                            <p:childTnLst>
                              <p:par>
                                <p:cTn id="187" nodeType="clickEffect" fill="hold" presetClass="entr" presetID="2" presetSubtype="4">
                                  <p:stCondLst>
                                    <p:cond delay="0"/>
                                  </p:stCondLst>
                                  <p:childTnLst>
                                    <p:set>
                                      <p:cBhvr>
                                        <p:cTn id="188" dur="1" fill="hold">
                                          <p:stCondLst>
                                            <p:cond delay="0"/>
                                          </p:stCondLst>
                                        </p:cTn>
                                        <p:tgtEl>
                                          <p:spTgt spid="118">
                                            <p:txEl>
                                              <p:pRg st="0" end="88"/>
                                            </p:txEl>
                                          </p:spTgt>
                                        </p:tgtEl>
                                        <p:attrNameLst>
                                          <p:attrName>style.visibility</p:attrName>
                                        </p:attrNameLst>
                                      </p:cBhvr>
                                      <p:to>
                                        <p:strVal val="visible"/>
                                      </p:to>
                                    </p:set>
                                    <p:anim calcmode="lin" valueType="num">
                                      <p:cBhvr additive="repl">
                                        <p:cTn id="189" dur="500" fill="hold"/>
                                        <p:tgtEl>
                                          <p:spTgt spid="118">
                                            <p:txEl>
                                              <p:pRg st="0" end="88"/>
                                            </p:txEl>
                                          </p:spTgt>
                                        </p:tgtEl>
                                        <p:attrNameLst>
                                          <p:attrName>ppt_x</p:attrName>
                                        </p:attrNameLst>
                                      </p:cBhvr>
                                      <p:tavLst>
                                        <p:tav tm="0">
                                          <p:val>
                                            <p:strVal val="#ppt_x"/>
                                          </p:val>
                                        </p:tav>
                                        <p:tav tm="100000">
                                          <p:val>
                                            <p:strVal val="#ppt_x"/>
                                          </p:val>
                                        </p:tav>
                                      </p:tavLst>
                                    </p:anim>
                                    <p:anim calcmode="lin" valueType="num">
                                      <p:cBhvr additive="repl">
                                        <p:cTn id="190" dur="500" fill="hold"/>
                                        <p:tgtEl>
                                          <p:spTgt spid="118">
                                            <p:txEl>
                                              <p:pRg st="0" end="8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TextShape 1"/>
          <p:cNvSpPr txBox="1"/>
          <p:nvPr/>
        </p:nvSpPr>
        <p:spPr>
          <a:xfrm>
            <a:off x="755640" y="1166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De autômatos para expressões regulares</a:t>
            </a:r>
            <a:r>
              <a:rPr b="1" lang="pt-BR" sz="2400" spc="-1" strike="noStrike">
                <a:solidFill>
                  <a:srgbClr val="720000"/>
                </a:solidFill>
                <a:uFill>
                  <a:solidFill>
                    <a:srgbClr val="ffffff"/>
                  </a:solidFill>
                </a:uFill>
                <a:latin typeface="Arial Narrow"/>
              </a:rPr>
              <a:t>
</a:t>
            </a:r>
            <a:r>
              <a:rPr b="1" lang="pt-BR" sz="2400" spc="-1" strike="noStrike">
                <a:solidFill>
                  <a:srgbClr val="720000"/>
                </a:solidFill>
                <a:uFill>
                  <a:solidFill>
                    <a:srgbClr val="ffffff"/>
                  </a:solidFill>
                </a:uFill>
                <a:latin typeface="Arial Narrow"/>
              </a:rPr>
              <a:t>AFNG – Autômato Finito Não-determinístico Generalizado</a:t>
            </a:r>
            <a:endParaRPr b="0" lang="pt-BR" sz="2800" spc="-1" strike="noStrike">
              <a:solidFill>
                <a:srgbClr val="ffffff"/>
              </a:solidFill>
              <a:uFill>
                <a:solidFill>
                  <a:srgbClr val="ffffff"/>
                </a:solidFill>
              </a:uFill>
              <a:latin typeface="Tahoma"/>
            </a:endParaRPr>
          </a:p>
        </p:txBody>
      </p:sp>
      <p:sp>
        <p:nvSpPr>
          <p:cNvPr id="120" name="TextShape 2"/>
          <p:cNvSpPr txBox="1"/>
          <p:nvPr/>
        </p:nvSpPr>
        <p:spPr>
          <a:xfrm>
            <a:off x="755640" y="1412640"/>
            <a:ext cx="7918200" cy="4624200"/>
          </a:xfrm>
          <a:prstGeom prst="rect">
            <a:avLst/>
          </a:prstGeom>
          <a:noFill/>
          <a:ln>
            <a:noFill/>
          </a:ln>
        </p:spPr>
        <p:txBody>
          <a:bodyPr/>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AFNGs são simplesmente AFNs nos quais as setas de transição podem ter quaisquer expressões regulares como rótulo, ao invés de somente membros do alfabeto ou </a:t>
            </a:r>
            <a:r>
              <a:rPr b="0" lang="pt-BR" sz="2400" spc="-1" strike="noStrike">
                <a:solidFill>
                  <a:srgbClr val="000000"/>
                </a:solidFill>
                <a:uFill>
                  <a:solidFill>
                    <a:srgbClr val="ffffff"/>
                  </a:solidFill>
                </a:uFill>
                <a:latin typeface="Symbol"/>
              </a:rPr>
              <a:t></a:t>
            </a:r>
            <a:r>
              <a:rPr b="0" lang="pt-BR" sz="2400" spc="-1" strike="noStrike">
                <a:solidFill>
                  <a:srgbClr val="000000"/>
                </a:solidFill>
                <a:uFill>
                  <a:solidFill>
                    <a:srgbClr val="ffffff"/>
                  </a:solidFill>
                </a:uFill>
                <a:latin typeface="Arial"/>
              </a:rPr>
              <a:t>. </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ff0000"/>
                </a:solidFill>
                <a:uFill>
                  <a:solidFill>
                    <a:srgbClr val="ffffff"/>
                  </a:solidFill>
                </a:uFill>
                <a:latin typeface="Arial"/>
              </a:rPr>
              <a:t>O AFNG lê blocos de símbolos da entrada, não necessariamente apenas um símbolo a cada vez. </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O AFNG se move ao longo de uma seta de transição conectando dois estados lendo um bloco de símbolos da entrada, esses últimos constituem uma cadeia descrita pela expressão regular sobre aquela seta.</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ff0000"/>
                </a:solidFill>
                <a:uFill>
                  <a:solidFill>
                    <a:srgbClr val="ffffff"/>
                  </a:solidFill>
                </a:uFill>
                <a:latin typeface="Arial"/>
              </a:rPr>
              <a:t>Um AFNG  aceita sua entrada se seu processamento pode levar o AFNG a estar num estado de aceitação no final da entrada. </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p:txBody>
      </p:sp>
    </p:spTree>
  </p:cSld>
  <p:timing>
    <p:tnLst>
      <p:par>
        <p:cTn id="191" dur="indefinite" restart="never" nodeType="tmRoot">
          <p:childTnLst>
            <p:seq>
              <p:cTn id="192" dur="indefinite" nodeType="mainSeq">
                <p:childTnLst>
                  <p:par>
                    <p:cTn id="193" fill="hold">
                      <p:stCondLst>
                        <p:cond delay="indefinite"/>
                      </p:stCondLst>
                      <p:childTnLst>
                        <p:par>
                          <p:cTn id="194" fill="hold">
                            <p:stCondLst>
                              <p:cond delay="0"/>
                            </p:stCondLst>
                            <p:childTnLst>
                              <p:par>
                                <p:cTn id="195" nodeType="clickEffect" fill="hold" presetClass="entr" presetID="2" presetSubtype="4">
                                  <p:stCondLst>
                                    <p:cond delay="0"/>
                                  </p:stCondLst>
                                  <p:childTnLst>
                                    <p:set>
                                      <p:cBhvr>
                                        <p:cTn id="196" dur="1" fill="hold">
                                          <p:stCondLst>
                                            <p:cond delay="0"/>
                                          </p:stCondLst>
                                        </p:cTn>
                                        <p:tgtEl>
                                          <p:spTgt spid="120">
                                            <p:txEl>
                                              <p:pRg st="0" end="161"/>
                                            </p:txEl>
                                          </p:spTgt>
                                        </p:tgtEl>
                                        <p:attrNameLst>
                                          <p:attrName>style.visibility</p:attrName>
                                        </p:attrNameLst>
                                      </p:cBhvr>
                                      <p:to>
                                        <p:strVal val="visible"/>
                                      </p:to>
                                    </p:set>
                                    <p:anim calcmode="lin" valueType="num">
                                      <p:cBhvr additive="repl">
                                        <p:cTn id="197" dur="500" fill="hold"/>
                                        <p:tgtEl>
                                          <p:spTgt spid="120">
                                            <p:txEl>
                                              <p:pRg st="0" end="161"/>
                                            </p:txEl>
                                          </p:spTgt>
                                        </p:tgtEl>
                                        <p:attrNameLst>
                                          <p:attrName>ppt_x</p:attrName>
                                        </p:attrNameLst>
                                      </p:cBhvr>
                                      <p:tavLst>
                                        <p:tav tm="0">
                                          <p:val>
                                            <p:strVal val="#ppt_x"/>
                                          </p:val>
                                        </p:tav>
                                        <p:tav tm="100000">
                                          <p:val>
                                            <p:strVal val="#ppt_x"/>
                                          </p:val>
                                        </p:tav>
                                      </p:tavLst>
                                    </p:anim>
                                    <p:anim calcmode="lin" valueType="num">
                                      <p:cBhvr additive="repl">
                                        <p:cTn id="198" dur="500" fill="hold"/>
                                        <p:tgtEl>
                                          <p:spTgt spid="120">
                                            <p:txEl>
                                              <p:pRg st="0" end="161"/>
                                            </p:txEl>
                                          </p:spTgt>
                                        </p:tgtEl>
                                        <p:attrNameLst>
                                          <p:attrName>ppt_y</p:attrName>
                                        </p:attrNameLst>
                                      </p:cBhvr>
                                      <p:tavLst>
                                        <p:tav tm="0">
                                          <p:val>
                                            <p:strVal val="1+#ppt_h/2"/>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nodeType="clickEffect" fill="hold" presetClass="entr" presetID="2" presetSubtype="4">
                                  <p:stCondLst>
                                    <p:cond delay="0"/>
                                  </p:stCondLst>
                                  <p:childTnLst>
                                    <p:set>
                                      <p:cBhvr>
                                        <p:cTn id="202" dur="1" fill="hold">
                                          <p:stCondLst>
                                            <p:cond delay="0"/>
                                          </p:stCondLst>
                                        </p:cTn>
                                        <p:tgtEl>
                                          <p:spTgt spid="120">
                                            <p:txEl>
                                              <p:pRg st="161" end="253"/>
                                            </p:txEl>
                                          </p:spTgt>
                                        </p:tgtEl>
                                        <p:attrNameLst>
                                          <p:attrName>style.visibility</p:attrName>
                                        </p:attrNameLst>
                                      </p:cBhvr>
                                      <p:to>
                                        <p:strVal val="visible"/>
                                      </p:to>
                                    </p:set>
                                    <p:anim calcmode="lin" valueType="num">
                                      <p:cBhvr additive="repl">
                                        <p:cTn id="203" dur="500" fill="hold"/>
                                        <p:tgtEl>
                                          <p:spTgt spid="120">
                                            <p:txEl>
                                              <p:pRg st="161" end="253"/>
                                            </p:txEl>
                                          </p:spTgt>
                                        </p:tgtEl>
                                        <p:attrNameLst>
                                          <p:attrName>ppt_x</p:attrName>
                                        </p:attrNameLst>
                                      </p:cBhvr>
                                      <p:tavLst>
                                        <p:tav tm="0">
                                          <p:val>
                                            <p:strVal val="#ppt_x"/>
                                          </p:val>
                                        </p:tav>
                                        <p:tav tm="100000">
                                          <p:val>
                                            <p:strVal val="#ppt_x"/>
                                          </p:val>
                                        </p:tav>
                                      </p:tavLst>
                                    </p:anim>
                                    <p:anim calcmode="lin" valueType="num">
                                      <p:cBhvr additive="repl">
                                        <p:cTn id="204" dur="500" fill="hold"/>
                                        <p:tgtEl>
                                          <p:spTgt spid="120">
                                            <p:txEl>
                                              <p:pRg st="161" end="253"/>
                                            </p:txEl>
                                          </p:spTgt>
                                        </p:tgtEl>
                                        <p:attrNameLst>
                                          <p:attrName>ppt_y</p:attrName>
                                        </p:attrNameLst>
                                      </p:cBhvr>
                                      <p:tavLst>
                                        <p:tav tm="0">
                                          <p:val>
                                            <p:strVal val="1+#ppt_h/2"/>
                                          </p:val>
                                        </p:tav>
                                        <p:tav tm="100000">
                                          <p:val>
                                            <p:strVal val="#ppt_y"/>
                                          </p:val>
                                        </p:tav>
                                      </p:tavLst>
                                    </p:anim>
                                  </p:childTnLst>
                                </p:cTn>
                              </p:par>
                            </p:childTnLst>
                          </p:cTn>
                        </p:par>
                      </p:childTnLst>
                    </p:cTn>
                  </p:par>
                  <p:par>
                    <p:cTn id="205" fill="hold">
                      <p:stCondLst>
                        <p:cond delay="indefinite"/>
                      </p:stCondLst>
                      <p:childTnLst>
                        <p:par>
                          <p:cTn id="206" fill="hold">
                            <p:stCondLst>
                              <p:cond delay="0"/>
                            </p:stCondLst>
                            <p:childTnLst>
                              <p:par>
                                <p:cTn id="207" nodeType="clickEffect" fill="hold" presetClass="entr" presetID="2" presetSubtype="4">
                                  <p:stCondLst>
                                    <p:cond delay="0"/>
                                  </p:stCondLst>
                                  <p:childTnLst>
                                    <p:set>
                                      <p:cBhvr>
                                        <p:cTn id="208" dur="1" fill="hold">
                                          <p:stCondLst>
                                            <p:cond delay="0"/>
                                          </p:stCondLst>
                                        </p:cTn>
                                        <p:tgtEl>
                                          <p:spTgt spid="120">
                                            <p:txEl>
                                              <p:pRg st="253" end="452"/>
                                            </p:txEl>
                                          </p:spTgt>
                                        </p:tgtEl>
                                        <p:attrNameLst>
                                          <p:attrName>style.visibility</p:attrName>
                                        </p:attrNameLst>
                                      </p:cBhvr>
                                      <p:to>
                                        <p:strVal val="visible"/>
                                      </p:to>
                                    </p:set>
                                    <p:anim calcmode="lin" valueType="num">
                                      <p:cBhvr additive="repl">
                                        <p:cTn id="209" dur="500" fill="hold"/>
                                        <p:tgtEl>
                                          <p:spTgt spid="120">
                                            <p:txEl>
                                              <p:pRg st="253" end="452"/>
                                            </p:txEl>
                                          </p:spTgt>
                                        </p:tgtEl>
                                        <p:attrNameLst>
                                          <p:attrName>ppt_x</p:attrName>
                                        </p:attrNameLst>
                                      </p:cBhvr>
                                      <p:tavLst>
                                        <p:tav tm="0">
                                          <p:val>
                                            <p:strVal val="#ppt_x"/>
                                          </p:val>
                                        </p:tav>
                                        <p:tav tm="100000">
                                          <p:val>
                                            <p:strVal val="#ppt_x"/>
                                          </p:val>
                                        </p:tav>
                                      </p:tavLst>
                                    </p:anim>
                                    <p:anim calcmode="lin" valueType="num">
                                      <p:cBhvr additive="repl">
                                        <p:cTn id="210" dur="500" fill="hold"/>
                                        <p:tgtEl>
                                          <p:spTgt spid="120">
                                            <p:txEl>
                                              <p:pRg st="253" end="452"/>
                                            </p:txEl>
                                          </p:spTgt>
                                        </p:tgtEl>
                                        <p:attrNameLst>
                                          <p:attrName>ppt_y</p:attrName>
                                        </p:attrNameLst>
                                      </p:cBhvr>
                                      <p:tavLst>
                                        <p:tav tm="0">
                                          <p:val>
                                            <p:strVal val="1+#ppt_h/2"/>
                                          </p:val>
                                        </p:tav>
                                        <p:tav tm="100000">
                                          <p:val>
                                            <p:strVal val="#ppt_y"/>
                                          </p:val>
                                        </p:tav>
                                      </p:tavLst>
                                    </p:anim>
                                  </p:childTnLst>
                                </p:cTn>
                              </p:par>
                            </p:childTnLst>
                          </p:cTn>
                        </p:par>
                      </p:childTnLst>
                    </p:cTn>
                  </p:par>
                  <p:par>
                    <p:cTn id="211" fill="hold">
                      <p:stCondLst>
                        <p:cond delay="indefinite"/>
                      </p:stCondLst>
                      <p:childTnLst>
                        <p:par>
                          <p:cTn id="212" fill="hold">
                            <p:stCondLst>
                              <p:cond delay="0"/>
                            </p:stCondLst>
                            <p:childTnLst>
                              <p:par>
                                <p:cTn id="213" nodeType="clickEffect" fill="hold" presetClass="entr" presetID="2" presetSubtype="4">
                                  <p:stCondLst>
                                    <p:cond delay="0"/>
                                  </p:stCondLst>
                                  <p:childTnLst>
                                    <p:set>
                                      <p:cBhvr>
                                        <p:cTn id="214" dur="1" fill="hold">
                                          <p:stCondLst>
                                            <p:cond delay="0"/>
                                          </p:stCondLst>
                                        </p:cTn>
                                        <p:tgtEl>
                                          <p:spTgt spid="120">
                                            <p:txEl>
                                              <p:pRg st="452" end="573"/>
                                            </p:txEl>
                                          </p:spTgt>
                                        </p:tgtEl>
                                        <p:attrNameLst>
                                          <p:attrName>style.visibility</p:attrName>
                                        </p:attrNameLst>
                                      </p:cBhvr>
                                      <p:to>
                                        <p:strVal val="visible"/>
                                      </p:to>
                                    </p:set>
                                    <p:anim calcmode="lin" valueType="num">
                                      <p:cBhvr additive="repl">
                                        <p:cTn id="215" dur="500" fill="hold"/>
                                        <p:tgtEl>
                                          <p:spTgt spid="120">
                                            <p:txEl>
                                              <p:pRg st="452" end="573"/>
                                            </p:txEl>
                                          </p:spTgt>
                                        </p:tgtEl>
                                        <p:attrNameLst>
                                          <p:attrName>ppt_x</p:attrName>
                                        </p:attrNameLst>
                                      </p:cBhvr>
                                      <p:tavLst>
                                        <p:tav tm="0">
                                          <p:val>
                                            <p:strVal val="#ppt_x"/>
                                          </p:val>
                                        </p:tav>
                                        <p:tav tm="100000">
                                          <p:val>
                                            <p:strVal val="#ppt_x"/>
                                          </p:val>
                                        </p:tav>
                                      </p:tavLst>
                                    </p:anim>
                                    <p:anim calcmode="lin" valueType="num">
                                      <p:cBhvr additive="repl">
                                        <p:cTn id="216" dur="500" fill="hold"/>
                                        <p:tgtEl>
                                          <p:spTgt spid="120">
                                            <p:txEl>
                                              <p:pRg st="452" end="57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TextShape 1"/>
          <p:cNvSpPr txBox="1"/>
          <p:nvPr/>
        </p:nvSpPr>
        <p:spPr>
          <a:xfrm>
            <a:off x="562680" y="-374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Exemplo de um AFNG</a:t>
            </a:r>
            <a:endParaRPr b="0" lang="pt-BR" sz="2800" spc="-1" strike="noStrike">
              <a:solidFill>
                <a:srgbClr val="ffffff"/>
              </a:solidFill>
              <a:uFill>
                <a:solidFill>
                  <a:srgbClr val="ffffff"/>
                </a:solidFill>
              </a:uFill>
              <a:latin typeface="Tahoma"/>
            </a:endParaRPr>
          </a:p>
        </p:txBody>
      </p:sp>
      <p:sp>
        <p:nvSpPr>
          <p:cNvPr id="122" name="CustomShape 2"/>
          <p:cNvSpPr/>
          <p:nvPr/>
        </p:nvSpPr>
        <p:spPr>
          <a:xfrm>
            <a:off x="1783440" y="1428840"/>
            <a:ext cx="722160" cy="6868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123" name="CustomShape 3"/>
          <p:cNvSpPr/>
          <p:nvPr/>
        </p:nvSpPr>
        <p:spPr>
          <a:xfrm>
            <a:off x="1794600" y="1587960"/>
            <a:ext cx="922680" cy="40140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390000"/>
                </a:solidFill>
                <a:uFill>
                  <a:solidFill>
                    <a:srgbClr val="ffffff"/>
                  </a:solidFill>
                </a:uFill>
                <a:latin typeface="Tahoma"/>
              </a:rPr>
              <a:t>q</a:t>
            </a:r>
            <a:r>
              <a:rPr b="1" lang="pt-BR" sz="1800" spc="-1" strike="noStrike" baseline="-25000">
                <a:solidFill>
                  <a:srgbClr val="390000"/>
                </a:solidFill>
                <a:uFill>
                  <a:solidFill>
                    <a:srgbClr val="ffffff"/>
                  </a:solidFill>
                </a:uFill>
                <a:latin typeface="Tahoma"/>
              </a:rPr>
              <a:t>início</a:t>
            </a:r>
            <a:endParaRPr b="0" lang="pt-BR" sz="1800" spc="-1" strike="noStrike">
              <a:solidFill>
                <a:srgbClr val="000000"/>
              </a:solidFill>
              <a:uFill>
                <a:solidFill>
                  <a:srgbClr val="ffffff"/>
                </a:solidFill>
              </a:uFill>
              <a:latin typeface="Arial"/>
            </a:endParaRPr>
          </a:p>
        </p:txBody>
      </p:sp>
      <p:sp>
        <p:nvSpPr>
          <p:cNvPr id="124" name="CustomShape 4"/>
          <p:cNvSpPr/>
          <p:nvPr/>
        </p:nvSpPr>
        <p:spPr>
          <a:xfrm>
            <a:off x="2033280" y="2638800"/>
            <a:ext cx="472320" cy="456120"/>
          </a:xfrm>
          <a:prstGeom prst="rect">
            <a:avLst/>
          </a:prstGeom>
          <a:noFill/>
          <a:ln>
            <a:noFill/>
          </a:ln>
        </p:spPr>
        <p:style>
          <a:lnRef idx="0"/>
          <a:fillRef idx="0"/>
          <a:effectRef idx="0"/>
          <a:fontRef idx="minor"/>
        </p:style>
        <p:txBody>
          <a:bodyPr lIns="90000" rIns="90000" tIns="45000" bIns="45000"/>
          <a:p>
            <a:pPr>
              <a:lnSpc>
                <a:spcPct val="100000"/>
              </a:lnSpc>
            </a:pPr>
            <a:r>
              <a:rPr b="1" lang="pt-BR" sz="2400" spc="-1" strike="noStrike">
                <a:solidFill>
                  <a:srgbClr val="000000"/>
                </a:solidFill>
                <a:uFill>
                  <a:solidFill>
                    <a:srgbClr val="ffffff"/>
                  </a:solidFill>
                </a:uFill>
                <a:latin typeface="Symbol"/>
              </a:rPr>
              <a:t></a:t>
            </a:r>
            <a:endParaRPr b="0" lang="pt-BR" sz="1800" spc="-1" strike="noStrike">
              <a:solidFill>
                <a:srgbClr val="000000"/>
              </a:solidFill>
              <a:uFill>
                <a:solidFill>
                  <a:srgbClr val="ffffff"/>
                </a:solidFill>
              </a:uFill>
              <a:latin typeface="Arial"/>
            </a:endParaRPr>
          </a:p>
        </p:txBody>
      </p:sp>
      <p:sp>
        <p:nvSpPr>
          <p:cNvPr id="125" name="CustomShape 5"/>
          <p:cNvSpPr/>
          <p:nvPr/>
        </p:nvSpPr>
        <p:spPr>
          <a:xfrm>
            <a:off x="2665800" y="3402720"/>
            <a:ext cx="662400" cy="6868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126" name="CustomShape 6"/>
          <p:cNvSpPr/>
          <p:nvPr/>
        </p:nvSpPr>
        <p:spPr>
          <a:xfrm>
            <a:off x="4774680" y="4003920"/>
            <a:ext cx="782280" cy="801000"/>
          </a:xfrm>
          <a:prstGeom prst="ellipse">
            <a:avLst/>
          </a:prstGeom>
          <a:noFill/>
          <a:ln>
            <a:round/>
          </a:ln>
        </p:spPr>
        <p:style>
          <a:lnRef idx="2">
            <a:schemeClr val="accent1">
              <a:shade val="50000"/>
            </a:schemeClr>
          </a:lnRef>
          <a:fillRef idx="1">
            <a:schemeClr val="accent1"/>
          </a:fillRef>
          <a:effectRef idx="0">
            <a:schemeClr val="accent1"/>
          </a:effectRef>
          <a:fontRef idx="minor"/>
        </p:style>
      </p:sp>
      <p:sp>
        <p:nvSpPr>
          <p:cNvPr id="127" name="CustomShape 7"/>
          <p:cNvSpPr/>
          <p:nvPr/>
        </p:nvSpPr>
        <p:spPr>
          <a:xfrm>
            <a:off x="4738320" y="2916000"/>
            <a:ext cx="131724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ab </a:t>
            </a:r>
            <a:r>
              <a:rPr b="1" lang="pt-BR" sz="1800" spc="-1" strike="noStrike">
                <a:solidFill>
                  <a:srgbClr val="000000"/>
                </a:solidFill>
                <a:uFill>
                  <a:solidFill>
                    <a:srgbClr val="ffffff"/>
                  </a:solidFill>
                </a:uFill>
                <a:latin typeface="Symbol"/>
              </a:rPr>
              <a:t></a:t>
            </a:r>
            <a:r>
              <a:rPr b="1" lang="pt-BR" sz="1800" spc="-1" strike="noStrike">
                <a:solidFill>
                  <a:srgbClr val="000000"/>
                </a:solidFill>
                <a:uFill>
                  <a:solidFill>
                    <a:srgbClr val="ffffff"/>
                  </a:solidFill>
                </a:uFill>
                <a:latin typeface="Tahoma"/>
              </a:rPr>
              <a:t> ba</a:t>
            </a:r>
            <a:endParaRPr b="0" lang="pt-BR" sz="1800" spc="-1" strike="noStrike">
              <a:solidFill>
                <a:srgbClr val="000000"/>
              </a:solidFill>
              <a:uFill>
                <a:solidFill>
                  <a:srgbClr val="ffffff"/>
                </a:solidFill>
              </a:uFill>
              <a:latin typeface="Arial"/>
            </a:endParaRPr>
          </a:p>
        </p:txBody>
      </p:sp>
      <p:sp>
        <p:nvSpPr>
          <p:cNvPr id="128" name="CustomShape 8"/>
          <p:cNvSpPr/>
          <p:nvPr/>
        </p:nvSpPr>
        <p:spPr>
          <a:xfrm>
            <a:off x="3088800" y="195732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aa</a:t>
            </a:r>
            <a:endParaRPr b="0" lang="pt-BR" sz="1800" spc="-1" strike="noStrike">
              <a:solidFill>
                <a:srgbClr val="000000"/>
              </a:solidFill>
              <a:uFill>
                <a:solidFill>
                  <a:srgbClr val="ffffff"/>
                </a:solidFill>
              </a:uFill>
              <a:latin typeface="Arial"/>
            </a:endParaRPr>
          </a:p>
        </p:txBody>
      </p:sp>
      <p:sp>
        <p:nvSpPr>
          <p:cNvPr id="129" name="CustomShape 9"/>
          <p:cNvSpPr/>
          <p:nvPr/>
        </p:nvSpPr>
        <p:spPr>
          <a:xfrm>
            <a:off x="3516120" y="2300040"/>
            <a:ext cx="243360" cy="360"/>
          </a:xfrm>
          <a:custGeom>
            <a:avLst/>
            <a:gdLst/>
            <a:ahLst/>
            <a:rect l="l" t="t" r="r" b="b"/>
            <a:pathLst>
              <a:path w="21600" h="21600">
                <a:moveTo>
                  <a:pt x="0" y="0"/>
                </a:moveTo>
                <a:lnTo>
                  <a:pt x="21600" y="21600"/>
                </a:lnTo>
              </a:path>
            </a:pathLst>
          </a:custGeom>
          <a:noFill/>
          <a:ln w="19080">
            <a:solidFill>
              <a:schemeClr val="accent1"/>
            </a:solidFill>
            <a:round/>
            <a:tailEnd len="med" type="arrow" w="med"/>
          </a:ln>
        </p:spPr>
        <p:style>
          <a:lnRef idx="1">
            <a:schemeClr val="accent1"/>
          </a:lnRef>
          <a:fillRef idx="0">
            <a:schemeClr val="accent1"/>
          </a:fillRef>
          <a:effectRef idx="0">
            <a:schemeClr val="accent1"/>
          </a:effectRef>
          <a:fontRef idx="minor"/>
        </p:style>
      </p:sp>
      <p:sp>
        <p:nvSpPr>
          <p:cNvPr id="130" name="Line 10"/>
          <p:cNvSpPr/>
          <p:nvPr/>
        </p:nvSpPr>
        <p:spPr>
          <a:xfrm flipV="1">
            <a:off x="3515760" y="2042640"/>
            <a:ext cx="360" cy="257040"/>
          </a:xfrm>
          <a:prstGeom prst="line">
            <a:avLst/>
          </a:prstGeom>
          <a:ln w="19080">
            <a:solidFill>
              <a:schemeClr val="accent1"/>
            </a:solidFill>
            <a:round/>
          </a:ln>
        </p:spPr>
        <p:style>
          <a:lnRef idx="1">
            <a:schemeClr val="accent1"/>
          </a:lnRef>
          <a:fillRef idx="0">
            <a:schemeClr val="accent1"/>
          </a:fillRef>
          <a:effectRef idx="0">
            <a:schemeClr val="accent1"/>
          </a:effectRef>
          <a:fontRef idx="minor"/>
        </p:style>
      </p:sp>
      <p:sp>
        <p:nvSpPr>
          <p:cNvPr id="131" name="Line 11"/>
          <p:cNvSpPr/>
          <p:nvPr/>
        </p:nvSpPr>
        <p:spPr>
          <a:xfrm>
            <a:off x="3515760" y="2042640"/>
            <a:ext cx="243720" cy="76680"/>
          </a:xfrm>
          <a:prstGeom prst="line">
            <a:avLst/>
          </a:prstGeom>
          <a:ln w="19080">
            <a:solidFill>
              <a:schemeClr val="accent1"/>
            </a:solidFill>
            <a:round/>
          </a:ln>
        </p:spPr>
        <p:style>
          <a:lnRef idx="1">
            <a:schemeClr val="accent1"/>
          </a:lnRef>
          <a:fillRef idx="0">
            <a:schemeClr val="accent1"/>
          </a:fillRef>
          <a:effectRef idx="0">
            <a:schemeClr val="accent1"/>
          </a:effectRef>
          <a:fontRef idx="minor"/>
        </p:style>
      </p:sp>
      <p:sp>
        <p:nvSpPr>
          <p:cNvPr id="132" name="CustomShape 12"/>
          <p:cNvSpPr/>
          <p:nvPr/>
        </p:nvSpPr>
        <p:spPr>
          <a:xfrm>
            <a:off x="4844520" y="4089960"/>
            <a:ext cx="626400" cy="628560"/>
          </a:xfrm>
          <a:prstGeom prst="ellipse">
            <a:avLst/>
          </a:prstGeom>
          <a:noFill/>
          <a:ln>
            <a:round/>
          </a:ln>
        </p:spPr>
        <p:style>
          <a:lnRef idx="2">
            <a:schemeClr val="accent1">
              <a:shade val="50000"/>
            </a:schemeClr>
          </a:lnRef>
          <a:fillRef idx="1">
            <a:schemeClr val="accent1"/>
          </a:fillRef>
          <a:effectRef idx="0">
            <a:schemeClr val="accent1"/>
          </a:effectRef>
          <a:fontRef idx="minor"/>
        </p:style>
      </p:sp>
      <p:sp>
        <p:nvSpPr>
          <p:cNvPr id="133" name="CustomShape 13"/>
          <p:cNvSpPr/>
          <p:nvPr/>
        </p:nvSpPr>
        <p:spPr>
          <a:xfrm>
            <a:off x="2844360" y="1425600"/>
            <a:ext cx="7030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ab*</a:t>
            </a:r>
            <a:endParaRPr b="0" lang="pt-BR" sz="1800" spc="-1" strike="noStrike">
              <a:solidFill>
                <a:srgbClr val="000000"/>
              </a:solidFill>
              <a:uFill>
                <a:solidFill>
                  <a:srgbClr val="ffffff"/>
                </a:solidFill>
              </a:uFill>
              <a:latin typeface="Arial"/>
            </a:endParaRPr>
          </a:p>
        </p:txBody>
      </p:sp>
      <p:sp>
        <p:nvSpPr>
          <p:cNvPr id="134" name="CustomShape 14"/>
          <p:cNvSpPr/>
          <p:nvPr/>
        </p:nvSpPr>
        <p:spPr>
          <a:xfrm>
            <a:off x="1564560" y="3181320"/>
            <a:ext cx="46836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b</a:t>
            </a:r>
            <a:endParaRPr b="0" lang="pt-BR" sz="1800" spc="-1" strike="noStrike">
              <a:solidFill>
                <a:srgbClr val="000000"/>
              </a:solidFill>
              <a:uFill>
                <a:solidFill>
                  <a:srgbClr val="ffffff"/>
                </a:solidFill>
              </a:uFill>
              <a:latin typeface="Arial"/>
            </a:endParaRPr>
          </a:p>
        </p:txBody>
      </p:sp>
      <p:sp>
        <p:nvSpPr>
          <p:cNvPr id="135" name="CustomShape 15"/>
          <p:cNvSpPr/>
          <p:nvPr/>
        </p:nvSpPr>
        <p:spPr>
          <a:xfrm>
            <a:off x="4807440" y="545400"/>
            <a:ext cx="2826360" cy="2009880"/>
          </a:xfrm>
          <a:prstGeom prst="rect">
            <a:avLst/>
          </a:prstGeom>
          <a:noFill/>
          <a:ln>
            <a:noFill/>
          </a:ln>
        </p:spPr>
        <p:style>
          <a:lnRef idx="0"/>
          <a:fillRef idx="0"/>
          <a:effectRef idx="0"/>
          <a:fontRef idx="minor"/>
        </p:style>
        <p:txBody>
          <a:bodyPr lIns="90000" rIns="90000" tIns="45000" bIns="45000"/>
          <a:p>
            <a:pPr algn="r">
              <a:lnSpc>
                <a:spcPct val="100000"/>
              </a:lnSpc>
            </a:pPr>
            <a:r>
              <a:rPr b="0" lang="pt-BR" sz="1800" spc="-1" strike="noStrike">
                <a:solidFill>
                  <a:srgbClr val="000000"/>
                </a:solidFill>
                <a:uFill>
                  <a:solidFill>
                    <a:srgbClr val="ffffff"/>
                  </a:solidFill>
                </a:uFill>
                <a:latin typeface="Tahoma"/>
              </a:rPr>
              <a:t>O estado inicial tem setas de transição indo para todos os outros estados mas</a:t>
            </a:r>
            <a:endParaRPr b="0" lang="pt-BR" sz="1800" spc="-1" strike="noStrike">
              <a:solidFill>
                <a:srgbClr val="000000"/>
              </a:solidFill>
              <a:uFill>
                <a:solidFill>
                  <a:srgbClr val="ffffff"/>
                </a:solidFill>
              </a:uFill>
              <a:latin typeface="Arial"/>
            </a:endParaRPr>
          </a:p>
          <a:p>
            <a:pPr algn="r">
              <a:lnSpc>
                <a:spcPct val="100000"/>
              </a:lnSpc>
            </a:pPr>
            <a:r>
              <a:rPr b="0" lang="pt-BR" sz="1800" spc="-1" strike="noStrike">
                <a:solidFill>
                  <a:srgbClr val="000000"/>
                </a:solidFill>
                <a:uFill>
                  <a:solidFill>
                    <a:srgbClr val="ffffff"/>
                  </a:solidFill>
                </a:uFill>
                <a:latin typeface="Tahoma"/>
              </a:rPr>
              <a:t>nenhuma seta vindo de qualquer outro estado.</a:t>
            </a:r>
            <a:endParaRPr b="0" lang="pt-BR" sz="1800" spc="-1" strike="noStrike">
              <a:solidFill>
                <a:srgbClr val="000000"/>
              </a:solidFill>
              <a:uFill>
                <a:solidFill>
                  <a:srgbClr val="ffffff"/>
                </a:solidFill>
              </a:uFill>
              <a:latin typeface="Arial"/>
            </a:endParaRPr>
          </a:p>
        </p:txBody>
      </p:sp>
      <p:sp>
        <p:nvSpPr>
          <p:cNvPr id="136" name="CustomShape 16"/>
          <p:cNvSpPr/>
          <p:nvPr/>
        </p:nvSpPr>
        <p:spPr>
          <a:xfrm>
            <a:off x="3812040" y="1757880"/>
            <a:ext cx="662400" cy="6868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137" name="CustomShape 17"/>
          <p:cNvSpPr/>
          <p:nvPr/>
        </p:nvSpPr>
        <p:spPr>
          <a:xfrm>
            <a:off x="1991880" y="356148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ab</a:t>
            </a:r>
            <a:endParaRPr b="0" lang="pt-BR" sz="1800" spc="-1" strike="noStrike">
              <a:solidFill>
                <a:srgbClr val="000000"/>
              </a:solidFill>
              <a:uFill>
                <a:solidFill>
                  <a:srgbClr val="ffffff"/>
                </a:solidFill>
              </a:uFill>
              <a:latin typeface="Arial"/>
            </a:endParaRPr>
          </a:p>
        </p:txBody>
      </p:sp>
      <p:sp>
        <p:nvSpPr>
          <p:cNvPr id="138" name="CustomShape 18"/>
          <p:cNvSpPr/>
          <p:nvPr/>
        </p:nvSpPr>
        <p:spPr>
          <a:xfrm>
            <a:off x="2419200" y="3904200"/>
            <a:ext cx="243360" cy="360"/>
          </a:xfrm>
          <a:custGeom>
            <a:avLst/>
            <a:gdLst/>
            <a:ahLst/>
            <a:rect l="l" t="t" r="r" b="b"/>
            <a:pathLst>
              <a:path w="21600" h="21600">
                <a:moveTo>
                  <a:pt x="0" y="0"/>
                </a:moveTo>
                <a:lnTo>
                  <a:pt x="21600" y="21600"/>
                </a:lnTo>
              </a:path>
            </a:pathLst>
          </a:custGeom>
          <a:noFill/>
          <a:ln w="19080">
            <a:solidFill>
              <a:schemeClr val="accent1"/>
            </a:solidFill>
            <a:round/>
            <a:tailEnd len="med" type="arrow" w="med"/>
          </a:ln>
        </p:spPr>
        <p:style>
          <a:lnRef idx="1">
            <a:schemeClr val="accent1"/>
          </a:lnRef>
          <a:fillRef idx="0">
            <a:schemeClr val="accent1"/>
          </a:fillRef>
          <a:effectRef idx="0">
            <a:schemeClr val="accent1"/>
          </a:effectRef>
          <a:fontRef idx="minor"/>
        </p:style>
      </p:sp>
      <p:sp>
        <p:nvSpPr>
          <p:cNvPr id="139" name="Line 19"/>
          <p:cNvSpPr/>
          <p:nvPr/>
        </p:nvSpPr>
        <p:spPr>
          <a:xfrm flipV="1">
            <a:off x="2419200" y="3647160"/>
            <a:ext cx="360" cy="257040"/>
          </a:xfrm>
          <a:prstGeom prst="line">
            <a:avLst/>
          </a:prstGeom>
          <a:ln w="19080">
            <a:solidFill>
              <a:schemeClr val="accent1"/>
            </a:solidFill>
            <a:round/>
          </a:ln>
        </p:spPr>
        <p:style>
          <a:lnRef idx="1">
            <a:schemeClr val="accent1"/>
          </a:lnRef>
          <a:fillRef idx="0">
            <a:schemeClr val="accent1"/>
          </a:fillRef>
          <a:effectRef idx="0">
            <a:schemeClr val="accent1"/>
          </a:effectRef>
          <a:fontRef idx="minor"/>
        </p:style>
      </p:sp>
      <p:sp>
        <p:nvSpPr>
          <p:cNvPr id="140" name="Line 20"/>
          <p:cNvSpPr/>
          <p:nvPr/>
        </p:nvSpPr>
        <p:spPr>
          <a:xfrm>
            <a:off x="2419200" y="3647160"/>
            <a:ext cx="243720" cy="76320"/>
          </a:xfrm>
          <a:prstGeom prst="line">
            <a:avLst/>
          </a:prstGeom>
          <a:ln w="19080">
            <a:solidFill>
              <a:schemeClr val="accent1"/>
            </a:solidFill>
            <a:round/>
          </a:ln>
        </p:spPr>
        <p:style>
          <a:lnRef idx="1">
            <a:schemeClr val="accent1"/>
          </a:lnRef>
          <a:fillRef idx="0">
            <a:schemeClr val="accent1"/>
          </a:fillRef>
          <a:effectRef idx="0">
            <a:schemeClr val="accent1"/>
          </a:effectRef>
          <a:fontRef idx="minor"/>
        </p:style>
      </p:sp>
      <p:sp>
        <p:nvSpPr>
          <p:cNvPr id="141" name="CustomShape 21"/>
          <p:cNvSpPr/>
          <p:nvPr/>
        </p:nvSpPr>
        <p:spPr>
          <a:xfrm>
            <a:off x="4838400" y="4252320"/>
            <a:ext cx="922680" cy="40140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390000"/>
                </a:solidFill>
                <a:uFill>
                  <a:solidFill>
                    <a:srgbClr val="ffffff"/>
                  </a:solidFill>
                </a:uFill>
                <a:latin typeface="Tahoma"/>
              </a:rPr>
              <a:t>q</a:t>
            </a:r>
            <a:r>
              <a:rPr b="1" lang="pt-BR" sz="1800" spc="-1" strike="noStrike" baseline="-25000">
                <a:solidFill>
                  <a:srgbClr val="390000"/>
                </a:solidFill>
                <a:uFill>
                  <a:solidFill>
                    <a:srgbClr val="ffffff"/>
                  </a:solidFill>
                </a:uFill>
                <a:latin typeface="Tahoma"/>
              </a:rPr>
              <a:t>final</a:t>
            </a:r>
            <a:endParaRPr b="0" lang="pt-BR" sz="1800" spc="-1" strike="noStrike">
              <a:solidFill>
                <a:srgbClr val="000000"/>
              </a:solidFill>
              <a:uFill>
                <a:solidFill>
                  <a:srgbClr val="ffffff"/>
                </a:solidFill>
              </a:uFill>
              <a:latin typeface="Arial"/>
            </a:endParaRPr>
          </a:p>
        </p:txBody>
      </p:sp>
      <p:sp>
        <p:nvSpPr>
          <p:cNvPr id="142" name="CustomShape 22"/>
          <p:cNvSpPr/>
          <p:nvPr/>
        </p:nvSpPr>
        <p:spPr>
          <a:xfrm flipH="1" rot="16200000">
            <a:off x="2136600" y="1767240"/>
            <a:ext cx="2421360" cy="2917800"/>
          </a:xfrm>
          <a:prstGeom prst="bentConnector2">
            <a:avLst/>
          </a:pr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43" name="CustomShape 23"/>
          <p:cNvSpPr/>
          <p:nvPr/>
        </p:nvSpPr>
        <p:spPr>
          <a:xfrm>
            <a:off x="2144520" y="1241640"/>
            <a:ext cx="360" cy="187200"/>
          </a:xfrm>
          <a:custGeom>
            <a:avLst/>
            <a:gdLst/>
            <a:ahLst/>
            <a:rect l="l" t="t" r="r" b="b"/>
            <a:pathLst>
              <a:path w="21600" h="21600">
                <a:moveTo>
                  <a:pt x="0" y="0"/>
                </a:moveTo>
                <a:lnTo>
                  <a:pt x="21600" y="21600"/>
                </a:lnTo>
              </a:path>
            </a:pathLst>
          </a:custGeom>
          <a:noFill/>
          <a:ln w="3816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44" name="CustomShape 24"/>
          <p:cNvSpPr/>
          <p:nvPr/>
        </p:nvSpPr>
        <p:spPr>
          <a:xfrm>
            <a:off x="2505960" y="1772640"/>
            <a:ext cx="1276920" cy="169920"/>
          </a:xfrm>
          <a:custGeom>
            <a:avLst/>
            <a:gdLst/>
            <a:ahLst/>
            <a:rect l="l" t="t" r="r" b="b"/>
            <a:pathLst>
              <a:path w="21600" h="21600">
                <a:moveTo>
                  <a:pt x="0" y="0"/>
                </a:moveTo>
                <a:lnTo>
                  <a:pt x="21600" y="21600"/>
                </a:lnTo>
              </a:path>
            </a:pathLst>
          </a:cu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45" name="CustomShape 25"/>
          <p:cNvSpPr/>
          <p:nvPr/>
        </p:nvSpPr>
        <p:spPr>
          <a:xfrm>
            <a:off x="2291400" y="2142000"/>
            <a:ext cx="470880" cy="1361160"/>
          </a:xfrm>
          <a:custGeom>
            <a:avLst/>
            <a:gdLst/>
            <a:ahLst/>
            <a:rect l="l" t="t" r="r" b="b"/>
            <a:pathLst>
              <a:path w="21600" h="21600">
                <a:moveTo>
                  <a:pt x="0" y="0"/>
                </a:moveTo>
                <a:lnTo>
                  <a:pt x="21600" y="21600"/>
                </a:lnTo>
              </a:path>
            </a:pathLst>
          </a:cu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46" name="CustomShape 26"/>
          <p:cNvSpPr/>
          <p:nvPr/>
        </p:nvSpPr>
        <p:spPr>
          <a:xfrm>
            <a:off x="4365000" y="2430000"/>
            <a:ext cx="720000" cy="1500480"/>
          </a:xfrm>
          <a:custGeom>
            <a:avLst/>
            <a:gdLst/>
            <a:ahLst/>
            <a:rect l="l" t="t" r="r" b="b"/>
            <a:pathLst>
              <a:path w="21600" h="21600">
                <a:moveTo>
                  <a:pt x="0" y="0"/>
                </a:moveTo>
                <a:lnTo>
                  <a:pt x="21600" y="21600"/>
                </a:lnTo>
              </a:path>
            </a:pathLst>
          </a:cu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47" name="CustomShape 27"/>
          <p:cNvSpPr/>
          <p:nvPr/>
        </p:nvSpPr>
        <p:spPr>
          <a:xfrm>
            <a:off x="3231360" y="3989160"/>
            <a:ext cx="1542960" cy="262800"/>
          </a:xfrm>
          <a:custGeom>
            <a:avLst/>
            <a:gdLst/>
            <a:ahLst/>
            <a:rect l="l" t="t" r="r" b="b"/>
            <a:pathLst>
              <a:path w="21600" h="21600">
                <a:moveTo>
                  <a:pt x="0" y="0"/>
                </a:moveTo>
                <a:lnTo>
                  <a:pt x="21600" y="21600"/>
                </a:lnTo>
              </a:path>
            </a:pathLst>
          </a:cu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48" name="CustomShape 28"/>
          <p:cNvSpPr/>
          <p:nvPr/>
        </p:nvSpPr>
        <p:spPr>
          <a:xfrm rot="5400000">
            <a:off x="3197160" y="2421000"/>
            <a:ext cx="988200" cy="1036080"/>
          </a:xfrm>
          <a:prstGeom prst="curvedConnector2">
            <a:avLst/>
          </a:pr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49" name="CustomShape 29"/>
          <p:cNvSpPr/>
          <p:nvPr/>
        </p:nvSpPr>
        <p:spPr>
          <a:xfrm flipH="1" flipV="1" rot="5400000">
            <a:off x="2966040" y="2380320"/>
            <a:ext cx="988200" cy="1085760"/>
          </a:xfrm>
          <a:prstGeom prst="curvedConnector2">
            <a:avLst/>
          </a:pr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50" name="CustomShape 30"/>
          <p:cNvSpPr/>
          <p:nvPr/>
        </p:nvSpPr>
        <p:spPr>
          <a:xfrm>
            <a:off x="4011480" y="3819240"/>
            <a:ext cx="59580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b*</a:t>
            </a:r>
            <a:endParaRPr b="0" lang="pt-BR" sz="1800" spc="-1" strike="noStrike">
              <a:solidFill>
                <a:srgbClr val="000000"/>
              </a:solidFill>
              <a:uFill>
                <a:solidFill>
                  <a:srgbClr val="ffffff"/>
                </a:solidFill>
              </a:uFill>
              <a:latin typeface="Arial"/>
            </a:endParaRPr>
          </a:p>
        </p:txBody>
      </p:sp>
      <p:sp>
        <p:nvSpPr>
          <p:cNvPr id="151" name="CustomShape 31"/>
          <p:cNvSpPr/>
          <p:nvPr/>
        </p:nvSpPr>
        <p:spPr>
          <a:xfrm>
            <a:off x="3709800" y="3180240"/>
            <a:ext cx="86724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(aa)*</a:t>
            </a:r>
            <a:endParaRPr b="0" lang="pt-BR" sz="1800" spc="-1" strike="noStrike">
              <a:solidFill>
                <a:srgbClr val="000000"/>
              </a:solidFill>
              <a:uFill>
                <a:solidFill>
                  <a:srgbClr val="ffffff"/>
                </a:solidFill>
              </a:uFill>
              <a:latin typeface="Arial"/>
            </a:endParaRPr>
          </a:p>
        </p:txBody>
      </p:sp>
      <p:sp>
        <p:nvSpPr>
          <p:cNvPr id="152" name="CustomShape 32"/>
          <p:cNvSpPr/>
          <p:nvPr/>
        </p:nvSpPr>
        <p:spPr>
          <a:xfrm>
            <a:off x="2768040" y="2439000"/>
            <a:ext cx="46836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a:t>
            </a:r>
            <a:endParaRPr b="0" lang="pt-BR" sz="1800" spc="-1" strike="noStrike">
              <a:solidFill>
                <a:srgbClr val="000000"/>
              </a:solidFill>
              <a:uFill>
                <a:solidFill>
                  <a:srgbClr val="ffffff"/>
                </a:solidFill>
              </a:uFill>
              <a:latin typeface="Arial"/>
            </a:endParaRPr>
          </a:p>
        </p:txBody>
      </p:sp>
      <p:sp>
        <p:nvSpPr>
          <p:cNvPr id="153" name="CustomShape 33"/>
          <p:cNvSpPr/>
          <p:nvPr/>
        </p:nvSpPr>
        <p:spPr>
          <a:xfrm>
            <a:off x="6220800" y="2352600"/>
            <a:ext cx="2826360" cy="2284200"/>
          </a:xfrm>
          <a:prstGeom prst="rect">
            <a:avLst/>
          </a:prstGeom>
          <a:noFill/>
          <a:ln>
            <a:noFill/>
          </a:ln>
        </p:spPr>
        <p:style>
          <a:lnRef idx="0"/>
          <a:fillRef idx="0"/>
          <a:effectRef idx="0"/>
          <a:fontRef idx="minor"/>
        </p:style>
        <p:txBody>
          <a:bodyPr lIns="90000" rIns="90000" tIns="45000" bIns="45000"/>
          <a:p>
            <a:pPr algn="r">
              <a:lnSpc>
                <a:spcPct val="100000"/>
              </a:lnSpc>
            </a:pPr>
            <a:r>
              <a:rPr b="0" lang="pt-BR" sz="1800" spc="-1" strike="noStrike">
                <a:solidFill>
                  <a:srgbClr val="ff0000"/>
                </a:solidFill>
                <a:uFill>
                  <a:solidFill>
                    <a:srgbClr val="ffffff"/>
                  </a:solidFill>
                </a:uFill>
                <a:latin typeface="Tahoma"/>
              </a:rPr>
              <a:t>Existe apenas um estado de aceitação, e ele tem setas vindo de todos os</a:t>
            </a:r>
            <a:endParaRPr b="0" lang="pt-BR" sz="1800" spc="-1" strike="noStrike">
              <a:solidFill>
                <a:srgbClr val="000000"/>
              </a:solidFill>
              <a:uFill>
                <a:solidFill>
                  <a:srgbClr val="ffffff"/>
                </a:solidFill>
              </a:uFill>
              <a:latin typeface="Arial"/>
            </a:endParaRPr>
          </a:p>
          <a:p>
            <a:pPr algn="r">
              <a:lnSpc>
                <a:spcPct val="100000"/>
              </a:lnSpc>
            </a:pPr>
            <a:r>
              <a:rPr b="0" lang="pt-BR" sz="1800" spc="-1" strike="noStrike">
                <a:solidFill>
                  <a:srgbClr val="ff0000"/>
                </a:solidFill>
                <a:uFill>
                  <a:solidFill>
                    <a:srgbClr val="ffffff"/>
                  </a:solidFill>
                </a:uFill>
                <a:latin typeface="Tahoma"/>
              </a:rPr>
              <a:t>outros estados mas nenhuma seta indo para qualquer outro estado.</a:t>
            </a:r>
            <a:endParaRPr b="0" lang="pt-BR" sz="1800" spc="-1" strike="noStrike">
              <a:solidFill>
                <a:srgbClr val="000000"/>
              </a:solidFill>
              <a:uFill>
                <a:solidFill>
                  <a:srgbClr val="ffffff"/>
                </a:solidFill>
              </a:uFill>
              <a:latin typeface="Arial"/>
            </a:endParaRPr>
          </a:p>
        </p:txBody>
      </p:sp>
      <p:sp>
        <p:nvSpPr>
          <p:cNvPr id="154" name="CustomShape 34"/>
          <p:cNvSpPr/>
          <p:nvPr/>
        </p:nvSpPr>
        <p:spPr>
          <a:xfrm>
            <a:off x="6313680" y="4260600"/>
            <a:ext cx="2826360" cy="1187640"/>
          </a:xfrm>
          <a:prstGeom prst="rect">
            <a:avLst/>
          </a:prstGeom>
          <a:noFill/>
          <a:ln>
            <a:noFill/>
          </a:ln>
        </p:spPr>
        <p:style>
          <a:lnRef idx="0"/>
          <a:fillRef idx="0"/>
          <a:effectRef idx="0"/>
          <a:fontRef idx="minor"/>
        </p:style>
        <p:txBody>
          <a:bodyPr lIns="90000" rIns="90000" tIns="45000" bIns="45000"/>
          <a:p>
            <a:pPr algn="r">
              <a:lnSpc>
                <a:spcPct val="100000"/>
              </a:lnSpc>
            </a:pPr>
            <a:r>
              <a:rPr b="0" lang="pt-BR" sz="1800" spc="-1" strike="noStrike">
                <a:solidFill>
                  <a:srgbClr val="000000"/>
                </a:solidFill>
                <a:uFill>
                  <a:solidFill>
                    <a:srgbClr val="ffffff"/>
                  </a:solidFill>
                </a:uFill>
                <a:latin typeface="Tahoma"/>
              </a:rPr>
              <a:t>Além do</a:t>
            </a:r>
            <a:endParaRPr b="0" lang="pt-BR" sz="1800" spc="-1" strike="noStrike">
              <a:solidFill>
                <a:srgbClr val="000000"/>
              </a:solidFill>
              <a:uFill>
                <a:solidFill>
                  <a:srgbClr val="ffffff"/>
                </a:solidFill>
              </a:uFill>
              <a:latin typeface="Arial"/>
            </a:endParaRPr>
          </a:p>
          <a:p>
            <a:pPr algn="r">
              <a:lnSpc>
                <a:spcPct val="100000"/>
              </a:lnSpc>
            </a:pPr>
            <a:r>
              <a:rPr b="0" lang="pt-BR" sz="1800" spc="-1" strike="noStrike">
                <a:solidFill>
                  <a:srgbClr val="000000"/>
                </a:solidFill>
                <a:uFill>
                  <a:solidFill>
                    <a:srgbClr val="ffffff"/>
                  </a:solidFill>
                </a:uFill>
                <a:latin typeface="Tahoma"/>
              </a:rPr>
              <a:t>mais, o estado de aceitação é diferente do estado inicial.</a:t>
            </a:r>
            <a:endParaRPr b="0" lang="pt-BR" sz="1800" spc="-1" strike="noStrike">
              <a:solidFill>
                <a:srgbClr val="000000"/>
              </a:solidFill>
              <a:uFill>
                <a:solidFill>
                  <a:srgbClr val="ffffff"/>
                </a:solidFill>
              </a:uFill>
              <a:latin typeface="Arial"/>
            </a:endParaRPr>
          </a:p>
        </p:txBody>
      </p:sp>
      <p:sp>
        <p:nvSpPr>
          <p:cNvPr id="155" name="CustomShape 35"/>
          <p:cNvSpPr/>
          <p:nvPr/>
        </p:nvSpPr>
        <p:spPr>
          <a:xfrm>
            <a:off x="901800" y="5157360"/>
            <a:ext cx="5115960" cy="146124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ff0000"/>
                </a:solidFill>
                <a:uFill>
                  <a:solidFill>
                    <a:srgbClr val="ffffff"/>
                  </a:solidFill>
                </a:uFill>
                <a:latin typeface="Tahoma"/>
              </a:rPr>
              <a:t>Exceto pelos estados inicial e de aceitação, uma seta vai de cada estado para</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ff0000"/>
                </a:solidFill>
                <a:uFill>
                  <a:solidFill>
                    <a:srgbClr val="ffffff"/>
                  </a:solidFill>
                </a:uFill>
                <a:latin typeface="Tahoma"/>
              </a:rPr>
              <a:t>todos os outros estados e também de cada estado para si próprio.</a:t>
            </a:r>
            <a:endParaRPr b="0" lang="pt-BR" sz="1800" spc="-1" strike="noStrike">
              <a:solidFill>
                <a:srgbClr val="000000"/>
              </a:solidFill>
              <a:uFill>
                <a:solidFill>
                  <a:srgbClr val="ffffff"/>
                </a:solidFill>
              </a:uFill>
              <a:latin typeface="Arial"/>
            </a:endParaRPr>
          </a:p>
        </p:txBody>
      </p:sp>
    </p:spTree>
  </p:cSld>
  <p:timing>
    <p:tnLst>
      <p:par>
        <p:cTn id="217" dur="indefinite" restart="never" nodeType="tmRoot">
          <p:childTnLst>
            <p:seq>
              <p:cTn id="218" dur="indefinite" nodeType="mainSeq">
                <p:childTnLst>
                  <p:par>
                    <p:cTn id="219" fill="hold">
                      <p:stCondLst>
                        <p:cond delay="indefinite"/>
                      </p:stCondLst>
                      <p:childTnLst>
                        <p:par>
                          <p:cTn id="220" fill="hold">
                            <p:stCondLst>
                              <p:cond delay="0"/>
                            </p:stCondLst>
                            <p:childTnLst>
                              <p:par>
                                <p:cTn id="221" nodeType="clickEffect" fill="hold" presetClass="entr" presetID="2" presetSubtype="4">
                                  <p:stCondLst>
                                    <p:cond delay="0"/>
                                  </p:stCondLst>
                                  <p:childTnLst>
                                    <p:set>
                                      <p:cBhvr>
                                        <p:cTn id="222" dur="1" fill="hold">
                                          <p:stCondLst>
                                            <p:cond delay="0"/>
                                          </p:stCondLst>
                                        </p:cTn>
                                        <p:tgtEl>
                                          <p:spTgt spid="135"/>
                                        </p:tgtEl>
                                        <p:attrNameLst>
                                          <p:attrName>style.visibility</p:attrName>
                                        </p:attrNameLst>
                                      </p:cBhvr>
                                      <p:to>
                                        <p:strVal val="visible"/>
                                      </p:to>
                                    </p:set>
                                    <p:anim calcmode="lin" valueType="num">
                                      <p:cBhvr additive="repl">
                                        <p:cTn id="223" dur="500" fill="hold"/>
                                        <p:tgtEl>
                                          <p:spTgt spid="135"/>
                                        </p:tgtEl>
                                        <p:attrNameLst>
                                          <p:attrName>ppt_x</p:attrName>
                                        </p:attrNameLst>
                                      </p:cBhvr>
                                      <p:tavLst>
                                        <p:tav tm="0">
                                          <p:val>
                                            <p:strVal val="#ppt_x"/>
                                          </p:val>
                                        </p:tav>
                                        <p:tav tm="100000">
                                          <p:val>
                                            <p:strVal val="#ppt_x"/>
                                          </p:val>
                                        </p:tav>
                                      </p:tavLst>
                                    </p:anim>
                                    <p:anim calcmode="lin" valueType="num">
                                      <p:cBhvr additive="repl">
                                        <p:cTn id="224" dur="500" fill="hold"/>
                                        <p:tgtEl>
                                          <p:spTgt spid="135"/>
                                        </p:tgtEl>
                                        <p:attrNameLst>
                                          <p:attrName>ppt_y</p:attrName>
                                        </p:attrNameLst>
                                      </p:cBhvr>
                                      <p:tavLst>
                                        <p:tav tm="0">
                                          <p:val>
                                            <p:strVal val="1+#ppt_h/2"/>
                                          </p:val>
                                        </p:tav>
                                        <p:tav tm="100000">
                                          <p:val>
                                            <p:strVal val="#ppt_y"/>
                                          </p:val>
                                        </p:tav>
                                      </p:tavLst>
                                    </p:anim>
                                  </p:childTnLst>
                                </p:cTn>
                              </p:par>
                            </p:childTnLst>
                          </p:cTn>
                        </p:par>
                      </p:childTnLst>
                    </p:cTn>
                  </p:par>
                  <p:par>
                    <p:cTn id="225" fill="hold">
                      <p:stCondLst>
                        <p:cond delay="indefinite"/>
                      </p:stCondLst>
                      <p:childTnLst>
                        <p:par>
                          <p:cTn id="226" fill="hold">
                            <p:stCondLst>
                              <p:cond delay="0"/>
                            </p:stCondLst>
                            <p:childTnLst>
                              <p:par>
                                <p:cTn id="227" nodeType="clickEffect" fill="hold" presetClass="entr" presetID="2" presetSubtype="4">
                                  <p:stCondLst>
                                    <p:cond delay="0"/>
                                  </p:stCondLst>
                                  <p:childTnLst>
                                    <p:set>
                                      <p:cBhvr>
                                        <p:cTn id="228" dur="1" fill="hold">
                                          <p:stCondLst>
                                            <p:cond delay="0"/>
                                          </p:stCondLst>
                                        </p:cTn>
                                        <p:tgtEl>
                                          <p:spTgt spid="153"/>
                                        </p:tgtEl>
                                        <p:attrNameLst>
                                          <p:attrName>style.visibility</p:attrName>
                                        </p:attrNameLst>
                                      </p:cBhvr>
                                      <p:to>
                                        <p:strVal val="visible"/>
                                      </p:to>
                                    </p:set>
                                    <p:anim calcmode="lin" valueType="num">
                                      <p:cBhvr additive="repl">
                                        <p:cTn id="229" dur="500" fill="hold"/>
                                        <p:tgtEl>
                                          <p:spTgt spid="153"/>
                                        </p:tgtEl>
                                        <p:attrNameLst>
                                          <p:attrName>ppt_x</p:attrName>
                                        </p:attrNameLst>
                                      </p:cBhvr>
                                      <p:tavLst>
                                        <p:tav tm="0">
                                          <p:val>
                                            <p:strVal val="#ppt_x"/>
                                          </p:val>
                                        </p:tav>
                                        <p:tav tm="100000">
                                          <p:val>
                                            <p:strVal val="#ppt_x"/>
                                          </p:val>
                                        </p:tav>
                                      </p:tavLst>
                                    </p:anim>
                                    <p:anim calcmode="lin" valueType="num">
                                      <p:cBhvr additive="repl">
                                        <p:cTn id="230" dur="500" fill="hold"/>
                                        <p:tgtEl>
                                          <p:spTgt spid="153"/>
                                        </p:tgtEl>
                                        <p:attrNameLst>
                                          <p:attrName>ppt_y</p:attrName>
                                        </p:attrNameLst>
                                      </p:cBhvr>
                                      <p:tavLst>
                                        <p:tav tm="0">
                                          <p:val>
                                            <p:strVal val="1+#ppt_h/2"/>
                                          </p:val>
                                        </p:tav>
                                        <p:tav tm="100000">
                                          <p:val>
                                            <p:strVal val="#ppt_y"/>
                                          </p:val>
                                        </p:tav>
                                      </p:tavLst>
                                    </p:anim>
                                  </p:childTnLst>
                                </p:cTn>
                              </p:par>
                            </p:childTnLst>
                          </p:cTn>
                        </p:par>
                      </p:childTnLst>
                    </p:cTn>
                  </p:par>
                  <p:par>
                    <p:cTn id="231" fill="hold">
                      <p:stCondLst>
                        <p:cond delay="indefinite"/>
                      </p:stCondLst>
                      <p:childTnLst>
                        <p:par>
                          <p:cTn id="232" fill="hold">
                            <p:stCondLst>
                              <p:cond delay="0"/>
                            </p:stCondLst>
                            <p:childTnLst>
                              <p:par>
                                <p:cTn id="233" nodeType="clickEffect" fill="hold" presetClass="entr" presetID="2" presetSubtype="4">
                                  <p:stCondLst>
                                    <p:cond delay="0"/>
                                  </p:stCondLst>
                                  <p:childTnLst>
                                    <p:set>
                                      <p:cBhvr>
                                        <p:cTn id="234" dur="1" fill="hold">
                                          <p:stCondLst>
                                            <p:cond delay="0"/>
                                          </p:stCondLst>
                                        </p:cTn>
                                        <p:tgtEl>
                                          <p:spTgt spid="154"/>
                                        </p:tgtEl>
                                        <p:attrNameLst>
                                          <p:attrName>style.visibility</p:attrName>
                                        </p:attrNameLst>
                                      </p:cBhvr>
                                      <p:to>
                                        <p:strVal val="visible"/>
                                      </p:to>
                                    </p:set>
                                    <p:anim calcmode="lin" valueType="num">
                                      <p:cBhvr additive="repl">
                                        <p:cTn id="235" dur="500" fill="hold"/>
                                        <p:tgtEl>
                                          <p:spTgt spid="154"/>
                                        </p:tgtEl>
                                        <p:attrNameLst>
                                          <p:attrName>ppt_x</p:attrName>
                                        </p:attrNameLst>
                                      </p:cBhvr>
                                      <p:tavLst>
                                        <p:tav tm="0">
                                          <p:val>
                                            <p:strVal val="#ppt_x"/>
                                          </p:val>
                                        </p:tav>
                                        <p:tav tm="100000">
                                          <p:val>
                                            <p:strVal val="#ppt_x"/>
                                          </p:val>
                                        </p:tav>
                                      </p:tavLst>
                                    </p:anim>
                                    <p:anim calcmode="lin" valueType="num">
                                      <p:cBhvr additive="repl">
                                        <p:cTn id="236" dur="500" fill="hold"/>
                                        <p:tgtEl>
                                          <p:spTgt spid="154"/>
                                        </p:tgtEl>
                                        <p:attrNameLst>
                                          <p:attrName>ppt_y</p:attrName>
                                        </p:attrNameLst>
                                      </p:cBhvr>
                                      <p:tavLst>
                                        <p:tav tm="0">
                                          <p:val>
                                            <p:strVal val="1+#ppt_h/2"/>
                                          </p:val>
                                        </p:tav>
                                        <p:tav tm="100000">
                                          <p:val>
                                            <p:strVal val="#ppt_y"/>
                                          </p:val>
                                        </p:tav>
                                      </p:tavLst>
                                    </p:anim>
                                  </p:childTnLst>
                                </p:cTn>
                              </p:par>
                            </p:childTnLst>
                          </p:cTn>
                        </p:par>
                      </p:childTnLst>
                    </p:cTn>
                  </p:par>
                  <p:par>
                    <p:cTn id="237" fill="hold">
                      <p:stCondLst>
                        <p:cond delay="indefinite"/>
                      </p:stCondLst>
                      <p:childTnLst>
                        <p:par>
                          <p:cTn id="238" fill="hold">
                            <p:stCondLst>
                              <p:cond delay="0"/>
                            </p:stCondLst>
                            <p:childTnLst>
                              <p:par>
                                <p:cTn id="239" nodeType="clickEffect" fill="hold" presetClass="entr" presetID="2" presetSubtype="4">
                                  <p:stCondLst>
                                    <p:cond delay="0"/>
                                  </p:stCondLst>
                                  <p:childTnLst>
                                    <p:set>
                                      <p:cBhvr>
                                        <p:cTn id="240" dur="1" fill="hold">
                                          <p:stCondLst>
                                            <p:cond delay="0"/>
                                          </p:stCondLst>
                                        </p:cTn>
                                        <p:tgtEl>
                                          <p:spTgt spid="155"/>
                                        </p:tgtEl>
                                        <p:attrNameLst>
                                          <p:attrName>style.visibility</p:attrName>
                                        </p:attrNameLst>
                                      </p:cBhvr>
                                      <p:to>
                                        <p:strVal val="visible"/>
                                      </p:to>
                                    </p:set>
                                    <p:anim calcmode="lin" valueType="num">
                                      <p:cBhvr additive="repl">
                                        <p:cTn id="241" dur="500" fill="hold"/>
                                        <p:tgtEl>
                                          <p:spTgt spid="155"/>
                                        </p:tgtEl>
                                        <p:attrNameLst>
                                          <p:attrName>ppt_x</p:attrName>
                                        </p:attrNameLst>
                                      </p:cBhvr>
                                      <p:tavLst>
                                        <p:tav tm="0">
                                          <p:val>
                                            <p:strVal val="#ppt_x"/>
                                          </p:val>
                                        </p:tav>
                                        <p:tav tm="100000">
                                          <p:val>
                                            <p:strVal val="#ppt_x"/>
                                          </p:val>
                                        </p:tav>
                                      </p:tavLst>
                                    </p:anim>
                                    <p:anim calcmode="lin" valueType="num">
                                      <p:cBhvr additive="repl">
                                        <p:cTn id="242" dur="500" fill="hold"/>
                                        <p:tgtEl>
                                          <p:spTgt spid="1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TextShape 1"/>
          <p:cNvSpPr txBox="1"/>
          <p:nvPr/>
        </p:nvSpPr>
        <p:spPr>
          <a:xfrm>
            <a:off x="755640" y="1166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Conversão de AFD para AFNG</a:t>
            </a:r>
            <a:endParaRPr b="0" lang="pt-BR" sz="2800" spc="-1" strike="noStrike">
              <a:solidFill>
                <a:srgbClr val="ffffff"/>
              </a:solidFill>
              <a:uFill>
                <a:solidFill>
                  <a:srgbClr val="ffffff"/>
                </a:solidFill>
              </a:uFill>
              <a:latin typeface="Tahoma"/>
            </a:endParaRPr>
          </a:p>
        </p:txBody>
      </p:sp>
      <p:sp>
        <p:nvSpPr>
          <p:cNvPr id="157" name="TextShape 2"/>
          <p:cNvSpPr txBox="1"/>
          <p:nvPr/>
        </p:nvSpPr>
        <p:spPr>
          <a:xfrm>
            <a:off x="755640" y="1412640"/>
            <a:ext cx="7918200" cy="4624200"/>
          </a:xfrm>
          <a:prstGeom prst="rect">
            <a:avLst/>
          </a:prstGeom>
          <a:noFill/>
          <a:ln>
            <a:noFill/>
          </a:ln>
        </p:spPr>
        <p:txBody>
          <a:bodyPr/>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Adicionamos um novo estado inicial com uma transição </a:t>
            </a:r>
            <a:r>
              <a:rPr b="0" lang="pt-BR" sz="2400" spc="-1" strike="noStrike">
                <a:solidFill>
                  <a:srgbClr val="000000"/>
                </a:solidFill>
                <a:uFill>
                  <a:solidFill>
                    <a:srgbClr val="ffffff"/>
                  </a:solidFill>
                </a:uFill>
                <a:latin typeface="Symbol"/>
              </a:rPr>
              <a:t></a:t>
            </a:r>
            <a:r>
              <a:rPr b="0" lang="pt-BR" sz="2400" spc="-1" strike="noStrike">
                <a:solidFill>
                  <a:srgbClr val="000000"/>
                </a:solidFill>
                <a:uFill>
                  <a:solidFill>
                    <a:srgbClr val="ffffff"/>
                  </a:solidFill>
                </a:uFill>
                <a:latin typeface="Arial"/>
              </a:rPr>
              <a:t> indo para o antigo estado inicial. </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ff0000"/>
                </a:solidFill>
                <a:uFill>
                  <a:solidFill>
                    <a:srgbClr val="ffffff"/>
                  </a:solidFill>
                </a:uFill>
                <a:latin typeface="Arial"/>
              </a:rPr>
              <a:t>Colocamos um novo estado de aceitação com transições </a:t>
            </a:r>
            <a:r>
              <a:rPr b="0" lang="pt-BR" sz="2400" spc="-1" strike="noStrike">
                <a:solidFill>
                  <a:srgbClr val="ff0000"/>
                </a:solidFill>
                <a:uFill>
                  <a:solidFill>
                    <a:srgbClr val="ffffff"/>
                  </a:solidFill>
                </a:uFill>
                <a:latin typeface="Symbol"/>
              </a:rPr>
              <a:t></a:t>
            </a:r>
            <a:r>
              <a:rPr b="0" lang="pt-BR" sz="2400" spc="-1" strike="noStrike">
                <a:solidFill>
                  <a:srgbClr val="ff0000"/>
                </a:solidFill>
                <a:uFill>
                  <a:solidFill>
                    <a:srgbClr val="ffffff"/>
                  </a:solidFill>
                </a:uFill>
                <a:latin typeface="Arial"/>
              </a:rPr>
              <a:t> indo dos antigos estados de aceitação para ele. </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Se alguma transição possui múltiplos rótulos, nós a substituimos por uma transição rotulada com a união dos rótulos anteriores. </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ff0000"/>
                </a:solidFill>
                <a:uFill>
                  <a:solidFill>
                    <a:srgbClr val="ffffff"/>
                  </a:solidFill>
                </a:uFill>
                <a:latin typeface="Arial"/>
              </a:rPr>
              <a:t>Adicionamos transições rotulada com </a:t>
            </a:r>
            <a:r>
              <a:rPr b="0" lang="pt-BR" sz="2400" spc="-1" strike="noStrike">
                <a:solidFill>
                  <a:srgbClr val="ff0000"/>
                </a:solidFill>
                <a:uFill>
                  <a:solidFill>
                    <a:srgbClr val="ffffff"/>
                  </a:solidFill>
                </a:uFill>
                <a:latin typeface="Symbol"/>
              </a:rPr>
              <a:t></a:t>
            </a:r>
            <a:r>
              <a:rPr b="0" lang="pt-BR" sz="2400" spc="-1" strike="noStrike">
                <a:solidFill>
                  <a:srgbClr val="ff0000"/>
                </a:solidFill>
                <a:uFill>
                  <a:solidFill>
                    <a:srgbClr val="ffffff"/>
                  </a:solidFill>
                </a:uFill>
                <a:latin typeface="Arial"/>
              </a:rPr>
              <a:t> entre estados que não estão relacionados.</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p:txBody>
      </p:sp>
    </p:spTree>
  </p:cSld>
  <p:timing>
    <p:tnLst>
      <p:par>
        <p:cTn id="243" dur="indefinite" restart="never" nodeType="tmRoot">
          <p:childTnLst>
            <p:seq>
              <p:cTn id="244" dur="indefinite" nodeType="mainSeq">
                <p:childTnLst>
                  <p:par>
                    <p:cTn id="245" fill="hold">
                      <p:stCondLst>
                        <p:cond delay="indefinite"/>
                      </p:stCondLst>
                      <p:childTnLst>
                        <p:par>
                          <p:cTn id="246" fill="hold">
                            <p:stCondLst>
                              <p:cond delay="0"/>
                            </p:stCondLst>
                            <p:childTnLst>
                              <p:par>
                                <p:cTn id="247" nodeType="clickEffect" fill="hold" presetClass="entr" presetID="2" presetSubtype="4">
                                  <p:stCondLst>
                                    <p:cond delay="0"/>
                                  </p:stCondLst>
                                  <p:childTnLst>
                                    <p:set>
                                      <p:cBhvr>
                                        <p:cTn id="248" dur="1" fill="hold">
                                          <p:stCondLst>
                                            <p:cond delay="0"/>
                                          </p:stCondLst>
                                        </p:cTn>
                                        <p:tgtEl>
                                          <p:spTgt spid="157">
                                            <p:txEl>
                                              <p:pRg st="0" end="91"/>
                                            </p:txEl>
                                          </p:spTgt>
                                        </p:tgtEl>
                                        <p:attrNameLst>
                                          <p:attrName>style.visibility</p:attrName>
                                        </p:attrNameLst>
                                      </p:cBhvr>
                                      <p:to>
                                        <p:strVal val="visible"/>
                                      </p:to>
                                    </p:set>
                                    <p:anim calcmode="lin" valueType="num">
                                      <p:cBhvr additive="repl">
                                        <p:cTn id="249" dur="500" fill="hold"/>
                                        <p:tgtEl>
                                          <p:spTgt spid="157">
                                            <p:txEl>
                                              <p:pRg st="0" end="91"/>
                                            </p:txEl>
                                          </p:spTgt>
                                        </p:tgtEl>
                                        <p:attrNameLst>
                                          <p:attrName>ppt_x</p:attrName>
                                        </p:attrNameLst>
                                      </p:cBhvr>
                                      <p:tavLst>
                                        <p:tav tm="0">
                                          <p:val>
                                            <p:strVal val="#ppt_x"/>
                                          </p:val>
                                        </p:tav>
                                        <p:tav tm="100000">
                                          <p:val>
                                            <p:strVal val="#ppt_x"/>
                                          </p:val>
                                        </p:tav>
                                      </p:tavLst>
                                    </p:anim>
                                    <p:anim calcmode="lin" valueType="num">
                                      <p:cBhvr additive="repl">
                                        <p:cTn id="250" dur="500" fill="hold"/>
                                        <p:tgtEl>
                                          <p:spTgt spid="157">
                                            <p:txEl>
                                              <p:pRg st="0" end="91"/>
                                            </p:txEl>
                                          </p:spTgt>
                                        </p:tgtEl>
                                        <p:attrNameLst>
                                          <p:attrName>ppt_y</p:attrName>
                                        </p:attrNameLst>
                                      </p:cBhvr>
                                      <p:tavLst>
                                        <p:tav tm="0">
                                          <p:val>
                                            <p:strVal val="1+#ppt_h/2"/>
                                          </p:val>
                                        </p:tav>
                                        <p:tav tm="100000">
                                          <p:val>
                                            <p:strVal val="#ppt_y"/>
                                          </p:val>
                                        </p:tav>
                                      </p:tavLst>
                                    </p:anim>
                                  </p:childTnLst>
                                </p:cTn>
                              </p:par>
                            </p:childTnLst>
                          </p:cTn>
                        </p:par>
                      </p:childTnLst>
                    </p:cTn>
                  </p:par>
                  <p:par>
                    <p:cTn id="251" fill="hold">
                      <p:stCondLst>
                        <p:cond delay="indefinite"/>
                      </p:stCondLst>
                      <p:childTnLst>
                        <p:par>
                          <p:cTn id="252" fill="hold">
                            <p:stCondLst>
                              <p:cond delay="0"/>
                            </p:stCondLst>
                            <p:childTnLst>
                              <p:par>
                                <p:cTn id="253" nodeType="clickEffect" fill="hold" presetClass="entr" presetID="2" presetSubtype="4">
                                  <p:stCondLst>
                                    <p:cond delay="0"/>
                                  </p:stCondLst>
                                  <p:childTnLst>
                                    <p:set>
                                      <p:cBhvr>
                                        <p:cTn id="254" dur="1" fill="hold">
                                          <p:stCondLst>
                                            <p:cond delay="0"/>
                                          </p:stCondLst>
                                        </p:cTn>
                                        <p:tgtEl>
                                          <p:spTgt spid="157">
                                            <p:txEl>
                                              <p:pRg st="91" end="195"/>
                                            </p:txEl>
                                          </p:spTgt>
                                        </p:tgtEl>
                                        <p:attrNameLst>
                                          <p:attrName>style.visibility</p:attrName>
                                        </p:attrNameLst>
                                      </p:cBhvr>
                                      <p:to>
                                        <p:strVal val="visible"/>
                                      </p:to>
                                    </p:set>
                                    <p:anim calcmode="lin" valueType="num">
                                      <p:cBhvr additive="repl">
                                        <p:cTn id="255" dur="500" fill="hold"/>
                                        <p:tgtEl>
                                          <p:spTgt spid="157">
                                            <p:txEl>
                                              <p:pRg st="91" end="195"/>
                                            </p:txEl>
                                          </p:spTgt>
                                        </p:tgtEl>
                                        <p:attrNameLst>
                                          <p:attrName>ppt_x</p:attrName>
                                        </p:attrNameLst>
                                      </p:cBhvr>
                                      <p:tavLst>
                                        <p:tav tm="0">
                                          <p:val>
                                            <p:strVal val="#ppt_x"/>
                                          </p:val>
                                        </p:tav>
                                        <p:tav tm="100000">
                                          <p:val>
                                            <p:strVal val="#ppt_x"/>
                                          </p:val>
                                        </p:tav>
                                      </p:tavLst>
                                    </p:anim>
                                    <p:anim calcmode="lin" valueType="num">
                                      <p:cBhvr additive="repl">
                                        <p:cTn id="256" dur="500" fill="hold"/>
                                        <p:tgtEl>
                                          <p:spTgt spid="157">
                                            <p:txEl>
                                              <p:pRg st="91" end="195"/>
                                            </p:txEl>
                                          </p:spTgt>
                                        </p:tgtEl>
                                        <p:attrNameLst>
                                          <p:attrName>ppt_y</p:attrName>
                                        </p:attrNameLst>
                                      </p:cBhvr>
                                      <p:tavLst>
                                        <p:tav tm="0">
                                          <p:val>
                                            <p:strVal val="1+#ppt_h/2"/>
                                          </p:val>
                                        </p:tav>
                                        <p:tav tm="100000">
                                          <p:val>
                                            <p:strVal val="#ppt_y"/>
                                          </p:val>
                                        </p:tav>
                                      </p:tavLst>
                                    </p:anim>
                                  </p:childTnLst>
                                </p:cTn>
                              </p:par>
                            </p:childTnLst>
                          </p:cTn>
                        </p:par>
                      </p:childTnLst>
                    </p:cTn>
                  </p:par>
                  <p:par>
                    <p:cTn id="257" fill="hold">
                      <p:stCondLst>
                        <p:cond delay="indefinite"/>
                      </p:stCondLst>
                      <p:childTnLst>
                        <p:par>
                          <p:cTn id="258" fill="hold">
                            <p:stCondLst>
                              <p:cond delay="0"/>
                            </p:stCondLst>
                            <p:childTnLst>
                              <p:par>
                                <p:cTn id="259" nodeType="clickEffect" fill="hold" presetClass="entr" presetID="2" presetSubtype="4">
                                  <p:stCondLst>
                                    <p:cond delay="0"/>
                                  </p:stCondLst>
                                  <p:childTnLst>
                                    <p:set>
                                      <p:cBhvr>
                                        <p:cTn id="260" dur="1" fill="hold">
                                          <p:stCondLst>
                                            <p:cond delay="0"/>
                                          </p:stCondLst>
                                        </p:cTn>
                                        <p:tgtEl>
                                          <p:spTgt spid="157">
                                            <p:txEl>
                                              <p:pRg st="195" end="324"/>
                                            </p:txEl>
                                          </p:spTgt>
                                        </p:tgtEl>
                                        <p:attrNameLst>
                                          <p:attrName>style.visibility</p:attrName>
                                        </p:attrNameLst>
                                      </p:cBhvr>
                                      <p:to>
                                        <p:strVal val="visible"/>
                                      </p:to>
                                    </p:set>
                                    <p:anim calcmode="lin" valueType="num">
                                      <p:cBhvr additive="repl">
                                        <p:cTn id="261" dur="500" fill="hold"/>
                                        <p:tgtEl>
                                          <p:spTgt spid="157">
                                            <p:txEl>
                                              <p:pRg st="195" end="324"/>
                                            </p:txEl>
                                          </p:spTgt>
                                        </p:tgtEl>
                                        <p:attrNameLst>
                                          <p:attrName>ppt_x</p:attrName>
                                        </p:attrNameLst>
                                      </p:cBhvr>
                                      <p:tavLst>
                                        <p:tav tm="0">
                                          <p:val>
                                            <p:strVal val="#ppt_x"/>
                                          </p:val>
                                        </p:tav>
                                        <p:tav tm="100000">
                                          <p:val>
                                            <p:strVal val="#ppt_x"/>
                                          </p:val>
                                        </p:tav>
                                      </p:tavLst>
                                    </p:anim>
                                    <p:anim calcmode="lin" valueType="num">
                                      <p:cBhvr additive="repl">
                                        <p:cTn id="262" dur="500" fill="hold"/>
                                        <p:tgtEl>
                                          <p:spTgt spid="157">
                                            <p:txEl>
                                              <p:pRg st="195" end="324"/>
                                            </p:txEl>
                                          </p:spTgt>
                                        </p:tgtEl>
                                        <p:attrNameLst>
                                          <p:attrName>ppt_y</p:attrName>
                                        </p:attrNameLst>
                                      </p:cBhvr>
                                      <p:tavLst>
                                        <p:tav tm="0">
                                          <p:val>
                                            <p:strVal val="1+#ppt_h/2"/>
                                          </p:val>
                                        </p:tav>
                                        <p:tav tm="100000">
                                          <p:val>
                                            <p:strVal val="#ppt_y"/>
                                          </p:val>
                                        </p:tav>
                                      </p:tavLst>
                                    </p:anim>
                                  </p:childTnLst>
                                </p:cTn>
                              </p:par>
                            </p:childTnLst>
                          </p:cTn>
                        </p:par>
                      </p:childTnLst>
                    </p:cTn>
                  </p:par>
                  <p:par>
                    <p:cTn id="263" fill="hold">
                      <p:stCondLst>
                        <p:cond delay="indefinite"/>
                      </p:stCondLst>
                      <p:childTnLst>
                        <p:par>
                          <p:cTn id="264" fill="hold">
                            <p:stCondLst>
                              <p:cond delay="0"/>
                            </p:stCondLst>
                            <p:childTnLst>
                              <p:par>
                                <p:cTn id="265" nodeType="clickEffect" fill="hold" presetClass="entr" presetID="2" presetSubtype="4">
                                  <p:stCondLst>
                                    <p:cond delay="0"/>
                                  </p:stCondLst>
                                  <p:childTnLst>
                                    <p:set>
                                      <p:cBhvr>
                                        <p:cTn id="266" dur="1" fill="hold">
                                          <p:stCondLst>
                                            <p:cond delay="0"/>
                                          </p:stCondLst>
                                        </p:cTn>
                                        <p:tgtEl>
                                          <p:spTgt spid="157">
                                            <p:txEl>
                                              <p:pRg st="324" end="404"/>
                                            </p:txEl>
                                          </p:spTgt>
                                        </p:tgtEl>
                                        <p:attrNameLst>
                                          <p:attrName>style.visibility</p:attrName>
                                        </p:attrNameLst>
                                      </p:cBhvr>
                                      <p:to>
                                        <p:strVal val="visible"/>
                                      </p:to>
                                    </p:set>
                                    <p:anim calcmode="lin" valueType="num">
                                      <p:cBhvr additive="repl">
                                        <p:cTn id="267" dur="500" fill="hold"/>
                                        <p:tgtEl>
                                          <p:spTgt spid="157">
                                            <p:txEl>
                                              <p:pRg st="324" end="404"/>
                                            </p:txEl>
                                          </p:spTgt>
                                        </p:tgtEl>
                                        <p:attrNameLst>
                                          <p:attrName>ppt_x</p:attrName>
                                        </p:attrNameLst>
                                      </p:cBhvr>
                                      <p:tavLst>
                                        <p:tav tm="0">
                                          <p:val>
                                            <p:strVal val="#ppt_x"/>
                                          </p:val>
                                        </p:tav>
                                        <p:tav tm="100000">
                                          <p:val>
                                            <p:strVal val="#ppt_x"/>
                                          </p:val>
                                        </p:tav>
                                      </p:tavLst>
                                    </p:anim>
                                    <p:anim calcmode="lin" valueType="num">
                                      <p:cBhvr additive="repl">
                                        <p:cTn id="268" dur="500" fill="hold"/>
                                        <p:tgtEl>
                                          <p:spTgt spid="157">
                                            <p:txEl>
                                              <p:pRg st="324" end="40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CustomShape 1"/>
          <p:cNvSpPr/>
          <p:nvPr/>
        </p:nvSpPr>
        <p:spPr>
          <a:xfrm>
            <a:off x="4561560" y="2088720"/>
            <a:ext cx="677520" cy="6274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159" name="CustomShape 2"/>
          <p:cNvSpPr/>
          <p:nvPr/>
        </p:nvSpPr>
        <p:spPr>
          <a:xfrm>
            <a:off x="3555000" y="2352960"/>
            <a:ext cx="1006560" cy="34920"/>
          </a:xfrm>
          <a:custGeom>
            <a:avLst/>
            <a:gdLst/>
            <a:ahLst/>
            <a:rect l="l" t="t" r="r" b="b"/>
            <a:pathLst>
              <a:path w="21600" h="21600">
                <a:moveTo>
                  <a:pt x="0" y="0"/>
                </a:moveTo>
                <a:lnTo>
                  <a:pt x="21600" y="21600"/>
                </a:lnTo>
              </a:path>
            </a:pathLst>
          </a:custGeom>
          <a:noFill/>
          <a:ln w="19080">
            <a:solidFill>
              <a:schemeClr val="accent1"/>
            </a:solidFill>
            <a:round/>
            <a:tailEnd len="med" type="arrow" w="med"/>
          </a:ln>
        </p:spPr>
        <p:style>
          <a:lnRef idx="1">
            <a:schemeClr val="accent1"/>
          </a:lnRef>
          <a:fillRef idx="0">
            <a:schemeClr val="accent1"/>
          </a:fillRef>
          <a:effectRef idx="0">
            <a:schemeClr val="accent1"/>
          </a:effectRef>
          <a:fontRef idx="minor"/>
        </p:style>
      </p:sp>
      <p:sp>
        <p:nvSpPr>
          <p:cNvPr id="160" name="CustomShape 3"/>
          <p:cNvSpPr/>
          <p:nvPr/>
        </p:nvSpPr>
        <p:spPr>
          <a:xfrm>
            <a:off x="4611240" y="2134080"/>
            <a:ext cx="578520" cy="536760"/>
          </a:xfrm>
          <a:prstGeom prst="ellipse">
            <a:avLst/>
          </a:prstGeom>
          <a:noFill/>
          <a:ln>
            <a:round/>
          </a:ln>
        </p:spPr>
        <p:style>
          <a:lnRef idx="2">
            <a:schemeClr val="accent1">
              <a:shade val="50000"/>
            </a:schemeClr>
          </a:lnRef>
          <a:fillRef idx="1">
            <a:schemeClr val="accent1"/>
          </a:fillRef>
          <a:effectRef idx="0">
            <a:schemeClr val="accent1"/>
          </a:effectRef>
          <a:fontRef idx="minor"/>
        </p:style>
      </p:sp>
      <p:sp>
        <p:nvSpPr>
          <p:cNvPr id="161" name="CustomShape 4"/>
          <p:cNvSpPr/>
          <p:nvPr/>
        </p:nvSpPr>
        <p:spPr>
          <a:xfrm>
            <a:off x="2840760" y="2042640"/>
            <a:ext cx="677520" cy="6274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162" name="CustomShape 5"/>
          <p:cNvSpPr/>
          <p:nvPr/>
        </p:nvSpPr>
        <p:spPr>
          <a:xfrm>
            <a:off x="3882240" y="2025000"/>
            <a:ext cx="47916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b</a:t>
            </a:r>
            <a:endParaRPr b="0" lang="pt-BR" sz="1800" spc="-1" strike="noStrike">
              <a:solidFill>
                <a:srgbClr val="000000"/>
              </a:solidFill>
              <a:uFill>
                <a:solidFill>
                  <a:srgbClr val="ffffff"/>
                </a:solidFill>
              </a:uFill>
              <a:latin typeface="Arial"/>
            </a:endParaRPr>
          </a:p>
        </p:txBody>
      </p:sp>
      <p:sp>
        <p:nvSpPr>
          <p:cNvPr id="163" name="CustomShape 6"/>
          <p:cNvSpPr/>
          <p:nvPr/>
        </p:nvSpPr>
        <p:spPr>
          <a:xfrm>
            <a:off x="3150360" y="1815120"/>
            <a:ext cx="360" cy="171000"/>
          </a:xfrm>
          <a:custGeom>
            <a:avLst/>
            <a:gdLst/>
            <a:ahLst/>
            <a:rect l="l" t="t" r="r" b="b"/>
            <a:pathLst>
              <a:path w="21600" h="21600">
                <a:moveTo>
                  <a:pt x="0" y="0"/>
                </a:moveTo>
                <a:lnTo>
                  <a:pt x="21600" y="21600"/>
                </a:lnTo>
              </a:path>
            </a:pathLst>
          </a:custGeom>
          <a:noFill/>
          <a:ln w="3816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64" name="CustomShape 7"/>
          <p:cNvSpPr/>
          <p:nvPr/>
        </p:nvSpPr>
        <p:spPr>
          <a:xfrm>
            <a:off x="1691640" y="1274400"/>
            <a:ext cx="71964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AFD</a:t>
            </a:r>
            <a:endParaRPr b="0" lang="pt-BR" sz="1800" spc="-1" strike="noStrike">
              <a:solidFill>
                <a:srgbClr val="000000"/>
              </a:solidFill>
              <a:uFill>
                <a:solidFill>
                  <a:srgbClr val="ffffff"/>
                </a:solidFill>
              </a:uFill>
              <a:latin typeface="Arial"/>
            </a:endParaRPr>
          </a:p>
        </p:txBody>
      </p:sp>
      <p:sp>
        <p:nvSpPr>
          <p:cNvPr id="165" name="CustomShape 8"/>
          <p:cNvSpPr/>
          <p:nvPr/>
        </p:nvSpPr>
        <p:spPr>
          <a:xfrm>
            <a:off x="720000" y="116640"/>
            <a:ext cx="7283160" cy="1142640"/>
          </a:xfrm>
          <a:prstGeom prst="rect">
            <a:avLst/>
          </a:prstGeom>
          <a:noFill/>
          <a:ln>
            <a:noFill/>
          </a:ln>
        </p:spPr>
        <p:style>
          <a:lnRef idx="0"/>
          <a:fillRef idx="0"/>
          <a:effectRef idx="0"/>
          <a:fontRef idx="minor"/>
        </p:style>
        <p:txBody>
          <a:bodyPr anchor="ctr"/>
          <a:p>
            <a:pPr>
              <a:lnSpc>
                <a:spcPct val="100000"/>
              </a:lnSpc>
            </a:pPr>
            <a:r>
              <a:rPr b="1" lang="pt-BR" sz="2400" spc="-1" strike="noStrike">
                <a:solidFill>
                  <a:srgbClr val="720000"/>
                </a:solidFill>
                <a:uFill>
                  <a:solidFill>
                    <a:srgbClr val="ffffff"/>
                  </a:solidFill>
                </a:uFill>
                <a:latin typeface="Arial Narrow"/>
              </a:rPr>
              <a:t>Conversão de AFD para AFNG</a:t>
            </a:r>
            <a:endParaRPr b="0" lang="pt-BR" sz="2800" spc="-1" strike="noStrike">
              <a:solidFill>
                <a:srgbClr val="000000"/>
              </a:solidFill>
              <a:uFill>
                <a:solidFill>
                  <a:srgbClr val="ffffff"/>
                </a:solidFill>
              </a:uFill>
              <a:latin typeface="Arial"/>
            </a:endParaRPr>
          </a:p>
        </p:txBody>
      </p:sp>
      <p:sp>
        <p:nvSpPr>
          <p:cNvPr id="166" name="CustomShape 9"/>
          <p:cNvSpPr/>
          <p:nvPr/>
        </p:nvSpPr>
        <p:spPr>
          <a:xfrm>
            <a:off x="2205720" y="207108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a:t>
            </a:r>
            <a:endParaRPr b="0" lang="pt-BR" sz="1800" spc="-1" strike="noStrike">
              <a:solidFill>
                <a:srgbClr val="000000"/>
              </a:solidFill>
              <a:uFill>
                <a:solidFill>
                  <a:srgbClr val="ffffff"/>
                </a:solidFill>
              </a:uFill>
              <a:latin typeface="Arial"/>
            </a:endParaRPr>
          </a:p>
        </p:txBody>
      </p:sp>
      <p:sp>
        <p:nvSpPr>
          <p:cNvPr id="167" name="CustomShape 10"/>
          <p:cNvSpPr/>
          <p:nvPr/>
        </p:nvSpPr>
        <p:spPr>
          <a:xfrm>
            <a:off x="2633040" y="2413800"/>
            <a:ext cx="243360" cy="360"/>
          </a:xfrm>
          <a:custGeom>
            <a:avLst/>
            <a:gdLst/>
            <a:ahLst/>
            <a:rect l="l" t="t" r="r" b="b"/>
            <a:pathLst>
              <a:path w="21600" h="21600">
                <a:moveTo>
                  <a:pt x="0" y="0"/>
                </a:moveTo>
                <a:lnTo>
                  <a:pt x="21600" y="21600"/>
                </a:lnTo>
              </a:path>
            </a:pathLst>
          </a:custGeom>
          <a:noFill/>
          <a:ln w="19080">
            <a:solidFill>
              <a:schemeClr val="accent1"/>
            </a:solidFill>
            <a:round/>
            <a:tailEnd len="med" type="arrow" w="med"/>
          </a:ln>
        </p:spPr>
        <p:style>
          <a:lnRef idx="1">
            <a:schemeClr val="accent1"/>
          </a:lnRef>
          <a:fillRef idx="0">
            <a:schemeClr val="accent1"/>
          </a:fillRef>
          <a:effectRef idx="0">
            <a:schemeClr val="accent1"/>
          </a:effectRef>
          <a:fontRef idx="minor"/>
        </p:style>
      </p:sp>
      <p:sp>
        <p:nvSpPr>
          <p:cNvPr id="168" name="Line 11"/>
          <p:cNvSpPr/>
          <p:nvPr/>
        </p:nvSpPr>
        <p:spPr>
          <a:xfrm flipV="1">
            <a:off x="2632680" y="2156760"/>
            <a:ext cx="360" cy="257040"/>
          </a:xfrm>
          <a:prstGeom prst="line">
            <a:avLst/>
          </a:prstGeom>
          <a:ln w="19080">
            <a:solidFill>
              <a:schemeClr val="accent1"/>
            </a:solidFill>
            <a:round/>
          </a:ln>
        </p:spPr>
        <p:style>
          <a:lnRef idx="1">
            <a:schemeClr val="accent1"/>
          </a:lnRef>
          <a:fillRef idx="0">
            <a:schemeClr val="accent1"/>
          </a:fillRef>
          <a:effectRef idx="0">
            <a:schemeClr val="accent1"/>
          </a:effectRef>
          <a:fontRef idx="minor"/>
        </p:style>
      </p:sp>
      <p:sp>
        <p:nvSpPr>
          <p:cNvPr id="169" name="Line 12"/>
          <p:cNvSpPr/>
          <p:nvPr/>
        </p:nvSpPr>
        <p:spPr>
          <a:xfrm>
            <a:off x="2632680" y="2156760"/>
            <a:ext cx="243720" cy="76320"/>
          </a:xfrm>
          <a:prstGeom prst="line">
            <a:avLst/>
          </a:prstGeom>
          <a:ln w="19080">
            <a:solidFill>
              <a:schemeClr val="accent1"/>
            </a:solidFill>
            <a:round/>
          </a:ln>
        </p:spPr>
        <p:style>
          <a:lnRef idx="1">
            <a:schemeClr val="accent1"/>
          </a:lnRef>
          <a:fillRef idx="0">
            <a:schemeClr val="accent1"/>
          </a:fillRef>
          <a:effectRef idx="0">
            <a:schemeClr val="accent1"/>
          </a:effectRef>
          <a:fontRef idx="minor"/>
        </p:style>
      </p:sp>
      <p:sp>
        <p:nvSpPr>
          <p:cNvPr id="170" name="CustomShape 13"/>
          <p:cNvSpPr/>
          <p:nvPr/>
        </p:nvSpPr>
        <p:spPr>
          <a:xfrm flipH="1" flipV="1" rot="5400000">
            <a:off x="4899960" y="1940760"/>
            <a:ext cx="12240" cy="479160"/>
          </a:xfrm>
          <a:prstGeom prst="bentConnector3">
            <a:avLst>
              <a:gd name="adj1" fmla="val 2524079"/>
            </a:avLst>
          </a:pr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71" name="CustomShape 14"/>
          <p:cNvSpPr/>
          <p:nvPr/>
        </p:nvSpPr>
        <p:spPr>
          <a:xfrm>
            <a:off x="4599360" y="144576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a,b</a:t>
            </a:r>
            <a:endParaRPr b="0" lang="pt-BR" sz="1800" spc="-1" strike="noStrike">
              <a:solidFill>
                <a:srgbClr val="000000"/>
              </a:solidFill>
              <a:uFill>
                <a:solidFill>
                  <a:srgbClr val="ffffff"/>
                </a:solidFill>
              </a:uFill>
              <a:latin typeface="Arial"/>
            </a:endParaRPr>
          </a:p>
        </p:txBody>
      </p:sp>
      <p:sp>
        <p:nvSpPr>
          <p:cNvPr id="172" name="CustomShape 15"/>
          <p:cNvSpPr/>
          <p:nvPr/>
        </p:nvSpPr>
        <p:spPr>
          <a:xfrm>
            <a:off x="4440600" y="5320080"/>
            <a:ext cx="677520" cy="6274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173" name="CustomShape 16"/>
          <p:cNvSpPr/>
          <p:nvPr/>
        </p:nvSpPr>
        <p:spPr>
          <a:xfrm>
            <a:off x="2806200" y="5458680"/>
            <a:ext cx="578520" cy="536760"/>
          </a:xfrm>
          <a:prstGeom prst="ellipse">
            <a:avLst/>
          </a:prstGeom>
          <a:noFill/>
          <a:ln>
            <a:round/>
          </a:ln>
        </p:spPr>
        <p:style>
          <a:lnRef idx="2">
            <a:schemeClr val="accent1">
              <a:shade val="50000"/>
            </a:schemeClr>
          </a:lnRef>
          <a:fillRef idx="1">
            <a:schemeClr val="accent1"/>
          </a:fillRef>
          <a:effectRef idx="0">
            <a:schemeClr val="accent1"/>
          </a:effectRef>
          <a:fontRef idx="minor"/>
        </p:style>
      </p:sp>
      <p:sp>
        <p:nvSpPr>
          <p:cNvPr id="174" name="CustomShape 17"/>
          <p:cNvSpPr/>
          <p:nvPr/>
        </p:nvSpPr>
        <p:spPr>
          <a:xfrm>
            <a:off x="4458240" y="3786120"/>
            <a:ext cx="677520" cy="6274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175" name="CustomShape 18"/>
          <p:cNvSpPr/>
          <p:nvPr/>
        </p:nvSpPr>
        <p:spPr>
          <a:xfrm>
            <a:off x="4327200" y="4733640"/>
            <a:ext cx="47916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b</a:t>
            </a:r>
            <a:endParaRPr b="0" lang="pt-BR" sz="1800" spc="-1" strike="noStrike">
              <a:solidFill>
                <a:srgbClr val="000000"/>
              </a:solidFill>
              <a:uFill>
                <a:solidFill>
                  <a:srgbClr val="ffffff"/>
                </a:solidFill>
              </a:uFill>
              <a:latin typeface="Arial"/>
            </a:endParaRPr>
          </a:p>
        </p:txBody>
      </p:sp>
      <p:sp>
        <p:nvSpPr>
          <p:cNvPr id="176" name="CustomShape 19"/>
          <p:cNvSpPr/>
          <p:nvPr/>
        </p:nvSpPr>
        <p:spPr>
          <a:xfrm>
            <a:off x="3129480" y="3555360"/>
            <a:ext cx="360" cy="171000"/>
          </a:xfrm>
          <a:custGeom>
            <a:avLst/>
            <a:gdLst/>
            <a:ahLst/>
            <a:rect l="l" t="t" r="r" b="b"/>
            <a:pathLst>
              <a:path w="21600" h="21600">
                <a:moveTo>
                  <a:pt x="0" y="0"/>
                </a:moveTo>
                <a:lnTo>
                  <a:pt x="21600" y="21600"/>
                </a:lnTo>
              </a:path>
            </a:pathLst>
          </a:custGeom>
          <a:noFill/>
          <a:ln w="3816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77" name="CustomShape 20"/>
          <p:cNvSpPr/>
          <p:nvPr/>
        </p:nvSpPr>
        <p:spPr>
          <a:xfrm>
            <a:off x="4507200" y="318600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a:t>
            </a:r>
            <a:endParaRPr b="0" lang="pt-BR" sz="1800" spc="-1" strike="noStrike">
              <a:solidFill>
                <a:srgbClr val="000000"/>
              </a:solidFill>
              <a:uFill>
                <a:solidFill>
                  <a:srgbClr val="ffffff"/>
                </a:solidFill>
              </a:uFill>
              <a:latin typeface="Arial"/>
            </a:endParaRPr>
          </a:p>
        </p:txBody>
      </p:sp>
      <p:sp>
        <p:nvSpPr>
          <p:cNvPr id="178" name="CustomShape 21"/>
          <p:cNvSpPr/>
          <p:nvPr/>
        </p:nvSpPr>
        <p:spPr>
          <a:xfrm>
            <a:off x="2790360" y="3738240"/>
            <a:ext cx="677520" cy="6274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179" name="CustomShape 22"/>
          <p:cNvSpPr/>
          <p:nvPr/>
        </p:nvSpPr>
        <p:spPr>
          <a:xfrm>
            <a:off x="2927520" y="218052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1</a:t>
            </a:r>
            <a:endParaRPr b="0" lang="pt-BR" sz="1800" spc="-1" strike="noStrike">
              <a:solidFill>
                <a:srgbClr val="000000"/>
              </a:solidFill>
              <a:uFill>
                <a:solidFill>
                  <a:srgbClr val="ffffff"/>
                </a:solidFill>
              </a:uFill>
              <a:latin typeface="Arial"/>
            </a:endParaRPr>
          </a:p>
        </p:txBody>
      </p:sp>
      <p:sp>
        <p:nvSpPr>
          <p:cNvPr id="180" name="CustomShape 23"/>
          <p:cNvSpPr/>
          <p:nvPr/>
        </p:nvSpPr>
        <p:spPr>
          <a:xfrm>
            <a:off x="4701600" y="221796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2</a:t>
            </a:r>
            <a:endParaRPr b="0" lang="pt-BR" sz="1800" spc="-1" strike="noStrike">
              <a:solidFill>
                <a:srgbClr val="000000"/>
              </a:solidFill>
              <a:uFill>
                <a:solidFill>
                  <a:srgbClr val="ffffff"/>
                </a:solidFill>
              </a:uFill>
              <a:latin typeface="Arial"/>
            </a:endParaRPr>
          </a:p>
        </p:txBody>
      </p:sp>
      <p:sp>
        <p:nvSpPr>
          <p:cNvPr id="181" name="CustomShape 24"/>
          <p:cNvSpPr/>
          <p:nvPr/>
        </p:nvSpPr>
        <p:spPr>
          <a:xfrm>
            <a:off x="4505400" y="390348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1</a:t>
            </a:r>
            <a:endParaRPr b="0" lang="pt-BR" sz="1800" spc="-1" strike="noStrike">
              <a:solidFill>
                <a:srgbClr val="000000"/>
              </a:solidFill>
              <a:uFill>
                <a:solidFill>
                  <a:srgbClr val="ffffff"/>
                </a:solidFill>
              </a:uFill>
              <a:latin typeface="Arial"/>
            </a:endParaRPr>
          </a:p>
        </p:txBody>
      </p:sp>
      <p:sp>
        <p:nvSpPr>
          <p:cNvPr id="182" name="CustomShape 25"/>
          <p:cNvSpPr/>
          <p:nvPr/>
        </p:nvSpPr>
        <p:spPr>
          <a:xfrm>
            <a:off x="2878920" y="385524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s</a:t>
            </a:r>
            <a:endParaRPr b="0" lang="pt-BR" sz="1800" spc="-1" strike="noStrike">
              <a:solidFill>
                <a:srgbClr val="000000"/>
              </a:solidFill>
              <a:uFill>
                <a:solidFill>
                  <a:srgbClr val="ffffff"/>
                </a:solidFill>
              </a:uFill>
              <a:latin typeface="Arial"/>
            </a:endParaRPr>
          </a:p>
        </p:txBody>
      </p:sp>
      <p:sp>
        <p:nvSpPr>
          <p:cNvPr id="183" name="CustomShape 26"/>
          <p:cNvSpPr/>
          <p:nvPr/>
        </p:nvSpPr>
        <p:spPr>
          <a:xfrm flipV="1">
            <a:off x="3468240" y="3953160"/>
            <a:ext cx="989640" cy="98640"/>
          </a:xfrm>
          <a:custGeom>
            <a:avLst/>
            <a:gdLst/>
            <a:ahLst/>
            <a:rect l="l" t="t" r="r" b="b"/>
            <a:pathLst>
              <a:path w="21600" h="21600">
                <a:moveTo>
                  <a:pt x="0" y="0"/>
                </a:moveTo>
                <a:lnTo>
                  <a:pt x="21600" y="21600"/>
                </a:lnTo>
              </a:path>
            </a:pathLst>
          </a:cu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84" name="CustomShape 27"/>
          <p:cNvSpPr/>
          <p:nvPr/>
        </p:nvSpPr>
        <p:spPr>
          <a:xfrm>
            <a:off x="3691800" y="5262120"/>
            <a:ext cx="47916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Symbol"/>
              </a:rPr>
              <a:t></a:t>
            </a:r>
            <a:endParaRPr b="0" lang="pt-BR" sz="1800" spc="-1" strike="noStrike">
              <a:solidFill>
                <a:srgbClr val="000000"/>
              </a:solidFill>
              <a:uFill>
                <a:solidFill>
                  <a:srgbClr val="ffffff"/>
                </a:solidFill>
              </a:uFill>
              <a:latin typeface="Arial"/>
            </a:endParaRPr>
          </a:p>
        </p:txBody>
      </p:sp>
      <p:sp>
        <p:nvSpPr>
          <p:cNvPr id="185" name="CustomShape 28"/>
          <p:cNvSpPr/>
          <p:nvPr/>
        </p:nvSpPr>
        <p:spPr>
          <a:xfrm>
            <a:off x="2689560" y="5378400"/>
            <a:ext cx="812520" cy="696600"/>
          </a:xfrm>
          <a:prstGeom prst="ellipse">
            <a:avLst/>
          </a:prstGeom>
          <a:noFill/>
          <a:ln>
            <a:round/>
          </a:ln>
        </p:spPr>
        <p:style>
          <a:lnRef idx="2">
            <a:schemeClr val="accent1">
              <a:shade val="50000"/>
            </a:schemeClr>
          </a:lnRef>
          <a:fillRef idx="1">
            <a:schemeClr val="accent1"/>
          </a:fillRef>
          <a:effectRef idx="0">
            <a:schemeClr val="accent1"/>
          </a:effectRef>
          <a:fontRef idx="minor"/>
        </p:style>
      </p:sp>
      <p:sp>
        <p:nvSpPr>
          <p:cNvPr id="186" name="CustomShape 29"/>
          <p:cNvSpPr/>
          <p:nvPr/>
        </p:nvSpPr>
        <p:spPr>
          <a:xfrm flipH="1">
            <a:off x="4647600" y="4414320"/>
            <a:ext cx="17280" cy="905400"/>
          </a:xfrm>
          <a:custGeom>
            <a:avLst/>
            <a:gdLst/>
            <a:ahLst/>
            <a:rect l="l" t="t" r="r" b="b"/>
            <a:pathLst>
              <a:path w="21600" h="21600">
                <a:moveTo>
                  <a:pt x="0" y="0"/>
                </a:moveTo>
                <a:lnTo>
                  <a:pt x="21600" y="21600"/>
                </a:lnTo>
              </a:path>
            </a:pathLst>
          </a:cu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87" name="CustomShape 30"/>
          <p:cNvSpPr/>
          <p:nvPr/>
        </p:nvSpPr>
        <p:spPr>
          <a:xfrm flipH="1" flipV="1">
            <a:off x="4827600" y="4435920"/>
            <a:ext cx="7200" cy="905400"/>
          </a:xfrm>
          <a:custGeom>
            <a:avLst/>
            <a:gdLst/>
            <a:ahLst/>
            <a:rect l="l" t="t" r="r" b="b"/>
            <a:pathLst>
              <a:path w="21600" h="21600">
                <a:moveTo>
                  <a:pt x="0" y="0"/>
                </a:moveTo>
                <a:lnTo>
                  <a:pt x="21600" y="21600"/>
                </a:lnTo>
              </a:path>
            </a:pathLst>
          </a:cu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88" name="CustomShape 31"/>
          <p:cNvSpPr/>
          <p:nvPr/>
        </p:nvSpPr>
        <p:spPr>
          <a:xfrm>
            <a:off x="4864680" y="4731840"/>
            <a:ext cx="47916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Symbol"/>
              </a:rPr>
              <a:t></a:t>
            </a:r>
            <a:endParaRPr b="0" lang="pt-BR" sz="1800" spc="-1" strike="noStrike">
              <a:solidFill>
                <a:srgbClr val="000000"/>
              </a:solidFill>
              <a:uFill>
                <a:solidFill>
                  <a:srgbClr val="ffffff"/>
                </a:solidFill>
              </a:uFill>
              <a:latin typeface="Arial"/>
            </a:endParaRPr>
          </a:p>
        </p:txBody>
      </p:sp>
      <p:sp>
        <p:nvSpPr>
          <p:cNvPr id="189" name="CustomShape 32"/>
          <p:cNvSpPr/>
          <p:nvPr/>
        </p:nvSpPr>
        <p:spPr>
          <a:xfrm>
            <a:off x="4513320" y="544932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2</a:t>
            </a:r>
            <a:endParaRPr b="0" lang="pt-BR" sz="1800" spc="-1" strike="noStrike">
              <a:solidFill>
                <a:srgbClr val="000000"/>
              </a:solidFill>
              <a:uFill>
                <a:solidFill>
                  <a:srgbClr val="ffffff"/>
                </a:solidFill>
              </a:uFill>
              <a:latin typeface="Arial"/>
            </a:endParaRPr>
          </a:p>
        </p:txBody>
      </p:sp>
      <p:sp>
        <p:nvSpPr>
          <p:cNvPr id="190" name="CustomShape 33"/>
          <p:cNvSpPr/>
          <p:nvPr/>
        </p:nvSpPr>
        <p:spPr>
          <a:xfrm flipH="1" flipV="1" rot="5400000">
            <a:off x="4957200" y="5695200"/>
            <a:ext cx="221760" cy="99000"/>
          </a:xfrm>
          <a:prstGeom prst="bentConnector4">
            <a:avLst>
              <a:gd name="adj1" fmla="val -144392"/>
              <a:gd name="adj2" fmla="val 330251"/>
            </a:avLst>
          </a:pr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91" name="CustomShape 34"/>
          <p:cNvSpPr/>
          <p:nvPr/>
        </p:nvSpPr>
        <p:spPr>
          <a:xfrm flipH="1" flipV="1" rot="5400000">
            <a:off x="4790520" y="3621600"/>
            <a:ext cx="12240" cy="479160"/>
          </a:xfrm>
          <a:prstGeom prst="bentConnector3">
            <a:avLst>
              <a:gd name="adj1" fmla="val 2524079"/>
            </a:avLst>
          </a:pr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92" name="CustomShape 35"/>
          <p:cNvSpPr/>
          <p:nvPr/>
        </p:nvSpPr>
        <p:spPr>
          <a:xfrm>
            <a:off x="5410440" y="5727240"/>
            <a:ext cx="793800" cy="6382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 </a:t>
            </a:r>
            <a:r>
              <a:rPr b="1" lang="pt-BR" sz="1800" spc="-1" strike="noStrike">
                <a:solidFill>
                  <a:srgbClr val="000000"/>
                </a:solidFill>
                <a:uFill>
                  <a:solidFill>
                    <a:srgbClr val="ffffff"/>
                  </a:solidFill>
                </a:uFill>
                <a:latin typeface="Symbol"/>
              </a:rPr>
              <a:t></a:t>
            </a:r>
            <a:r>
              <a:rPr b="1" lang="pt-BR" sz="1800" spc="-1" strike="noStrike">
                <a:solidFill>
                  <a:srgbClr val="000000"/>
                </a:solidFill>
                <a:uFill>
                  <a:solidFill>
                    <a:srgbClr val="ffffff"/>
                  </a:solidFill>
                </a:uFill>
                <a:latin typeface="Tahoma"/>
              </a:rPr>
              <a:t> b</a:t>
            </a:r>
            <a:endParaRPr b="0" lang="pt-BR" sz="1800" spc="-1" strike="noStrike">
              <a:solidFill>
                <a:srgbClr val="000000"/>
              </a:solidFill>
              <a:uFill>
                <a:solidFill>
                  <a:srgbClr val="ffffff"/>
                </a:solidFill>
              </a:uFill>
              <a:latin typeface="Arial"/>
            </a:endParaRPr>
          </a:p>
        </p:txBody>
      </p:sp>
      <p:sp>
        <p:nvSpPr>
          <p:cNvPr id="193" name="CustomShape 36"/>
          <p:cNvSpPr/>
          <p:nvPr/>
        </p:nvSpPr>
        <p:spPr>
          <a:xfrm flipH="1" flipV="1">
            <a:off x="3501720" y="5633280"/>
            <a:ext cx="937800" cy="360"/>
          </a:xfrm>
          <a:custGeom>
            <a:avLst/>
            <a:gdLst/>
            <a:ahLst/>
            <a:rect l="l" t="t" r="r" b="b"/>
            <a:pathLst>
              <a:path w="21600" h="21600">
                <a:moveTo>
                  <a:pt x="0" y="0"/>
                </a:moveTo>
                <a:lnTo>
                  <a:pt x="21600" y="21600"/>
                </a:lnTo>
              </a:path>
            </a:pathLst>
          </a:cu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94" name="CustomShape 37"/>
          <p:cNvSpPr/>
          <p:nvPr/>
        </p:nvSpPr>
        <p:spPr>
          <a:xfrm>
            <a:off x="3633840" y="3618720"/>
            <a:ext cx="47916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Symbol"/>
              </a:rPr>
              <a:t></a:t>
            </a:r>
            <a:endParaRPr b="0" lang="pt-BR" sz="1800" spc="-1" strike="noStrike">
              <a:solidFill>
                <a:srgbClr val="000000"/>
              </a:solidFill>
              <a:uFill>
                <a:solidFill>
                  <a:srgbClr val="ffffff"/>
                </a:solidFill>
              </a:uFill>
              <a:latin typeface="Arial"/>
            </a:endParaRPr>
          </a:p>
        </p:txBody>
      </p:sp>
      <p:sp>
        <p:nvSpPr>
          <p:cNvPr id="195" name="CustomShape 38"/>
          <p:cNvSpPr/>
          <p:nvPr/>
        </p:nvSpPr>
        <p:spPr>
          <a:xfrm>
            <a:off x="3368880" y="4274280"/>
            <a:ext cx="1071360" cy="1172520"/>
          </a:xfrm>
          <a:custGeom>
            <a:avLst/>
            <a:gdLst/>
            <a:ahLst/>
            <a:rect l="l" t="t" r="r" b="b"/>
            <a:pathLst>
              <a:path w="21600" h="21600">
                <a:moveTo>
                  <a:pt x="0" y="0"/>
                </a:moveTo>
                <a:lnTo>
                  <a:pt x="21600" y="21600"/>
                </a:lnTo>
              </a:path>
            </a:pathLst>
          </a:cu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96" name="CustomShape 39"/>
          <p:cNvSpPr/>
          <p:nvPr/>
        </p:nvSpPr>
        <p:spPr>
          <a:xfrm flipH="1">
            <a:off x="3096000" y="4366080"/>
            <a:ext cx="33120" cy="1012320"/>
          </a:xfrm>
          <a:custGeom>
            <a:avLst/>
            <a:gdLst/>
            <a:ahLst/>
            <a:rect l="l" t="t" r="r" b="b"/>
            <a:pathLst>
              <a:path w="21600" h="21600">
                <a:moveTo>
                  <a:pt x="0" y="0"/>
                </a:moveTo>
                <a:lnTo>
                  <a:pt x="21600" y="21600"/>
                </a:lnTo>
              </a:path>
            </a:pathLst>
          </a:cu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97" name="CustomShape 40"/>
          <p:cNvSpPr/>
          <p:nvPr/>
        </p:nvSpPr>
        <p:spPr>
          <a:xfrm>
            <a:off x="2505240" y="4860360"/>
            <a:ext cx="47916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Symbol"/>
              </a:rPr>
              <a:t></a:t>
            </a:r>
            <a:endParaRPr b="0" lang="pt-BR" sz="1800" spc="-1" strike="noStrike">
              <a:solidFill>
                <a:srgbClr val="000000"/>
              </a:solidFill>
              <a:uFill>
                <a:solidFill>
                  <a:srgbClr val="ffffff"/>
                </a:solidFill>
              </a:uFill>
              <a:latin typeface="Arial"/>
            </a:endParaRPr>
          </a:p>
        </p:txBody>
      </p:sp>
      <p:sp>
        <p:nvSpPr>
          <p:cNvPr id="198" name="CustomShape 41"/>
          <p:cNvSpPr/>
          <p:nvPr/>
        </p:nvSpPr>
        <p:spPr>
          <a:xfrm>
            <a:off x="3502440" y="4224600"/>
            <a:ext cx="47916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Symbol"/>
              </a:rPr>
              <a:t></a:t>
            </a:r>
            <a:endParaRPr b="0" lang="pt-BR" sz="1800" spc="-1" strike="noStrike">
              <a:solidFill>
                <a:srgbClr val="000000"/>
              </a:solidFill>
              <a:uFill>
                <a:solidFill>
                  <a:srgbClr val="ffffff"/>
                </a:solidFill>
              </a:uFill>
              <a:latin typeface="Arial"/>
            </a:endParaRPr>
          </a:p>
        </p:txBody>
      </p:sp>
      <p:sp>
        <p:nvSpPr>
          <p:cNvPr id="199" name="CustomShape 42"/>
          <p:cNvSpPr/>
          <p:nvPr/>
        </p:nvSpPr>
        <p:spPr>
          <a:xfrm flipH="1">
            <a:off x="3382560" y="4322160"/>
            <a:ext cx="1173960" cy="1158120"/>
          </a:xfrm>
          <a:custGeom>
            <a:avLst/>
            <a:gdLst/>
            <a:ahLst/>
            <a:rect l="l" t="t" r="r" b="b"/>
            <a:pathLst>
              <a:path w="21600" h="21600">
                <a:moveTo>
                  <a:pt x="0" y="0"/>
                </a:moveTo>
                <a:lnTo>
                  <a:pt x="21600" y="21600"/>
                </a:lnTo>
              </a:path>
            </a:pathLst>
          </a:cu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200" name="CustomShape 43"/>
          <p:cNvSpPr/>
          <p:nvPr/>
        </p:nvSpPr>
        <p:spPr>
          <a:xfrm>
            <a:off x="3345840" y="4918320"/>
            <a:ext cx="47916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Symbol"/>
              </a:rPr>
              <a:t></a:t>
            </a:r>
            <a:endParaRPr b="0" lang="pt-BR" sz="1800" spc="-1" strike="noStrike">
              <a:solidFill>
                <a:srgbClr val="000000"/>
              </a:solidFill>
              <a:uFill>
                <a:solidFill>
                  <a:srgbClr val="ffffff"/>
                </a:solidFill>
              </a:uFill>
              <a:latin typeface="Arial"/>
            </a:endParaRPr>
          </a:p>
        </p:txBody>
      </p:sp>
      <p:sp>
        <p:nvSpPr>
          <p:cNvPr id="201" name="CustomShape 44"/>
          <p:cNvSpPr/>
          <p:nvPr/>
        </p:nvSpPr>
        <p:spPr>
          <a:xfrm>
            <a:off x="2874960" y="554256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f</a:t>
            </a:r>
            <a:endParaRPr b="0" lang="pt-BR" sz="1800" spc="-1" strike="noStrike">
              <a:solidFill>
                <a:srgbClr val="000000"/>
              </a:solidFill>
              <a:uFill>
                <a:solidFill>
                  <a:srgbClr val="ffffff"/>
                </a:solidFill>
              </a:uFill>
              <a:latin typeface="Arial"/>
            </a:endParaRPr>
          </a:p>
        </p:txBody>
      </p:sp>
      <p:sp>
        <p:nvSpPr>
          <p:cNvPr id="202" name="CustomShape 45"/>
          <p:cNvSpPr/>
          <p:nvPr/>
        </p:nvSpPr>
        <p:spPr>
          <a:xfrm>
            <a:off x="1689120" y="3186000"/>
            <a:ext cx="94320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AFNG</a:t>
            </a:r>
            <a:endParaRPr b="0" lang="pt-BR" sz="1800" spc="-1" strike="noStrike">
              <a:solidFill>
                <a:srgbClr val="000000"/>
              </a:solidFill>
              <a:uFill>
                <a:solidFill>
                  <a:srgbClr val="ffffff"/>
                </a:solidFill>
              </a:uFill>
              <a:latin typeface="Arial"/>
            </a:endParaRPr>
          </a:p>
        </p:txBody>
      </p:sp>
      <p:sp>
        <p:nvSpPr>
          <p:cNvPr id="203" name="CustomShape 46"/>
          <p:cNvSpPr/>
          <p:nvPr/>
        </p:nvSpPr>
        <p:spPr>
          <a:xfrm>
            <a:off x="5807520" y="3803400"/>
            <a:ext cx="3084480" cy="913320"/>
          </a:xfrm>
          <a:prstGeom prst="rect">
            <a:avLst/>
          </a:prstGeom>
          <a:noFill/>
          <a:ln>
            <a:noFill/>
          </a:ln>
        </p:spPr>
        <p:style>
          <a:lnRef idx="0"/>
          <a:fillRef idx="0"/>
          <a:effectRef idx="0"/>
          <a:fontRef idx="minor"/>
        </p:style>
        <p:txBody>
          <a:bodyPr lIns="90000" rIns="90000" tIns="45000" bIns="45000"/>
          <a:p>
            <a:pPr algn="r">
              <a:lnSpc>
                <a:spcPct val="100000"/>
              </a:lnSpc>
            </a:pPr>
            <a:r>
              <a:rPr b="0" lang="pt-BR" sz="1800" spc="-1" strike="noStrike">
                <a:solidFill>
                  <a:srgbClr val="000000"/>
                </a:solidFill>
                <a:uFill>
                  <a:solidFill>
                    <a:srgbClr val="ffffff"/>
                  </a:solidFill>
                </a:uFill>
                <a:latin typeface="Tahoma"/>
              </a:rPr>
              <a:t>Podemos omitir as setas </a:t>
            </a:r>
            <a:r>
              <a:rPr b="0" lang="pt-BR" sz="1800" spc="-1" strike="noStrike">
                <a:solidFill>
                  <a:srgbClr val="000000"/>
                </a:solidFill>
                <a:uFill>
                  <a:solidFill>
                    <a:srgbClr val="ffffff"/>
                  </a:solidFill>
                </a:uFill>
                <a:latin typeface="Symbol"/>
              </a:rPr>
              <a:t></a:t>
            </a:r>
            <a:r>
              <a:rPr b="0" lang="pt-BR" sz="1800" spc="-1" strike="noStrike">
                <a:solidFill>
                  <a:srgbClr val="000000"/>
                </a:solidFill>
                <a:uFill>
                  <a:solidFill>
                    <a:srgbClr val="ffffff"/>
                  </a:solidFill>
                </a:uFill>
                <a:latin typeface="Tahoma"/>
              </a:rPr>
              <a:t> pois as transições </a:t>
            </a:r>
            <a:r>
              <a:rPr b="0" lang="pt-BR" sz="1800" spc="-1" strike="noStrike">
                <a:solidFill>
                  <a:srgbClr val="000000"/>
                </a:solidFill>
                <a:uFill>
                  <a:solidFill>
                    <a:srgbClr val="ffffff"/>
                  </a:solidFill>
                </a:uFill>
                <a:latin typeface="Symbol"/>
              </a:rPr>
              <a:t></a:t>
            </a:r>
            <a:r>
              <a:rPr b="0" lang="pt-BR" sz="1800" spc="-1" strike="noStrike">
                <a:solidFill>
                  <a:srgbClr val="000000"/>
                </a:solidFill>
                <a:uFill>
                  <a:solidFill>
                    <a:srgbClr val="ffffff"/>
                  </a:solidFill>
                </a:uFill>
                <a:latin typeface="Tahoma"/>
              </a:rPr>
              <a:t> nunca são usadas</a:t>
            </a:r>
            <a:endParaRPr b="0" lang="pt-BR" sz="1800" spc="-1" strike="noStrike">
              <a:solidFill>
                <a:srgbClr val="000000"/>
              </a:solidFill>
              <a:uFill>
                <a:solidFill>
                  <a:srgbClr val="ffffff"/>
                </a:solidFill>
              </a:uFill>
              <a:latin typeface="Arial"/>
            </a:endParaRPr>
          </a:p>
        </p:txBody>
      </p:sp>
    </p:spTree>
  </p:cSld>
  <p:timing>
    <p:tnLst>
      <p:par>
        <p:cTn id="269" dur="indefinite" restart="never" nodeType="tmRoot">
          <p:childTnLst>
            <p:seq>
              <p:cTn id="270" dur="indefinite" nodeType="mainSeq">
                <p:childTnLst>
                  <p:par>
                    <p:cTn id="271" fill="hold">
                      <p:stCondLst>
                        <p:cond delay="indefinite"/>
                      </p:stCondLst>
                      <p:childTnLst>
                        <p:par>
                          <p:cTn id="272" fill="hold">
                            <p:stCondLst>
                              <p:cond delay="0"/>
                            </p:stCondLst>
                            <p:childTnLst>
                              <p:par>
                                <p:cTn id="273" nodeType="clickEffect" fill="hold" presetClass="entr" presetID="2" presetSubtype="4">
                                  <p:stCondLst>
                                    <p:cond delay="0"/>
                                  </p:stCondLst>
                                  <p:childTnLst>
                                    <p:set>
                                      <p:cBhvr>
                                        <p:cTn id="274" dur="1" fill="hold">
                                          <p:stCondLst>
                                            <p:cond delay="0"/>
                                          </p:stCondLst>
                                        </p:cTn>
                                        <p:tgtEl>
                                          <p:spTgt spid="176"/>
                                        </p:tgtEl>
                                        <p:attrNameLst>
                                          <p:attrName>style.visibility</p:attrName>
                                        </p:attrNameLst>
                                      </p:cBhvr>
                                      <p:to>
                                        <p:strVal val="visible"/>
                                      </p:to>
                                    </p:set>
                                    <p:anim calcmode="lin" valueType="num">
                                      <p:cBhvr additive="repl">
                                        <p:cTn id="275" dur="500" fill="hold"/>
                                        <p:tgtEl>
                                          <p:spTgt spid="176"/>
                                        </p:tgtEl>
                                        <p:attrNameLst>
                                          <p:attrName>ppt_x</p:attrName>
                                        </p:attrNameLst>
                                      </p:cBhvr>
                                      <p:tavLst>
                                        <p:tav tm="0">
                                          <p:val>
                                            <p:strVal val="#ppt_x"/>
                                          </p:val>
                                        </p:tav>
                                        <p:tav tm="100000">
                                          <p:val>
                                            <p:strVal val="#ppt_x"/>
                                          </p:val>
                                        </p:tav>
                                      </p:tavLst>
                                    </p:anim>
                                    <p:anim calcmode="lin" valueType="num">
                                      <p:cBhvr additive="repl">
                                        <p:cTn id="276" dur="500" fill="hold"/>
                                        <p:tgtEl>
                                          <p:spTgt spid="176"/>
                                        </p:tgtEl>
                                        <p:attrNameLst>
                                          <p:attrName>ppt_y</p:attrName>
                                        </p:attrNameLst>
                                      </p:cBhvr>
                                      <p:tavLst>
                                        <p:tav tm="0">
                                          <p:val>
                                            <p:strVal val="1+#ppt_h/2"/>
                                          </p:val>
                                        </p:tav>
                                        <p:tav tm="100000">
                                          <p:val>
                                            <p:strVal val="#ppt_y"/>
                                          </p:val>
                                        </p:tav>
                                      </p:tavLst>
                                    </p:anim>
                                  </p:childTnLst>
                                </p:cTn>
                              </p:par>
                            </p:childTnLst>
                          </p:cTn>
                        </p:par>
                      </p:childTnLst>
                    </p:cTn>
                  </p:par>
                  <p:par>
                    <p:cTn id="277" fill="hold">
                      <p:stCondLst>
                        <p:cond delay="indefinite"/>
                      </p:stCondLst>
                      <p:childTnLst>
                        <p:par>
                          <p:cTn id="278" fill="hold">
                            <p:stCondLst>
                              <p:cond delay="0"/>
                            </p:stCondLst>
                            <p:childTnLst>
                              <p:par>
                                <p:cTn id="279" nodeType="clickEffect" fill="hold" presetClass="entr" presetID="2" presetSubtype="4">
                                  <p:stCondLst>
                                    <p:cond delay="0"/>
                                  </p:stCondLst>
                                  <p:childTnLst>
                                    <p:set>
                                      <p:cBhvr>
                                        <p:cTn id="280" dur="1" fill="hold">
                                          <p:stCondLst>
                                            <p:cond delay="0"/>
                                          </p:stCondLst>
                                        </p:cTn>
                                        <p:tgtEl>
                                          <p:spTgt spid="178"/>
                                        </p:tgtEl>
                                        <p:attrNameLst>
                                          <p:attrName>style.visibility</p:attrName>
                                        </p:attrNameLst>
                                      </p:cBhvr>
                                      <p:to>
                                        <p:strVal val="visible"/>
                                      </p:to>
                                    </p:set>
                                    <p:anim calcmode="lin" valueType="num">
                                      <p:cBhvr additive="repl">
                                        <p:cTn id="281" dur="500" fill="hold"/>
                                        <p:tgtEl>
                                          <p:spTgt spid="178"/>
                                        </p:tgtEl>
                                        <p:attrNameLst>
                                          <p:attrName>ppt_x</p:attrName>
                                        </p:attrNameLst>
                                      </p:cBhvr>
                                      <p:tavLst>
                                        <p:tav tm="0">
                                          <p:val>
                                            <p:strVal val="#ppt_x"/>
                                          </p:val>
                                        </p:tav>
                                        <p:tav tm="100000">
                                          <p:val>
                                            <p:strVal val="#ppt_x"/>
                                          </p:val>
                                        </p:tav>
                                      </p:tavLst>
                                    </p:anim>
                                    <p:anim calcmode="lin" valueType="num">
                                      <p:cBhvr additive="repl">
                                        <p:cTn id="282" dur="500" fill="hold"/>
                                        <p:tgtEl>
                                          <p:spTgt spid="178"/>
                                        </p:tgtEl>
                                        <p:attrNameLst>
                                          <p:attrName>ppt_y</p:attrName>
                                        </p:attrNameLst>
                                      </p:cBhvr>
                                      <p:tavLst>
                                        <p:tav tm="0">
                                          <p:val>
                                            <p:strVal val="1+#ppt_h/2"/>
                                          </p:val>
                                        </p:tav>
                                        <p:tav tm="100000">
                                          <p:val>
                                            <p:strVal val="#ppt_y"/>
                                          </p:val>
                                        </p:tav>
                                      </p:tavLst>
                                    </p:anim>
                                  </p:childTnLst>
                                </p:cTn>
                              </p:par>
                            </p:childTnLst>
                          </p:cTn>
                        </p:par>
                      </p:childTnLst>
                    </p:cTn>
                  </p:par>
                  <p:par>
                    <p:cTn id="283" fill="hold">
                      <p:stCondLst>
                        <p:cond delay="indefinite"/>
                      </p:stCondLst>
                      <p:childTnLst>
                        <p:par>
                          <p:cTn id="284" fill="hold">
                            <p:stCondLst>
                              <p:cond delay="0"/>
                            </p:stCondLst>
                            <p:childTnLst>
                              <p:par>
                                <p:cTn id="285" nodeType="clickEffect" fill="hold" presetClass="entr" presetID="1">
                                  <p:stCondLst>
                                    <p:cond delay="0"/>
                                  </p:stCondLst>
                                  <p:childTnLst>
                                    <p:set>
                                      <p:cBhvr>
                                        <p:cTn id="286" dur="1" fill="hold">
                                          <p:stCondLst>
                                            <p:cond delay="0"/>
                                          </p:stCondLst>
                                        </p:cTn>
                                        <p:tgtEl>
                                          <p:spTgt spid="182"/>
                                        </p:tgtEl>
                                        <p:attrNameLst>
                                          <p:attrName>style.visibility</p:attrName>
                                        </p:attrNameLst>
                                      </p:cBhvr>
                                      <p:to>
                                        <p:strVal val="visible"/>
                                      </p:to>
                                    </p:set>
                                  </p:childTnLst>
                                </p:cTn>
                              </p:par>
                            </p:childTnLst>
                          </p:cTn>
                        </p:par>
                      </p:childTnLst>
                    </p:cTn>
                  </p:par>
                  <p:par>
                    <p:cTn id="287" fill="hold">
                      <p:stCondLst>
                        <p:cond delay="indefinite"/>
                      </p:stCondLst>
                      <p:childTnLst>
                        <p:par>
                          <p:cTn id="288" fill="hold">
                            <p:stCondLst>
                              <p:cond delay="0"/>
                            </p:stCondLst>
                            <p:childTnLst>
                              <p:par>
                                <p:cTn id="289" nodeType="clickEffect" fill="hold" presetClass="entr" presetID="2" presetSubtype="4">
                                  <p:stCondLst>
                                    <p:cond delay="0"/>
                                  </p:stCondLst>
                                  <p:childTnLst>
                                    <p:set>
                                      <p:cBhvr>
                                        <p:cTn id="290" dur="1" fill="hold">
                                          <p:stCondLst>
                                            <p:cond delay="0"/>
                                          </p:stCondLst>
                                        </p:cTn>
                                        <p:tgtEl>
                                          <p:spTgt spid="183"/>
                                        </p:tgtEl>
                                        <p:attrNameLst>
                                          <p:attrName>style.visibility</p:attrName>
                                        </p:attrNameLst>
                                      </p:cBhvr>
                                      <p:to>
                                        <p:strVal val="visible"/>
                                      </p:to>
                                    </p:set>
                                    <p:anim calcmode="lin" valueType="num">
                                      <p:cBhvr additive="repl">
                                        <p:cTn id="291" dur="500" fill="hold"/>
                                        <p:tgtEl>
                                          <p:spTgt spid="183"/>
                                        </p:tgtEl>
                                        <p:attrNameLst>
                                          <p:attrName>ppt_x</p:attrName>
                                        </p:attrNameLst>
                                      </p:cBhvr>
                                      <p:tavLst>
                                        <p:tav tm="0">
                                          <p:val>
                                            <p:strVal val="#ppt_x"/>
                                          </p:val>
                                        </p:tav>
                                        <p:tav tm="100000">
                                          <p:val>
                                            <p:strVal val="#ppt_x"/>
                                          </p:val>
                                        </p:tav>
                                      </p:tavLst>
                                    </p:anim>
                                    <p:anim calcmode="lin" valueType="num">
                                      <p:cBhvr additive="repl">
                                        <p:cTn id="292" dur="500" fill="hold"/>
                                        <p:tgtEl>
                                          <p:spTgt spid="183"/>
                                        </p:tgtEl>
                                        <p:attrNameLst>
                                          <p:attrName>ppt_y</p:attrName>
                                        </p:attrNameLst>
                                      </p:cBhvr>
                                      <p:tavLst>
                                        <p:tav tm="0">
                                          <p:val>
                                            <p:strVal val="1+#ppt_h/2"/>
                                          </p:val>
                                        </p:tav>
                                        <p:tav tm="100000">
                                          <p:val>
                                            <p:strVal val="#ppt_y"/>
                                          </p:val>
                                        </p:tav>
                                      </p:tavLst>
                                    </p:anim>
                                  </p:childTnLst>
                                </p:cTn>
                              </p:par>
                            </p:childTnLst>
                          </p:cTn>
                        </p:par>
                      </p:childTnLst>
                    </p:cTn>
                  </p:par>
                  <p:par>
                    <p:cTn id="293" fill="hold">
                      <p:stCondLst>
                        <p:cond delay="indefinite"/>
                      </p:stCondLst>
                      <p:childTnLst>
                        <p:par>
                          <p:cTn id="294" fill="hold">
                            <p:stCondLst>
                              <p:cond delay="0"/>
                            </p:stCondLst>
                            <p:childTnLst>
                              <p:par>
                                <p:cTn id="295" nodeType="clickEffect" fill="hold" presetClass="entr" presetID="2" presetSubtype="4">
                                  <p:stCondLst>
                                    <p:cond delay="0"/>
                                  </p:stCondLst>
                                  <p:childTnLst>
                                    <p:set>
                                      <p:cBhvr>
                                        <p:cTn id="296" dur="1" fill="hold">
                                          <p:stCondLst>
                                            <p:cond delay="0"/>
                                          </p:stCondLst>
                                        </p:cTn>
                                        <p:tgtEl>
                                          <p:spTgt spid="194"/>
                                        </p:tgtEl>
                                        <p:attrNameLst>
                                          <p:attrName>style.visibility</p:attrName>
                                        </p:attrNameLst>
                                      </p:cBhvr>
                                      <p:to>
                                        <p:strVal val="visible"/>
                                      </p:to>
                                    </p:set>
                                    <p:anim calcmode="lin" valueType="num">
                                      <p:cBhvr additive="repl">
                                        <p:cTn id="297" dur="500" fill="hold"/>
                                        <p:tgtEl>
                                          <p:spTgt spid="194"/>
                                        </p:tgtEl>
                                        <p:attrNameLst>
                                          <p:attrName>ppt_x</p:attrName>
                                        </p:attrNameLst>
                                      </p:cBhvr>
                                      <p:tavLst>
                                        <p:tav tm="0">
                                          <p:val>
                                            <p:strVal val="#ppt_x"/>
                                          </p:val>
                                        </p:tav>
                                        <p:tav tm="100000">
                                          <p:val>
                                            <p:strVal val="#ppt_x"/>
                                          </p:val>
                                        </p:tav>
                                      </p:tavLst>
                                    </p:anim>
                                    <p:anim calcmode="lin" valueType="num">
                                      <p:cBhvr additive="repl">
                                        <p:cTn id="298" dur="500" fill="hold"/>
                                        <p:tgtEl>
                                          <p:spTgt spid="194"/>
                                        </p:tgtEl>
                                        <p:attrNameLst>
                                          <p:attrName>ppt_y</p:attrName>
                                        </p:attrNameLst>
                                      </p:cBhvr>
                                      <p:tavLst>
                                        <p:tav tm="0">
                                          <p:val>
                                            <p:strVal val="1+#ppt_h/2"/>
                                          </p:val>
                                        </p:tav>
                                        <p:tav tm="100000">
                                          <p:val>
                                            <p:strVal val="#ppt_y"/>
                                          </p:val>
                                        </p:tav>
                                      </p:tavLst>
                                    </p:anim>
                                  </p:childTnLst>
                                </p:cTn>
                              </p:par>
                            </p:childTnLst>
                          </p:cTn>
                        </p:par>
                      </p:childTnLst>
                    </p:cTn>
                  </p:par>
                  <p:par>
                    <p:cTn id="299" fill="hold">
                      <p:stCondLst>
                        <p:cond delay="indefinite"/>
                      </p:stCondLst>
                      <p:childTnLst>
                        <p:par>
                          <p:cTn id="300" fill="hold">
                            <p:stCondLst>
                              <p:cond delay="0"/>
                            </p:stCondLst>
                            <p:childTnLst>
                              <p:par>
                                <p:cTn id="301" nodeType="clickEffect" fill="hold" presetClass="entr" presetID="2" presetSubtype="4">
                                  <p:stCondLst>
                                    <p:cond delay="0"/>
                                  </p:stCondLst>
                                  <p:childTnLst>
                                    <p:set>
                                      <p:cBhvr>
                                        <p:cTn id="302" dur="1" fill="hold">
                                          <p:stCondLst>
                                            <p:cond delay="0"/>
                                          </p:stCondLst>
                                        </p:cTn>
                                        <p:tgtEl>
                                          <p:spTgt spid="174"/>
                                        </p:tgtEl>
                                        <p:attrNameLst>
                                          <p:attrName>style.visibility</p:attrName>
                                        </p:attrNameLst>
                                      </p:cBhvr>
                                      <p:to>
                                        <p:strVal val="visible"/>
                                      </p:to>
                                    </p:set>
                                    <p:anim calcmode="lin" valueType="num">
                                      <p:cBhvr additive="repl">
                                        <p:cTn id="303" dur="500" fill="hold"/>
                                        <p:tgtEl>
                                          <p:spTgt spid="174"/>
                                        </p:tgtEl>
                                        <p:attrNameLst>
                                          <p:attrName>ppt_x</p:attrName>
                                        </p:attrNameLst>
                                      </p:cBhvr>
                                      <p:tavLst>
                                        <p:tav tm="0">
                                          <p:val>
                                            <p:strVal val="#ppt_x"/>
                                          </p:val>
                                        </p:tav>
                                        <p:tav tm="100000">
                                          <p:val>
                                            <p:strVal val="#ppt_x"/>
                                          </p:val>
                                        </p:tav>
                                      </p:tavLst>
                                    </p:anim>
                                    <p:anim calcmode="lin" valueType="num">
                                      <p:cBhvr additive="repl">
                                        <p:cTn id="304" dur="500" fill="hold"/>
                                        <p:tgtEl>
                                          <p:spTgt spid="174"/>
                                        </p:tgtEl>
                                        <p:attrNameLst>
                                          <p:attrName>ppt_y</p:attrName>
                                        </p:attrNameLst>
                                      </p:cBhvr>
                                      <p:tavLst>
                                        <p:tav tm="0">
                                          <p:val>
                                            <p:strVal val="1+#ppt_h/2"/>
                                          </p:val>
                                        </p:tav>
                                        <p:tav tm="100000">
                                          <p:val>
                                            <p:strVal val="#ppt_y"/>
                                          </p:val>
                                        </p:tav>
                                      </p:tavLst>
                                    </p:anim>
                                  </p:childTnLst>
                                </p:cTn>
                              </p:par>
                            </p:childTnLst>
                          </p:cTn>
                        </p:par>
                      </p:childTnLst>
                    </p:cTn>
                  </p:par>
                  <p:par>
                    <p:cTn id="305" fill="hold">
                      <p:stCondLst>
                        <p:cond delay="indefinite"/>
                      </p:stCondLst>
                      <p:childTnLst>
                        <p:par>
                          <p:cTn id="306" fill="hold">
                            <p:stCondLst>
                              <p:cond delay="0"/>
                            </p:stCondLst>
                            <p:childTnLst>
                              <p:par>
                                <p:cTn id="307" nodeType="clickEffect" fill="hold" presetClass="entr" presetID="2" presetSubtype="4">
                                  <p:stCondLst>
                                    <p:cond delay="0"/>
                                  </p:stCondLst>
                                  <p:childTnLst>
                                    <p:set>
                                      <p:cBhvr>
                                        <p:cTn id="308" dur="1" fill="hold">
                                          <p:stCondLst>
                                            <p:cond delay="0"/>
                                          </p:stCondLst>
                                        </p:cTn>
                                        <p:tgtEl>
                                          <p:spTgt spid="181"/>
                                        </p:tgtEl>
                                        <p:attrNameLst>
                                          <p:attrName>style.visibility</p:attrName>
                                        </p:attrNameLst>
                                      </p:cBhvr>
                                      <p:to>
                                        <p:strVal val="visible"/>
                                      </p:to>
                                    </p:set>
                                    <p:anim calcmode="lin" valueType="num">
                                      <p:cBhvr additive="repl">
                                        <p:cTn id="309" dur="500" fill="hold"/>
                                        <p:tgtEl>
                                          <p:spTgt spid="181"/>
                                        </p:tgtEl>
                                        <p:attrNameLst>
                                          <p:attrName>ppt_x</p:attrName>
                                        </p:attrNameLst>
                                      </p:cBhvr>
                                      <p:tavLst>
                                        <p:tav tm="0">
                                          <p:val>
                                            <p:strVal val="#ppt_x"/>
                                          </p:val>
                                        </p:tav>
                                        <p:tav tm="100000">
                                          <p:val>
                                            <p:strVal val="#ppt_x"/>
                                          </p:val>
                                        </p:tav>
                                      </p:tavLst>
                                    </p:anim>
                                    <p:anim calcmode="lin" valueType="num">
                                      <p:cBhvr additive="repl">
                                        <p:cTn id="310" dur="500" fill="hold"/>
                                        <p:tgtEl>
                                          <p:spTgt spid="181"/>
                                        </p:tgtEl>
                                        <p:attrNameLst>
                                          <p:attrName>ppt_y</p:attrName>
                                        </p:attrNameLst>
                                      </p:cBhvr>
                                      <p:tavLst>
                                        <p:tav tm="0">
                                          <p:val>
                                            <p:strVal val="1+#ppt_h/2"/>
                                          </p:val>
                                        </p:tav>
                                        <p:tav tm="100000">
                                          <p:val>
                                            <p:strVal val="#ppt_y"/>
                                          </p:val>
                                        </p:tav>
                                      </p:tavLst>
                                    </p:anim>
                                  </p:childTnLst>
                                </p:cTn>
                              </p:par>
                            </p:childTnLst>
                          </p:cTn>
                        </p:par>
                      </p:childTnLst>
                    </p:cTn>
                  </p:par>
                  <p:par>
                    <p:cTn id="311" fill="hold">
                      <p:stCondLst>
                        <p:cond delay="indefinite"/>
                      </p:stCondLst>
                      <p:childTnLst>
                        <p:par>
                          <p:cTn id="312" fill="hold">
                            <p:stCondLst>
                              <p:cond delay="0"/>
                            </p:stCondLst>
                            <p:childTnLst>
                              <p:par>
                                <p:cTn id="313" nodeType="clickEffect" fill="hold" presetClass="entr" presetID="2" presetSubtype="4">
                                  <p:stCondLst>
                                    <p:cond delay="0"/>
                                  </p:stCondLst>
                                  <p:childTnLst>
                                    <p:set>
                                      <p:cBhvr>
                                        <p:cTn id="314" dur="1" fill="hold">
                                          <p:stCondLst>
                                            <p:cond delay="0"/>
                                          </p:stCondLst>
                                        </p:cTn>
                                        <p:tgtEl>
                                          <p:spTgt spid="185"/>
                                        </p:tgtEl>
                                        <p:attrNameLst>
                                          <p:attrName>style.visibility</p:attrName>
                                        </p:attrNameLst>
                                      </p:cBhvr>
                                      <p:to>
                                        <p:strVal val="visible"/>
                                      </p:to>
                                    </p:set>
                                    <p:anim calcmode="lin" valueType="num">
                                      <p:cBhvr additive="repl">
                                        <p:cTn id="315" dur="500" fill="hold"/>
                                        <p:tgtEl>
                                          <p:spTgt spid="185"/>
                                        </p:tgtEl>
                                        <p:attrNameLst>
                                          <p:attrName>ppt_x</p:attrName>
                                        </p:attrNameLst>
                                      </p:cBhvr>
                                      <p:tavLst>
                                        <p:tav tm="0">
                                          <p:val>
                                            <p:strVal val="#ppt_x"/>
                                          </p:val>
                                        </p:tav>
                                        <p:tav tm="100000">
                                          <p:val>
                                            <p:strVal val="#ppt_x"/>
                                          </p:val>
                                        </p:tav>
                                      </p:tavLst>
                                    </p:anim>
                                    <p:anim calcmode="lin" valueType="num">
                                      <p:cBhvr additive="repl">
                                        <p:cTn id="316" dur="500" fill="hold"/>
                                        <p:tgtEl>
                                          <p:spTgt spid="185"/>
                                        </p:tgtEl>
                                        <p:attrNameLst>
                                          <p:attrName>ppt_y</p:attrName>
                                        </p:attrNameLst>
                                      </p:cBhvr>
                                      <p:tavLst>
                                        <p:tav tm="0">
                                          <p:val>
                                            <p:strVal val="1+#ppt_h/2"/>
                                          </p:val>
                                        </p:tav>
                                        <p:tav tm="100000">
                                          <p:val>
                                            <p:strVal val="#ppt_y"/>
                                          </p:val>
                                        </p:tav>
                                      </p:tavLst>
                                    </p:anim>
                                  </p:childTnLst>
                                </p:cTn>
                              </p:par>
                            </p:childTnLst>
                          </p:cTn>
                        </p:par>
                      </p:childTnLst>
                    </p:cTn>
                  </p:par>
                  <p:par>
                    <p:cTn id="317" fill="hold">
                      <p:stCondLst>
                        <p:cond delay="indefinite"/>
                      </p:stCondLst>
                      <p:childTnLst>
                        <p:par>
                          <p:cTn id="318" fill="hold">
                            <p:stCondLst>
                              <p:cond delay="0"/>
                            </p:stCondLst>
                            <p:childTnLst>
                              <p:par>
                                <p:cTn id="319" nodeType="clickEffect" fill="hold" presetClass="entr" presetID="2" presetSubtype="4">
                                  <p:stCondLst>
                                    <p:cond delay="0"/>
                                  </p:stCondLst>
                                  <p:childTnLst>
                                    <p:set>
                                      <p:cBhvr>
                                        <p:cTn id="320" dur="1" fill="hold">
                                          <p:stCondLst>
                                            <p:cond delay="0"/>
                                          </p:stCondLst>
                                        </p:cTn>
                                        <p:tgtEl>
                                          <p:spTgt spid="173"/>
                                        </p:tgtEl>
                                        <p:attrNameLst>
                                          <p:attrName>style.visibility</p:attrName>
                                        </p:attrNameLst>
                                      </p:cBhvr>
                                      <p:to>
                                        <p:strVal val="visible"/>
                                      </p:to>
                                    </p:set>
                                    <p:anim calcmode="lin" valueType="num">
                                      <p:cBhvr additive="repl">
                                        <p:cTn id="321" dur="500" fill="hold"/>
                                        <p:tgtEl>
                                          <p:spTgt spid="173"/>
                                        </p:tgtEl>
                                        <p:attrNameLst>
                                          <p:attrName>ppt_x</p:attrName>
                                        </p:attrNameLst>
                                      </p:cBhvr>
                                      <p:tavLst>
                                        <p:tav tm="0">
                                          <p:val>
                                            <p:strVal val="#ppt_x"/>
                                          </p:val>
                                        </p:tav>
                                        <p:tav tm="100000">
                                          <p:val>
                                            <p:strVal val="#ppt_x"/>
                                          </p:val>
                                        </p:tav>
                                      </p:tavLst>
                                    </p:anim>
                                    <p:anim calcmode="lin" valueType="num">
                                      <p:cBhvr additive="repl">
                                        <p:cTn id="322" dur="500" fill="hold"/>
                                        <p:tgtEl>
                                          <p:spTgt spid="173"/>
                                        </p:tgtEl>
                                        <p:attrNameLst>
                                          <p:attrName>ppt_y</p:attrName>
                                        </p:attrNameLst>
                                      </p:cBhvr>
                                      <p:tavLst>
                                        <p:tav tm="0">
                                          <p:val>
                                            <p:strVal val="1+#ppt_h/2"/>
                                          </p:val>
                                        </p:tav>
                                        <p:tav tm="100000">
                                          <p:val>
                                            <p:strVal val="#ppt_y"/>
                                          </p:val>
                                        </p:tav>
                                      </p:tavLst>
                                    </p:anim>
                                  </p:childTnLst>
                                </p:cTn>
                              </p:par>
                            </p:childTnLst>
                          </p:cTn>
                        </p:par>
                      </p:childTnLst>
                    </p:cTn>
                  </p:par>
                  <p:par>
                    <p:cTn id="323" fill="hold">
                      <p:stCondLst>
                        <p:cond delay="indefinite"/>
                      </p:stCondLst>
                      <p:childTnLst>
                        <p:par>
                          <p:cTn id="324" fill="hold">
                            <p:stCondLst>
                              <p:cond delay="0"/>
                            </p:stCondLst>
                            <p:childTnLst>
                              <p:par>
                                <p:cTn id="325" nodeType="clickEffect" fill="hold" presetClass="entr" presetID="2" presetSubtype="4">
                                  <p:stCondLst>
                                    <p:cond delay="0"/>
                                  </p:stCondLst>
                                  <p:childTnLst>
                                    <p:set>
                                      <p:cBhvr>
                                        <p:cTn id="326" dur="1" fill="hold">
                                          <p:stCondLst>
                                            <p:cond delay="0"/>
                                          </p:stCondLst>
                                        </p:cTn>
                                        <p:tgtEl>
                                          <p:spTgt spid="193"/>
                                        </p:tgtEl>
                                        <p:attrNameLst>
                                          <p:attrName>style.visibility</p:attrName>
                                        </p:attrNameLst>
                                      </p:cBhvr>
                                      <p:to>
                                        <p:strVal val="visible"/>
                                      </p:to>
                                    </p:set>
                                    <p:anim calcmode="lin" valueType="num">
                                      <p:cBhvr additive="repl">
                                        <p:cTn id="327" dur="500" fill="hold"/>
                                        <p:tgtEl>
                                          <p:spTgt spid="193"/>
                                        </p:tgtEl>
                                        <p:attrNameLst>
                                          <p:attrName>ppt_x</p:attrName>
                                        </p:attrNameLst>
                                      </p:cBhvr>
                                      <p:tavLst>
                                        <p:tav tm="0">
                                          <p:val>
                                            <p:strVal val="#ppt_x"/>
                                          </p:val>
                                        </p:tav>
                                        <p:tav tm="100000">
                                          <p:val>
                                            <p:strVal val="#ppt_x"/>
                                          </p:val>
                                        </p:tav>
                                      </p:tavLst>
                                    </p:anim>
                                    <p:anim calcmode="lin" valueType="num">
                                      <p:cBhvr additive="repl">
                                        <p:cTn id="328" dur="500" fill="hold"/>
                                        <p:tgtEl>
                                          <p:spTgt spid="193"/>
                                        </p:tgtEl>
                                        <p:attrNameLst>
                                          <p:attrName>ppt_y</p:attrName>
                                        </p:attrNameLst>
                                      </p:cBhvr>
                                      <p:tavLst>
                                        <p:tav tm="0">
                                          <p:val>
                                            <p:strVal val="1+#ppt_h/2"/>
                                          </p:val>
                                        </p:tav>
                                        <p:tav tm="100000">
                                          <p:val>
                                            <p:strVal val="#ppt_y"/>
                                          </p:val>
                                        </p:tav>
                                      </p:tavLst>
                                    </p:anim>
                                  </p:childTnLst>
                                </p:cTn>
                              </p:par>
                            </p:childTnLst>
                          </p:cTn>
                        </p:par>
                      </p:childTnLst>
                    </p:cTn>
                  </p:par>
                  <p:par>
                    <p:cTn id="329" fill="hold">
                      <p:stCondLst>
                        <p:cond delay="indefinite"/>
                      </p:stCondLst>
                      <p:childTnLst>
                        <p:par>
                          <p:cTn id="330" fill="hold">
                            <p:stCondLst>
                              <p:cond delay="0"/>
                            </p:stCondLst>
                            <p:childTnLst>
                              <p:par>
                                <p:cTn id="331" nodeType="clickEffect" fill="hold" presetClass="entr" presetID="2" presetSubtype="4">
                                  <p:stCondLst>
                                    <p:cond delay="0"/>
                                  </p:stCondLst>
                                  <p:childTnLst>
                                    <p:set>
                                      <p:cBhvr>
                                        <p:cTn id="332" dur="1" fill="hold">
                                          <p:stCondLst>
                                            <p:cond delay="0"/>
                                          </p:stCondLst>
                                        </p:cTn>
                                        <p:tgtEl>
                                          <p:spTgt spid="184"/>
                                        </p:tgtEl>
                                        <p:attrNameLst>
                                          <p:attrName>style.visibility</p:attrName>
                                        </p:attrNameLst>
                                      </p:cBhvr>
                                      <p:to>
                                        <p:strVal val="visible"/>
                                      </p:to>
                                    </p:set>
                                    <p:anim calcmode="lin" valueType="num">
                                      <p:cBhvr additive="repl">
                                        <p:cTn id="333" dur="500" fill="hold"/>
                                        <p:tgtEl>
                                          <p:spTgt spid="184"/>
                                        </p:tgtEl>
                                        <p:attrNameLst>
                                          <p:attrName>ppt_x</p:attrName>
                                        </p:attrNameLst>
                                      </p:cBhvr>
                                      <p:tavLst>
                                        <p:tav tm="0">
                                          <p:val>
                                            <p:strVal val="#ppt_x"/>
                                          </p:val>
                                        </p:tav>
                                        <p:tav tm="100000">
                                          <p:val>
                                            <p:strVal val="#ppt_x"/>
                                          </p:val>
                                        </p:tav>
                                      </p:tavLst>
                                    </p:anim>
                                    <p:anim calcmode="lin" valueType="num">
                                      <p:cBhvr additive="repl">
                                        <p:cTn id="334" dur="500" fill="hold"/>
                                        <p:tgtEl>
                                          <p:spTgt spid="184"/>
                                        </p:tgtEl>
                                        <p:attrNameLst>
                                          <p:attrName>ppt_y</p:attrName>
                                        </p:attrNameLst>
                                      </p:cBhvr>
                                      <p:tavLst>
                                        <p:tav tm="0">
                                          <p:val>
                                            <p:strVal val="1+#ppt_h/2"/>
                                          </p:val>
                                        </p:tav>
                                        <p:tav tm="100000">
                                          <p:val>
                                            <p:strVal val="#ppt_y"/>
                                          </p:val>
                                        </p:tav>
                                      </p:tavLst>
                                    </p:anim>
                                  </p:childTnLst>
                                </p:cTn>
                              </p:par>
                            </p:childTnLst>
                          </p:cTn>
                        </p:par>
                      </p:childTnLst>
                    </p:cTn>
                  </p:par>
                  <p:par>
                    <p:cTn id="335" fill="hold">
                      <p:stCondLst>
                        <p:cond delay="indefinite"/>
                      </p:stCondLst>
                      <p:childTnLst>
                        <p:par>
                          <p:cTn id="336" fill="hold">
                            <p:stCondLst>
                              <p:cond delay="0"/>
                            </p:stCondLst>
                            <p:childTnLst>
                              <p:par>
                                <p:cTn id="337" nodeType="clickEffect" fill="hold" presetClass="entr" presetID="2" presetSubtype="4">
                                  <p:stCondLst>
                                    <p:cond delay="0"/>
                                  </p:stCondLst>
                                  <p:childTnLst>
                                    <p:set>
                                      <p:cBhvr>
                                        <p:cTn id="338" dur="1" fill="hold">
                                          <p:stCondLst>
                                            <p:cond delay="0"/>
                                          </p:stCondLst>
                                        </p:cTn>
                                        <p:tgtEl>
                                          <p:spTgt spid="172"/>
                                        </p:tgtEl>
                                        <p:attrNameLst>
                                          <p:attrName>style.visibility</p:attrName>
                                        </p:attrNameLst>
                                      </p:cBhvr>
                                      <p:to>
                                        <p:strVal val="visible"/>
                                      </p:to>
                                    </p:set>
                                    <p:anim calcmode="lin" valueType="num">
                                      <p:cBhvr additive="repl">
                                        <p:cTn id="339" dur="500" fill="hold"/>
                                        <p:tgtEl>
                                          <p:spTgt spid="172"/>
                                        </p:tgtEl>
                                        <p:attrNameLst>
                                          <p:attrName>ppt_x</p:attrName>
                                        </p:attrNameLst>
                                      </p:cBhvr>
                                      <p:tavLst>
                                        <p:tav tm="0">
                                          <p:val>
                                            <p:strVal val="#ppt_x"/>
                                          </p:val>
                                        </p:tav>
                                        <p:tav tm="100000">
                                          <p:val>
                                            <p:strVal val="#ppt_x"/>
                                          </p:val>
                                        </p:tav>
                                      </p:tavLst>
                                    </p:anim>
                                    <p:anim calcmode="lin" valueType="num">
                                      <p:cBhvr additive="repl">
                                        <p:cTn id="340" dur="500" fill="hold"/>
                                        <p:tgtEl>
                                          <p:spTgt spid="172"/>
                                        </p:tgtEl>
                                        <p:attrNameLst>
                                          <p:attrName>ppt_y</p:attrName>
                                        </p:attrNameLst>
                                      </p:cBhvr>
                                      <p:tavLst>
                                        <p:tav tm="0">
                                          <p:val>
                                            <p:strVal val="1+#ppt_h/2"/>
                                          </p:val>
                                        </p:tav>
                                        <p:tav tm="100000">
                                          <p:val>
                                            <p:strVal val="#ppt_y"/>
                                          </p:val>
                                        </p:tav>
                                      </p:tavLst>
                                    </p:anim>
                                  </p:childTnLst>
                                </p:cTn>
                              </p:par>
                            </p:childTnLst>
                          </p:cTn>
                        </p:par>
                      </p:childTnLst>
                    </p:cTn>
                  </p:par>
                  <p:par>
                    <p:cTn id="341" fill="hold">
                      <p:stCondLst>
                        <p:cond delay="indefinite"/>
                      </p:stCondLst>
                      <p:childTnLst>
                        <p:par>
                          <p:cTn id="342" fill="hold">
                            <p:stCondLst>
                              <p:cond delay="0"/>
                            </p:stCondLst>
                            <p:childTnLst>
                              <p:par>
                                <p:cTn id="343" nodeType="clickEffect" fill="hold" presetClass="entr" presetID="2" presetSubtype="4">
                                  <p:stCondLst>
                                    <p:cond delay="0"/>
                                  </p:stCondLst>
                                  <p:childTnLst>
                                    <p:set>
                                      <p:cBhvr>
                                        <p:cTn id="344" dur="1" fill="hold">
                                          <p:stCondLst>
                                            <p:cond delay="0"/>
                                          </p:stCondLst>
                                        </p:cTn>
                                        <p:tgtEl>
                                          <p:spTgt spid="189"/>
                                        </p:tgtEl>
                                        <p:attrNameLst>
                                          <p:attrName>style.visibility</p:attrName>
                                        </p:attrNameLst>
                                      </p:cBhvr>
                                      <p:to>
                                        <p:strVal val="visible"/>
                                      </p:to>
                                    </p:set>
                                    <p:anim calcmode="lin" valueType="num">
                                      <p:cBhvr additive="repl">
                                        <p:cTn id="345" dur="500" fill="hold"/>
                                        <p:tgtEl>
                                          <p:spTgt spid="189"/>
                                        </p:tgtEl>
                                        <p:attrNameLst>
                                          <p:attrName>ppt_x</p:attrName>
                                        </p:attrNameLst>
                                      </p:cBhvr>
                                      <p:tavLst>
                                        <p:tav tm="0">
                                          <p:val>
                                            <p:strVal val="#ppt_x"/>
                                          </p:val>
                                        </p:tav>
                                        <p:tav tm="100000">
                                          <p:val>
                                            <p:strVal val="#ppt_x"/>
                                          </p:val>
                                        </p:tav>
                                      </p:tavLst>
                                    </p:anim>
                                    <p:anim calcmode="lin" valueType="num">
                                      <p:cBhvr additive="repl">
                                        <p:cTn id="346" dur="500" fill="hold"/>
                                        <p:tgtEl>
                                          <p:spTgt spid="189"/>
                                        </p:tgtEl>
                                        <p:attrNameLst>
                                          <p:attrName>ppt_y</p:attrName>
                                        </p:attrNameLst>
                                      </p:cBhvr>
                                      <p:tavLst>
                                        <p:tav tm="0">
                                          <p:val>
                                            <p:strVal val="1+#ppt_h/2"/>
                                          </p:val>
                                        </p:tav>
                                        <p:tav tm="100000">
                                          <p:val>
                                            <p:strVal val="#ppt_y"/>
                                          </p:val>
                                        </p:tav>
                                      </p:tavLst>
                                    </p:anim>
                                  </p:childTnLst>
                                </p:cTn>
                              </p:par>
                            </p:childTnLst>
                          </p:cTn>
                        </p:par>
                      </p:childTnLst>
                    </p:cTn>
                  </p:par>
                  <p:par>
                    <p:cTn id="347" fill="hold">
                      <p:stCondLst>
                        <p:cond delay="indefinite"/>
                      </p:stCondLst>
                      <p:childTnLst>
                        <p:par>
                          <p:cTn id="348" fill="hold">
                            <p:stCondLst>
                              <p:cond delay="0"/>
                            </p:stCondLst>
                            <p:childTnLst>
                              <p:par>
                                <p:cTn id="349" nodeType="clickEffect" fill="hold" presetClass="entr" presetID="2" presetSubtype="4">
                                  <p:stCondLst>
                                    <p:cond delay="0"/>
                                  </p:stCondLst>
                                  <p:childTnLst>
                                    <p:set>
                                      <p:cBhvr>
                                        <p:cTn id="350" dur="1" fill="hold">
                                          <p:stCondLst>
                                            <p:cond delay="0"/>
                                          </p:stCondLst>
                                        </p:cTn>
                                        <p:tgtEl>
                                          <p:spTgt spid="201"/>
                                        </p:tgtEl>
                                        <p:attrNameLst>
                                          <p:attrName>style.visibility</p:attrName>
                                        </p:attrNameLst>
                                      </p:cBhvr>
                                      <p:to>
                                        <p:strVal val="visible"/>
                                      </p:to>
                                    </p:set>
                                    <p:anim calcmode="lin" valueType="num">
                                      <p:cBhvr additive="repl">
                                        <p:cTn id="351" dur="500" fill="hold"/>
                                        <p:tgtEl>
                                          <p:spTgt spid="201"/>
                                        </p:tgtEl>
                                        <p:attrNameLst>
                                          <p:attrName>ppt_x</p:attrName>
                                        </p:attrNameLst>
                                      </p:cBhvr>
                                      <p:tavLst>
                                        <p:tav tm="0">
                                          <p:val>
                                            <p:strVal val="#ppt_x"/>
                                          </p:val>
                                        </p:tav>
                                        <p:tav tm="100000">
                                          <p:val>
                                            <p:strVal val="#ppt_x"/>
                                          </p:val>
                                        </p:tav>
                                      </p:tavLst>
                                    </p:anim>
                                    <p:anim calcmode="lin" valueType="num">
                                      <p:cBhvr additive="repl">
                                        <p:cTn id="352" dur="500" fill="hold"/>
                                        <p:tgtEl>
                                          <p:spTgt spid="201"/>
                                        </p:tgtEl>
                                        <p:attrNameLst>
                                          <p:attrName>ppt_y</p:attrName>
                                        </p:attrNameLst>
                                      </p:cBhvr>
                                      <p:tavLst>
                                        <p:tav tm="0">
                                          <p:val>
                                            <p:strVal val="1+#ppt_h/2"/>
                                          </p:val>
                                        </p:tav>
                                        <p:tav tm="100000">
                                          <p:val>
                                            <p:strVal val="#ppt_y"/>
                                          </p:val>
                                        </p:tav>
                                      </p:tavLst>
                                    </p:anim>
                                  </p:childTnLst>
                                </p:cTn>
                              </p:par>
                            </p:childTnLst>
                          </p:cTn>
                        </p:par>
                      </p:childTnLst>
                    </p:cTn>
                  </p:par>
                  <p:par>
                    <p:cTn id="353" fill="hold">
                      <p:stCondLst>
                        <p:cond delay="indefinite"/>
                      </p:stCondLst>
                      <p:childTnLst>
                        <p:par>
                          <p:cTn id="354" fill="hold">
                            <p:stCondLst>
                              <p:cond delay="0"/>
                            </p:stCondLst>
                            <p:childTnLst>
                              <p:par>
                                <p:cTn id="355" nodeType="clickEffect" fill="hold" presetClass="entr" presetID="2" presetSubtype="4">
                                  <p:stCondLst>
                                    <p:cond delay="0"/>
                                  </p:stCondLst>
                                  <p:childTnLst>
                                    <p:set>
                                      <p:cBhvr>
                                        <p:cTn id="356" dur="1" fill="hold">
                                          <p:stCondLst>
                                            <p:cond delay="0"/>
                                          </p:stCondLst>
                                        </p:cTn>
                                        <p:tgtEl>
                                          <p:spTgt spid="191"/>
                                        </p:tgtEl>
                                        <p:attrNameLst>
                                          <p:attrName>style.visibility</p:attrName>
                                        </p:attrNameLst>
                                      </p:cBhvr>
                                      <p:to>
                                        <p:strVal val="visible"/>
                                      </p:to>
                                    </p:set>
                                    <p:anim calcmode="lin" valueType="num">
                                      <p:cBhvr additive="repl">
                                        <p:cTn id="357" dur="500" fill="hold"/>
                                        <p:tgtEl>
                                          <p:spTgt spid="191"/>
                                        </p:tgtEl>
                                        <p:attrNameLst>
                                          <p:attrName>ppt_x</p:attrName>
                                        </p:attrNameLst>
                                      </p:cBhvr>
                                      <p:tavLst>
                                        <p:tav tm="0">
                                          <p:val>
                                            <p:strVal val="#ppt_x"/>
                                          </p:val>
                                        </p:tav>
                                        <p:tav tm="100000">
                                          <p:val>
                                            <p:strVal val="#ppt_x"/>
                                          </p:val>
                                        </p:tav>
                                      </p:tavLst>
                                    </p:anim>
                                    <p:anim calcmode="lin" valueType="num">
                                      <p:cBhvr additive="repl">
                                        <p:cTn id="358" dur="500" fill="hold"/>
                                        <p:tgtEl>
                                          <p:spTgt spid="191"/>
                                        </p:tgtEl>
                                        <p:attrNameLst>
                                          <p:attrName>ppt_y</p:attrName>
                                        </p:attrNameLst>
                                      </p:cBhvr>
                                      <p:tavLst>
                                        <p:tav tm="0">
                                          <p:val>
                                            <p:strVal val="1+#ppt_h/2"/>
                                          </p:val>
                                        </p:tav>
                                        <p:tav tm="100000">
                                          <p:val>
                                            <p:strVal val="#ppt_y"/>
                                          </p:val>
                                        </p:tav>
                                      </p:tavLst>
                                    </p:anim>
                                  </p:childTnLst>
                                </p:cTn>
                              </p:par>
                            </p:childTnLst>
                          </p:cTn>
                        </p:par>
                      </p:childTnLst>
                    </p:cTn>
                  </p:par>
                  <p:par>
                    <p:cTn id="359" fill="hold">
                      <p:stCondLst>
                        <p:cond delay="indefinite"/>
                      </p:stCondLst>
                      <p:childTnLst>
                        <p:par>
                          <p:cTn id="360" fill="hold">
                            <p:stCondLst>
                              <p:cond delay="0"/>
                            </p:stCondLst>
                            <p:childTnLst>
                              <p:par>
                                <p:cTn id="361" nodeType="clickEffect" fill="hold" presetClass="entr" presetID="2" presetSubtype="4">
                                  <p:stCondLst>
                                    <p:cond delay="0"/>
                                  </p:stCondLst>
                                  <p:childTnLst>
                                    <p:set>
                                      <p:cBhvr>
                                        <p:cTn id="362" dur="1" fill="hold">
                                          <p:stCondLst>
                                            <p:cond delay="0"/>
                                          </p:stCondLst>
                                        </p:cTn>
                                        <p:tgtEl>
                                          <p:spTgt spid="177"/>
                                        </p:tgtEl>
                                        <p:attrNameLst>
                                          <p:attrName>style.visibility</p:attrName>
                                        </p:attrNameLst>
                                      </p:cBhvr>
                                      <p:to>
                                        <p:strVal val="visible"/>
                                      </p:to>
                                    </p:set>
                                    <p:anim calcmode="lin" valueType="num">
                                      <p:cBhvr additive="repl">
                                        <p:cTn id="363" dur="500" fill="hold"/>
                                        <p:tgtEl>
                                          <p:spTgt spid="177"/>
                                        </p:tgtEl>
                                        <p:attrNameLst>
                                          <p:attrName>ppt_x</p:attrName>
                                        </p:attrNameLst>
                                      </p:cBhvr>
                                      <p:tavLst>
                                        <p:tav tm="0">
                                          <p:val>
                                            <p:strVal val="#ppt_x"/>
                                          </p:val>
                                        </p:tav>
                                        <p:tav tm="100000">
                                          <p:val>
                                            <p:strVal val="#ppt_x"/>
                                          </p:val>
                                        </p:tav>
                                      </p:tavLst>
                                    </p:anim>
                                    <p:anim calcmode="lin" valueType="num">
                                      <p:cBhvr additive="repl">
                                        <p:cTn id="364" dur="500" fill="hold"/>
                                        <p:tgtEl>
                                          <p:spTgt spid="177"/>
                                        </p:tgtEl>
                                        <p:attrNameLst>
                                          <p:attrName>ppt_y</p:attrName>
                                        </p:attrNameLst>
                                      </p:cBhvr>
                                      <p:tavLst>
                                        <p:tav tm="0">
                                          <p:val>
                                            <p:strVal val="1+#ppt_h/2"/>
                                          </p:val>
                                        </p:tav>
                                        <p:tav tm="100000">
                                          <p:val>
                                            <p:strVal val="#ppt_y"/>
                                          </p:val>
                                        </p:tav>
                                      </p:tavLst>
                                    </p:anim>
                                  </p:childTnLst>
                                </p:cTn>
                              </p:par>
                            </p:childTnLst>
                          </p:cTn>
                        </p:par>
                      </p:childTnLst>
                    </p:cTn>
                  </p:par>
                  <p:par>
                    <p:cTn id="365" fill="hold">
                      <p:stCondLst>
                        <p:cond delay="indefinite"/>
                      </p:stCondLst>
                      <p:childTnLst>
                        <p:par>
                          <p:cTn id="366" fill="hold">
                            <p:stCondLst>
                              <p:cond delay="0"/>
                            </p:stCondLst>
                            <p:childTnLst>
                              <p:par>
                                <p:cTn id="367" nodeType="clickEffect" fill="hold" presetClass="entr" presetID="2" presetSubtype="4">
                                  <p:stCondLst>
                                    <p:cond delay="0"/>
                                  </p:stCondLst>
                                  <p:childTnLst>
                                    <p:set>
                                      <p:cBhvr>
                                        <p:cTn id="368" dur="1" fill="hold">
                                          <p:stCondLst>
                                            <p:cond delay="0"/>
                                          </p:stCondLst>
                                        </p:cTn>
                                        <p:tgtEl>
                                          <p:spTgt spid="186"/>
                                        </p:tgtEl>
                                        <p:attrNameLst>
                                          <p:attrName>style.visibility</p:attrName>
                                        </p:attrNameLst>
                                      </p:cBhvr>
                                      <p:to>
                                        <p:strVal val="visible"/>
                                      </p:to>
                                    </p:set>
                                    <p:anim calcmode="lin" valueType="num">
                                      <p:cBhvr additive="repl">
                                        <p:cTn id="369" dur="500" fill="hold"/>
                                        <p:tgtEl>
                                          <p:spTgt spid="186"/>
                                        </p:tgtEl>
                                        <p:attrNameLst>
                                          <p:attrName>ppt_x</p:attrName>
                                        </p:attrNameLst>
                                      </p:cBhvr>
                                      <p:tavLst>
                                        <p:tav tm="0">
                                          <p:val>
                                            <p:strVal val="#ppt_x"/>
                                          </p:val>
                                        </p:tav>
                                        <p:tav tm="100000">
                                          <p:val>
                                            <p:strVal val="#ppt_x"/>
                                          </p:val>
                                        </p:tav>
                                      </p:tavLst>
                                    </p:anim>
                                    <p:anim calcmode="lin" valueType="num">
                                      <p:cBhvr additive="repl">
                                        <p:cTn id="370" dur="500" fill="hold"/>
                                        <p:tgtEl>
                                          <p:spTgt spid="186"/>
                                        </p:tgtEl>
                                        <p:attrNameLst>
                                          <p:attrName>ppt_y</p:attrName>
                                        </p:attrNameLst>
                                      </p:cBhvr>
                                      <p:tavLst>
                                        <p:tav tm="0">
                                          <p:val>
                                            <p:strVal val="1+#ppt_h/2"/>
                                          </p:val>
                                        </p:tav>
                                        <p:tav tm="100000">
                                          <p:val>
                                            <p:strVal val="#ppt_y"/>
                                          </p:val>
                                        </p:tav>
                                      </p:tavLst>
                                    </p:anim>
                                  </p:childTnLst>
                                </p:cTn>
                              </p:par>
                            </p:childTnLst>
                          </p:cTn>
                        </p:par>
                      </p:childTnLst>
                    </p:cTn>
                  </p:par>
                  <p:par>
                    <p:cTn id="371" fill="hold">
                      <p:stCondLst>
                        <p:cond delay="indefinite"/>
                      </p:stCondLst>
                      <p:childTnLst>
                        <p:par>
                          <p:cTn id="372" fill="hold">
                            <p:stCondLst>
                              <p:cond delay="0"/>
                            </p:stCondLst>
                            <p:childTnLst>
                              <p:par>
                                <p:cTn id="373" nodeType="clickEffect" fill="hold" presetClass="entr" presetID="2" presetSubtype="4">
                                  <p:stCondLst>
                                    <p:cond delay="0"/>
                                  </p:stCondLst>
                                  <p:childTnLst>
                                    <p:set>
                                      <p:cBhvr>
                                        <p:cTn id="374" dur="1" fill="hold">
                                          <p:stCondLst>
                                            <p:cond delay="0"/>
                                          </p:stCondLst>
                                        </p:cTn>
                                        <p:tgtEl>
                                          <p:spTgt spid="175"/>
                                        </p:tgtEl>
                                        <p:attrNameLst>
                                          <p:attrName>style.visibility</p:attrName>
                                        </p:attrNameLst>
                                      </p:cBhvr>
                                      <p:to>
                                        <p:strVal val="visible"/>
                                      </p:to>
                                    </p:set>
                                    <p:anim calcmode="lin" valueType="num">
                                      <p:cBhvr additive="repl">
                                        <p:cTn id="375" dur="500" fill="hold"/>
                                        <p:tgtEl>
                                          <p:spTgt spid="175"/>
                                        </p:tgtEl>
                                        <p:attrNameLst>
                                          <p:attrName>ppt_x</p:attrName>
                                        </p:attrNameLst>
                                      </p:cBhvr>
                                      <p:tavLst>
                                        <p:tav tm="0">
                                          <p:val>
                                            <p:strVal val="#ppt_x"/>
                                          </p:val>
                                        </p:tav>
                                        <p:tav tm="100000">
                                          <p:val>
                                            <p:strVal val="#ppt_x"/>
                                          </p:val>
                                        </p:tav>
                                      </p:tavLst>
                                    </p:anim>
                                    <p:anim calcmode="lin" valueType="num">
                                      <p:cBhvr additive="repl">
                                        <p:cTn id="376" dur="500" fill="hold"/>
                                        <p:tgtEl>
                                          <p:spTgt spid="175"/>
                                        </p:tgtEl>
                                        <p:attrNameLst>
                                          <p:attrName>ppt_y</p:attrName>
                                        </p:attrNameLst>
                                      </p:cBhvr>
                                      <p:tavLst>
                                        <p:tav tm="0">
                                          <p:val>
                                            <p:strVal val="1+#ppt_h/2"/>
                                          </p:val>
                                        </p:tav>
                                        <p:tav tm="100000">
                                          <p:val>
                                            <p:strVal val="#ppt_y"/>
                                          </p:val>
                                        </p:tav>
                                      </p:tavLst>
                                    </p:anim>
                                  </p:childTnLst>
                                </p:cTn>
                              </p:par>
                            </p:childTnLst>
                          </p:cTn>
                        </p:par>
                      </p:childTnLst>
                    </p:cTn>
                  </p:par>
                  <p:par>
                    <p:cTn id="377" fill="hold">
                      <p:stCondLst>
                        <p:cond delay="indefinite"/>
                      </p:stCondLst>
                      <p:childTnLst>
                        <p:par>
                          <p:cTn id="378" fill="hold">
                            <p:stCondLst>
                              <p:cond delay="0"/>
                            </p:stCondLst>
                            <p:childTnLst>
                              <p:par>
                                <p:cTn id="379" nodeType="clickEffect" fill="hold" presetClass="entr" presetID="2" presetSubtype="4">
                                  <p:stCondLst>
                                    <p:cond delay="0"/>
                                  </p:stCondLst>
                                  <p:childTnLst>
                                    <p:set>
                                      <p:cBhvr>
                                        <p:cTn id="380" dur="1" fill="hold">
                                          <p:stCondLst>
                                            <p:cond delay="0"/>
                                          </p:stCondLst>
                                        </p:cTn>
                                        <p:tgtEl>
                                          <p:spTgt spid="199"/>
                                        </p:tgtEl>
                                        <p:attrNameLst>
                                          <p:attrName>style.visibility</p:attrName>
                                        </p:attrNameLst>
                                      </p:cBhvr>
                                      <p:to>
                                        <p:strVal val="visible"/>
                                      </p:to>
                                    </p:set>
                                    <p:anim calcmode="lin" valueType="num">
                                      <p:cBhvr additive="repl">
                                        <p:cTn id="381" dur="500" fill="hold"/>
                                        <p:tgtEl>
                                          <p:spTgt spid="199"/>
                                        </p:tgtEl>
                                        <p:attrNameLst>
                                          <p:attrName>ppt_x</p:attrName>
                                        </p:attrNameLst>
                                      </p:cBhvr>
                                      <p:tavLst>
                                        <p:tav tm="0">
                                          <p:val>
                                            <p:strVal val="#ppt_x"/>
                                          </p:val>
                                        </p:tav>
                                        <p:tav tm="100000">
                                          <p:val>
                                            <p:strVal val="#ppt_x"/>
                                          </p:val>
                                        </p:tav>
                                      </p:tavLst>
                                    </p:anim>
                                    <p:anim calcmode="lin" valueType="num">
                                      <p:cBhvr additive="repl">
                                        <p:cTn id="382" dur="500" fill="hold"/>
                                        <p:tgtEl>
                                          <p:spTgt spid="199"/>
                                        </p:tgtEl>
                                        <p:attrNameLst>
                                          <p:attrName>ppt_y</p:attrName>
                                        </p:attrNameLst>
                                      </p:cBhvr>
                                      <p:tavLst>
                                        <p:tav tm="0">
                                          <p:val>
                                            <p:strVal val="1+#ppt_h/2"/>
                                          </p:val>
                                        </p:tav>
                                        <p:tav tm="100000">
                                          <p:val>
                                            <p:strVal val="#ppt_y"/>
                                          </p:val>
                                        </p:tav>
                                      </p:tavLst>
                                    </p:anim>
                                  </p:childTnLst>
                                </p:cTn>
                              </p:par>
                            </p:childTnLst>
                          </p:cTn>
                        </p:par>
                      </p:childTnLst>
                    </p:cTn>
                  </p:par>
                  <p:par>
                    <p:cTn id="383" fill="hold">
                      <p:stCondLst>
                        <p:cond delay="indefinite"/>
                      </p:stCondLst>
                      <p:childTnLst>
                        <p:par>
                          <p:cTn id="384" fill="hold">
                            <p:stCondLst>
                              <p:cond delay="0"/>
                            </p:stCondLst>
                            <p:childTnLst>
                              <p:par>
                                <p:cTn id="385" nodeType="clickEffect" fill="hold" presetClass="entr" presetID="2" presetSubtype="4">
                                  <p:stCondLst>
                                    <p:cond delay="0"/>
                                  </p:stCondLst>
                                  <p:childTnLst>
                                    <p:set>
                                      <p:cBhvr>
                                        <p:cTn id="386" dur="1" fill="hold">
                                          <p:stCondLst>
                                            <p:cond delay="0"/>
                                          </p:stCondLst>
                                        </p:cTn>
                                        <p:tgtEl>
                                          <p:spTgt spid="200"/>
                                        </p:tgtEl>
                                        <p:attrNameLst>
                                          <p:attrName>style.visibility</p:attrName>
                                        </p:attrNameLst>
                                      </p:cBhvr>
                                      <p:to>
                                        <p:strVal val="visible"/>
                                      </p:to>
                                    </p:set>
                                    <p:anim calcmode="lin" valueType="num">
                                      <p:cBhvr additive="repl">
                                        <p:cTn id="387" dur="500" fill="hold"/>
                                        <p:tgtEl>
                                          <p:spTgt spid="200"/>
                                        </p:tgtEl>
                                        <p:attrNameLst>
                                          <p:attrName>ppt_x</p:attrName>
                                        </p:attrNameLst>
                                      </p:cBhvr>
                                      <p:tavLst>
                                        <p:tav tm="0">
                                          <p:val>
                                            <p:strVal val="#ppt_x"/>
                                          </p:val>
                                        </p:tav>
                                        <p:tav tm="100000">
                                          <p:val>
                                            <p:strVal val="#ppt_x"/>
                                          </p:val>
                                        </p:tav>
                                      </p:tavLst>
                                    </p:anim>
                                    <p:anim calcmode="lin" valueType="num">
                                      <p:cBhvr additive="repl">
                                        <p:cTn id="388" dur="500" fill="hold"/>
                                        <p:tgtEl>
                                          <p:spTgt spid="200"/>
                                        </p:tgtEl>
                                        <p:attrNameLst>
                                          <p:attrName>ppt_y</p:attrName>
                                        </p:attrNameLst>
                                      </p:cBhvr>
                                      <p:tavLst>
                                        <p:tav tm="0">
                                          <p:val>
                                            <p:strVal val="1+#ppt_h/2"/>
                                          </p:val>
                                        </p:tav>
                                        <p:tav tm="100000">
                                          <p:val>
                                            <p:strVal val="#ppt_y"/>
                                          </p:val>
                                        </p:tav>
                                      </p:tavLst>
                                    </p:anim>
                                  </p:childTnLst>
                                </p:cTn>
                              </p:par>
                            </p:childTnLst>
                          </p:cTn>
                        </p:par>
                      </p:childTnLst>
                    </p:cTn>
                  </p:par>
                  <p:par>
                    <p:cTn id="389" fill="hold">
                      <p:stCondLst>
                        <p:cond delay="indefinite"/>
                      </p:stCondLst>
                      <p:childTnLst>
                        <p:par>
                          <p:cTn id="390" fill="hold">
                            <p:stCondLst>
                              <p:cond delay="0"/>
                            </p:stCondLst>
                            <p:childTnLst>
                              <p:par>
                                <p:cTn id="391" nodeType="clickEffect" fill="hold" presetClass="entr" presetID="2" presetSubtype="4">
                                  <p:stCondLst>
                                    <p:cond delay="0"/>
                                  </p:stCondLst>
                                  <p:childTnLst>
                                    <p:set>
                                      <p:cBhvr>
                                        <p:cTn id="392" dur="1" fill="hold">
                                          <p:stCondLst>
                                            <p:cond delay="0"/>
                                          </p:stCondLst>
                                        </p:cTn>
                                        <p:tgtEl>
                                          <p:spTgt spid="187"/>
                                        </p:tgtEl>
                                        <p:attrNameLst>
                                          <p:attrName>style.visibility</p:attrName>
                                        </p:attrNameLst>
                                      </p:cBhvr>
                                      <p:to>
                                        <p:strVal val="visible"/>
                                      </p:to>
                                    </p:set>
                                    <p:anim calcmode="lin" valueType="num">
                                      <p:cBhvr additive="repl">
                                        <p:cTn id="393" dur="500" fill="hold"/>
                                        <p:tgtEl>
                                          <p:spTgt spid="187"/>
                                        </p:tgtEl>
                                        <p:attrNameLst>
                                          <p:attrName>ppt_x</p:attrName>
                                        </p:attrNameLst>
                                      </p:cBhvr>
                                      <p:tavLst>
                                        <p:tav tm="0">
                                          <p:val>
                                            <p:strVal val="#ppt_x"/>
                                          </p:val>
                                        </p:tav>
                                        <p:tav tm="100000">
                                          <p:val>
                                            <p:strVal val="#ppt_x"/>
                                          </p:val>
                                        </p:tav>
                                      </p:tavLst>
                                    </p:anim>
                                    <p:anim calcmode="lin" valueType="num">
                                      <p:cBhvr additive="repl">
                                        <p:cTn id="394" dur="500" fill="hold"/>
                                        <p:tgtEl>
                                          <p:spTgt spid="187"/>
                                        </p:tgtEl>
                                        <p:attrNameLst>
                                          <p:attrName>ppt_y</p:attrName>
                                        </p:attrNameLst>
                                      </p:cBhvr>
                                      <p:tavLst>
                                        <p:tav tm="0">
                                          <p:val>
                                            <p:strVal val="1+#ppt_h/2"/>
                                          </p:val>
                                        </p:tav>
                                        <p:tav tm="100000">
                                          <p:val>
                                            <p:strVal val="#ppt_y"/>
                                          </p:val>
                                        </p:tav>
                                      </p:tavLst>
                                    </p:anim>
                                  </p:childTnLst>
                                </p:cTn>
                              </p:par>
                            </p:childTnLst>
                          </p:cTn>
                        </p:par>
                      </p:childTnLst>
                    </p:cTn>
                  </p:par>
                  <p:par>
                    <p:cTn id="395" fill="hold">
                      <p:stCondLst>
                        <p:cond delay="indefinite"/>
                      </p:stCondLst>
                      <p:childTnLst>
                        <p:par>
                          <p:cTn id="396" fill="hold">
                            <p:stCondLst>
                              <p:cond delay="0"/>
                            </p:stCondLst>
                            <p:childTnLst>
                              <p:par>
                                <p:cTn id="397" nodeType="clickEffect" fill="hold" presetClass="entr" presetID="2" presetSubtype="4">
                                  <p:stCondLst>
                                    <p:cond delay="0"/>
                                  </p:stCondLst>
                                  <p:childTnLst>
                                    <p:set>
                                      <p:cBhvr>
                                        <p:cTn id="398" dur="1" fill="hold">
                                          <p:stCondLst>
                                            <p:cond delay="0"/>
                                          </p:stCondLst>
                                        </p:cTn>
                                        <p:tgtEl>
                                          <p:spTgt spid="188"/>
                                        </p:tgtEl>
                                        <p:attrNameLst>
                                          <p:attrName>style.visibility</p:attrName>
                                        </p:attrNameLst>
                                      </p:cBhvr>
                                      <p:to>
                                        <p:strVal val="visible"/>
                                      </p:to>
                                    </p:set>
                                    <p:anim calcmode="lin" valueType="num">
                                      <p:cBhvr additive="repl">
                                        <p:cTn id="399" dur="500" fill="hold"/>
                                        <p:tgtEl>
                                          <p:spTgt spid="188"/>
                                        </p:tgtEl>
                                        <p:attrNameLst>
                                          <p:attrName>ppt_x</p:attrName>
                                        </p:attrNameLst>
                                      </p:cBhvr>
                                      <p:tavLst>
                                        <p:tav tm="0">
                                          <p:val>
                                            <p:strVal val="#ppt_x"/>
                                          </p:val>
                                        </p:tav>
                                        <p:tav tm="100000">
                                          <p:val>
                                            <p:strVal val="#ppt_x"/>
                                          </p:val>
                                        </p:tav>
                                      </p:tavLst>
                                    </p:anim>
                                    <p:anim calcmode="lin" valueType="num">
                                      <p:cBhvr additive="repl">
                                        <p:cTn id="400" dur="500" fill="hold"/>
                                        <p:tgtEl>
                                          <p:spTgt spid="188"/>
                                        </p:tgtEl>
                                        <p:attrNameLst>
                                          <p:attrName>ppt_y</p:attrName>
                                        </p:attrNameLst>
                                      </p:cBhvr>
                                      <p:tavLst>
                                        <p:tav tm="0">
                                          <p:val>
                                            <p:strVal val="1+#ppt_h/2"/>
                                          </p:val>
                                        </p:tav>
                                        <p:tav tm="100000">
                                          <p:val>
                                            <p:strVal val="#ppt_y"/>
                                          </p:val>
                                        </p:tav>
                                      </p:tavLst>
                                    </p:anim>
                                  </p:childTnLst>
                                </p:cTn>
                              </p:par>
                            </p:childTnLst>
                          </p:cTn>
                        </p:par>
                      </p:childTnLst>
                    </p:cTn>
                  </p:par>
                  <p:par>
                    <p:cTn id="401" fill="hold">
                      <p:stCondLst>
                        <p:cond delay="indefinite"/>
                      </p:stCondLst>
                      <p:childTnLst>
                        <p:par>
                          <p:cTn id="402" fill="hold">
                            <p:stCondLst>
                              <p:cond delay="0"/>
                            </p:stCondLst>
                            <p:childTnLst>
                              <p:par>
                                <p:cTn id="403" nodeType="clickEffect" fill="hold" presetClass="entr" presetID="2" presetSubtype="4">
                                  <p:stCondLst>
                                    <p:cond delay="0"/>
                                  </p:stCondLst>
                                  <p:childTnLst>
                                    <p:set>
                                      <p:cBhvr>
                                        <p:cTn id="404" dur="1" fill="hold">
                                          <p:stCondLst>
                                            <p:cond delay="0"/>
                                          </p:stCondLst>
                                        </p:cTn>
                                        <p:tgtEl>
                                          <p:spTgt spid="190"/>
                                        </p:tgtEl>
                                        <p:attrNameLst>
                                          <p:attrName>style.visibility</p:attrName>
                                        </p:attrNameLst>
                                      </p:cBhvr>
                                      <p:to>
                                        <p:strVal val="visible"/>
                                      </p:to>
                                    </p:set>
                                    <p:anim calcmode="lin" valueType="num">
                                      <p:cBhvr additive="repl">
                                        <p:cTn id="405" dur="500" fill="hold"/>
                                        <p:tgtEl>
                                          <p:spTgt spid="190"/>
                                        </p:tgtEl>
                                        <p:attrNameLst>
                                          <p:attrName>ppt_x</p:attrName>
                                        </p:attrNameLst>
                                      </p:cBhvr>
                                      <p:tavLst>
                                        <p:tav tm="0">
                                          <p:val>
                                            <p:strVal val="#ppt_x"/>
                                          </p:val>
                                        </p:tav>
                                        <p:tav tm="100000">
                                          <p:val>
                                            <p:strVal val="#ppt_x"/>
                                          </p:val>
                                        </p:tav>
                                      </p:tavLst>
                                    </p:anim>
                                    <p:anim calcmode="lin" valueType="num">
                                      <p:cBhvr additive="repl">
                                        <p:cTn id="406" dur="500" fill="hold"/>
                                        <p:tgtEl>
                                          <p:spTgt spid="190"/>
                                        </p:tgtEl>
                                        <p:attrNameLst>
                                          <p:attrName>ppt_y</p:attrName>
                                        </p:attrNameLst>
                                      </p:cBhvr>
                                      <p:tavLst>
                                        <p:tav tm="0">
                                          <p:val>
                                            <p:strVal val="1+#ppt_h/2"/>
                                          </p:val>
                                        </p:tav>
                                        <p:tav tm="100000">
                                          <p:val>
                                            <p:strVal val="#ppt_y"/>
                                          </p:val>
                                        </p:tav>
                                      </p:tavLst>
                                    </p:anim>
                                  </p:childTnLst>
                                </p:cTn>
                              </p:par>
                            </p:childTnLst>
                          </p:cTn>
                        </p:par>
                      </p:childTnLst>
                    </p:cTn>
                  </p:par>
                  <p:par>
                    <p:cTn id="407" fill="hold">
                      <p:stCondLst>
                        <p:cond delay="indefinite"/>
                      </p:stCondLst>
                      <p:childTnLst>
                        <p:par>
                          <p:cTn id="408" fill="hold">
                            <p:stCondLst>
                              <p:cond delay="0"/>
                            </p:stCondLst>
                            <p:childTnLst>
                              <p:par>
                                <p:cTn id="409" nodeType="clickEffect" fill="hold" presetClass="entr" presetID="2" presetSubtype="4">
                                  <p:stCondLst>
                                    <p:cond delay="0"/>
                                  </p:stCondLst>
                                  <p:childTnLst>
                                    <p:set>
                                      <p:cBhvr>
                                        <p:cTn id="410" dur="1" fill="hold">
                                          <p:stCondLst>
                                            <p:cond delay="0"/>
                                          </p:stCondLst>
                                        </p:cTn>
                                        <p:tgtEl>
                                          <p:spTgt spid="192"/>
                                        </p:tgtEl>
                                        <p:attrNameLst>
                                          <p:attrName>style.visibility</p:attrName>
                                        </p:attrNameLst>
                                      </p:cBhvr>
                                      <p:to>
                                        <p:strVal val="visible"/>
                                      </p:to>
                                    </p:set>
                                    <p:anim calcmode="lin" valueType="num">
                                      <p:cBhvr additive="repl">
                                        <p:cTn id="411" dur="500" fill="hold"/>
                                        <p:tgtEl>
                                          <p:spTgt spid="192"/>
                                        </p:tgtEl>
                                        <p:attrNameLst>
                                          <p:attrName>ppt_x</p:attrName>
                                        </p:attrNameLst>
                                      </p:cBhvr>
                                      <p:tavLst>
                                        <p:tav tm="0">
                                          <p:val>
                                            <p:strVal val="#ppt_x"/>
                                          </p:val>
                                        </p:tav>
                                        <p:tav tm="100000">
                                          <p:val>
                                            <p:strVal val="#ppt_x"/>
                                          </p:val>
                                        </p:tav>
                                      </p:tavLst>
                                    </p:anim>
                                    <p:anim calcmode="lin" valueType="num">
                                      <p:cBhvr additive="repl">
                                        <p:cTn id="412" dur="500" fill="hold"/>
                                        <p:tgtEl>
                                          <p:spTgt spid="192"/>
                                        </p:tgtEl>
                                        <p:attrNameLst>
                                          <p:attrName>ppt_y</p:attrName>
                                        </p:attrNameLst>
                                      </p:cBhvr>
                                      <p:tavLst>
                                        <p:tav tm="0">
                                          <p:val>
                                            <p:strVal val="1+#ppt_h/2"/>
                                          </p:val>
                                        </p:tav>
                                        <p:tav tm="100000">
                                          <p:val>
                                            <p:strVal val="#ppt_y"/>
                                          </p:val>
                                        </p:tav>
                                      </p:tavLst>
                                    </p:anim>
                                  </p:childTnLst>
                                </p:cTn>
                              </p:par>
                            </p:childTnLst>
                          </p:cTn>
                        </p:par>
                      </p:childTnLst>
                    </p:cTn>
                  </p:par>
                  <p:par>
                    <p:cTn id="413" fill="hold">
                      <p:stCondLst>
                        <p:cond delay="indefinite"/>
                      </p:stCondLst>
                      <p:childTnLst>
                        <p:par>
                          <p:cTn id="414" fill="hold">
                            <p:stCondLst>
                              <p:cond delay="0"/>
                            </p:stCondLst>
                            <p:childTnLst>
                              <p:par>
                                <p:cTn id="415" nodeType="clickEffect" fill="hold" presetClass="entr" presetID="2" presetSubtype="4">
                                  <p:stCondLst>
                                    <p:cond delay="0"/>
                                  </p:stCondLst>
                                  <p:childTnLst>
                                    <p:set>
                                      <p:cBhvr>
                                        <p:cTn id="416" dur="1" fill="hold">
                                          <p:stCondLst>
                                            <p:cond delay="0"/>
                                          </p:stCondLst>
                                        </p:cTn>
                                        <p:tgtEl>
                                          <p:spTgt spid="195"/>
                                        </p:tgtEl>
                                        <p:attrNameLst>
                                          <p:attrName>style.visibility</p:attrName>
                                        </p:attrNameLst>
                                      </p:cBhvr>
                                      <p:to>
                                        <p:strVal val="visible"/>
                                      </p:to>
                                    </p:set>
                                    <p:anim calcmode="lin" valueType="num">
                                      <p:cBhvr additive="repl">
                                        <p:cTn id="417" dur="500" fill="hold"/>
                                        <p:tgtEl>
                                          <p:spTgt spid="195"/>
                                        </p:tgtEl>
                                        <p:attrNameLst>
                                          <p:attrName>ppt_x</p:attrName>
                                        </p:attrNameLst>
                                      </p:cBhvr>
                                      <p:tavLst>
                                        <p:tav tm="0">
                                          <p:val>
                                            <p:strVal val="#ppt_x"/>
                                          </p:val>
                                        </p:tav>
                                        <p:tav tm="100000">
                                          <p:val>
                                            <p:strVal val="#ppt_x"/>
                                          </p:val>
                                        </p:tav>
                                      </p:tavLst>
                                    </p:anim>
                                    <p:anim calcmode="lin" valueType="num">
                                      <p:cBhvr additive="repl">
                                        <p:cTn id="418" dur="500" fill="hold"/>
                                        <p:tgtEl>
                                          <p:spTgt spid="195"/>
                                        </p:tgtEl>
                                        <p:attrNameLst>
                                          <p:attrName>ppt_y</p:attrName>
                                        </p:attrNameLst>
                                      </p:cBhvr>
                                      <p:tavLst>
                                        <p:tav tm="0">
                                          <p:val>
                                            <p:strVal val="1+#ppt_h/2"/>
                                          </p:val>
                                        </p:tav>
                                        <p:tav tm="100000">
                                          <p:val>
                                            <p:strVal val="#ppt_y"/>
                                          </p:val>
                                        </p:tav>
                                      </p:tavLst>
                                    </p:anim>
                                  </p:childTnLst>
                                </p:cTn>
                              </p:par>
                            </p:childTnLst>
                          </p:cTn>
                        </p:par>
                      </p:childTnLst>
                    </p:cTn>
                  </p:par>
                  <p:par>
                    <p:cTn id="419" fill="hold">
                      <p:stCondLst>
                        <p:cond delay="indefinite"/>
                      </p:stCondLst>
                      <p:childTnLst>
                        <p:par>
                          <p:cTn id="420" fill="hold">
                            <p:stCondLst>
                              <p:cond delay="0"/>
                            </p:stCondLst>
                            <p:childTnLst>
                              <p:par>
                                <p:cTn id="421" nodeType="clickEffect" fill="hold" presetClass="entr" presetID="2" presetSubtype="4">
                                  <p:stCondLst>
                                    <p:cond delay="0"/>
                                  </p:stCondLst>
                                  <p:childTnLst>
                                    <p:set>
                                      <p:cBhvr>
                                        <p:cTn id="422" dur="1" fill="hold">
                                          <p:stCondLst>
                                            <p:cond delay="0"/>
                                          </p:stCondLst>
                                        </p:cTn>
                                        <p:tgtEl>
                                          <p:spTgt spid="198"/>
                                        </p:tgtEl>
                                        <p:attrNameLst>
                                          <p:attrName>style.visibility</p:attrName>
                                        </p:attrNameLst>
                                      </p:cBhvr>
                                      <p:to>
                                        <p:strVal val="visible"/>
                                      </p:to>
                                    </p:set>
                                    <p:anim calcmode="lin" valueType="num">
                                      <p:cBhvr additive="repl">
                                        <p:cTn id="423" dur="500" fill="hold"/>
                                        <p:tgtEl>
                                          <p:spTgt spid="198"/>
                                        </p:tgtEl>
                                        <p:attrNameLst>
                                          <p:attrName>ppt_x</p:attrName>
                                        </p:attrNameLst>
                                      </p:cBhvr>
                                      <p:tavLst>
                                        <p:tav tm="0">
                                          <p:val>
                                            <p:strVal val="#ppt_x"/>
                                          </p:val>
                                        </p:tav>
                                        <p:tav tm="100000">
                                          <p:val>
                                            <p:strVal val="#ppt_x"/>
                                          </p:val>
                                        </p:tav>
                                      </p:tavLst>
                                    </p:anim>
                                    <p:anim calcmode="lin" valueType="num">
                                      <p:cBhvr additive="repl">
                                        <p:cTn id="424" dur="500" fill="hold"/>
                                        <p:tgtEl>
                                          <p:spTgt spid="198"/>
                                        </p:tgtEl>
                                        <p:attrNameLst>
                                          <p:attrName>ppt_y</p:attrName>
                                        </p:attrNameLst>
                                      </p:cBhvr>
                                      <p:tavLst>
                                        <p:tav tm="0">
                                          <p:val>
                                            <p:strVal val="1+#ppt_h/2"/>
                                          </p:val>
                                        </p:tav>
                                        <p:tav tm="100000">
                                          <p:val>
                                            <p:strVal val="#ppt_y"/>
                                          </p:val>
                                        </p:tav>
                                      </p:tavLst>
                                    </p:anim>
                                  </p:childTnLst>
                                </p:cTn>
                              </p:par>
                            </p:childTnLst>
                          </p:cTn>
                        </p:par>
                      </p:childTnLst>
                    </p:cTn>
                  </p:par>
                  <p:par>
                    <p:cTn id="425" fill="hold">
                      <p:stCondLst>
                        <p:cond delay="indefinite"/>
                      </p:stCondLst>
                      <p:childTnLst>
                        <p:par>
                          <p:cTn id="426" fill="hold">
                            <p:stCondLst>
                              <p:cond delay="0"/>
                            </p:stCondLst>
                            <p:childTnLst>
                              <p:par>
                                <p:cTn id="427" nodeType="clickEffect" fill="hold" presetClass="entr" presetID="2" presetSubtype="4">
                                  <p:stCondLst>
                                    <p:cond delay="0"/>
                                  </p:stCondLst>
                                  <p:childTnLst>
                                    <p:set>
                                      <p:cBhvr>
                                        <p:cTn id="428" dur="1" fill="hold">
                                          <p:stCondLst>
                                            <p:cond delay="0"/>
                                          </p:stCondLst>
                                        </p:cTn>
                                        <p:tgtEl>
                                          <p:spTgt spid="197"/>
                                        </p:tgtEl>
                                        <p:attrNameLst>
                                          <p:attrName>style.visibility</p:attrName>
                                        </p:attrNameLst>
                                      </p:cBhvr>
                                      <p:to>
                                        <p:strVal val="visible"/>
                                      </p:to>
                                    </p:set>
                                    <p:anim calcmode="lin" valueType="num">
                                      <p:cBhvr additive="repl">
                                        <p:cTn id="429" dur="500" fill="hold"/>
                                        <p:tgtEl>
                                          <p:spTgt spid="197"/>
                                        </p:tgtEl>
                                        <p:attrNameLst>
                                          <p:attrName>ppt_x</p:attrName>
                                        </p:attrNameLst>
                                      </p:cBhvr>
                                      <p:tavLst>
                                        <p:tav tm="0">
                                          <p:val>
                                            <p:strVal val="#ppt_x"/>
                                          </p:val>
                                        </p:tav>
                                        <p:tav tm="100000">
                                          <p:val>
                                            <p:strVal val="#ppt_x"/>
                                          </p:val>
                                        </p:tav>
                                      </p:tavLst>
                                    </p:anim>
                                    <p:anim calcmode="lin" valueType="num">
                                      <p:cBhvr additive="repl">
                                        <p:cTn id="430" dur="500" fill="hold"/>
                                        <p:tgtEl>
                                          <p:spTgt spid="197"/>
                                        </p:tgtEl>
                                        <p:attrNameLst>
                                          <p:attrName>ppt_y</p:attrName>
                                        </p:attrNameLst>
                                      </p:cBhvr>
                                      <p:tavLst>
                                        <p:tav tm="0">
                                          <p:val>
                                            <p:strVal val="1+#ppt_h/2"/>
                                          </p:val>
                                        </p:tav>
                                        <p:tav tm="100000">
                                          <p:val>
                                            <p:strVal val="#ppt_y"/>
                                          </p:val>
                                        </p:tav>
                                      </p:tavLst>
                                    </p:anim>
                                  </p:childTnLst>
                                </p:cTn>
                              </p:par>
                            </p:childTnLst>
                          </p:cTn>
                        </p:par>
                      </p:childTnLst>
                    </p:cTn>
                  </p:par>
                  <p:par>
                    <p:cTn id="431" fill="hold">
                      <p:stCondLst>
                        <p:cond delay="indefinite"/>
                      </p:stCondLst>
                      <p:childTnLst>
                        <p:par>
                          <p:cTn id="432" fill="hold">
                            <p:stCondLst>
                              <p:cond delay="0"/>
                            </p:stCondLst>
                            <p:childTnLst>
                              <p:par>
                                <p:cTn id="433" nodeType="clickEffect" fill="hold" presetClass="entr" presetID="2" presetSubtype="4">
                                  <p:stCondLst>
                                    <p:cond delay="0"/>
                                  </p:stCondLst>
                                  <p:childTnLst>
                                    <p:set>
                                      <p:cBhvr>
                                        <p:cTn id="434" dur="1" fill="hold">
                                          <p:stCondLst>
                                            <p:cond delay="0"/>
                                          </p:stCondLst>
                                        </p:cTn>
                                        <p:tgtEl>
                                          <p:spTgt spid="196"/>
                                        </p:tgtEl>
                                        <p:attrNameLst>
                                          <p:attrName>style.visibility</p:attrName>
                                        </p:attrNameLst>
                                      </p:cBhvr>
                                      <p:to>
                                        <p:strVal val="visible"/>
                                      </p:to>
                                    </p:set>
                                    <p:anim calcmode="lin" valueType="num">
                                      <p:cBhvr additive="repl">
                                        <p:cTn id="435" dur="500" fill="hold"/>
                                        <p:tgtEl>
                                          <p:spTgt spid="196"/>
                                        </p:tgtEl>
                                        <p:attrNameLst>
                                          <p:attrName>ppt_x</p:attrName>
                                        </p:attrNameLst>
                                      </p:cBhvr>
                                      <p:tavLst>
                                        <p:tav tm="0">
                                          <p:val>
                                            <p:strVal val="#ppt_x"/>
                                          </p:val>
                                        </p:tav>
                                        <p:tav tm="100000">
                                          <p:val>
                                            <p:strVal val="#ppt_x"/>
                                          </p:val>
                                        </p:tav>
                                      </p:tavLst>
                                    </p:anim>
                                    <p:anim calcmode="lin" valueType="num">
                                      <p:cBhvr additive="repl">
                                        <p:cTn id="436" dur="500" fill="hold"/>
                                        <p:tgtEl>
                                          <p:spTgt spid="196"/>
                                        </p:tgtEl>
                                        <p:attrNameLst>
                                          <p:attrName>ppt_y</p:attrName>
                                        </p:attrNameLst>
                                      </p:cBhvr>
                                      <p:tavLst>
                                        <p:tav tm="0">
                                          <p:val>
                                            <p:strVal val="1+#ppt_h/2"/>
                                          </p:val>
                                        </p:tav>
                                        <p:tav tm="100000">
                                          <p:val>
                                            <p:strVal val="#ppt_y"/>
                                          </p:val>
                                        </p:tav>
                                      </p:tavLst>
                                    </p:anim>
                                  </p:childTnLst>
                                </p:cTn>
                              </p:par>
                            </p:childTnLst>
                          </p:cTn>
                        </p:par>
                      </p:childTnLst>
                    </p:cTn>
                  </p:par>
                  <p:par>
                    <p:cTn id="437" fill="hold">
                      <p:stCondLst>
                        <p:cond delay="indefinite"/>
                      </p:stCondLst>
                      <p:childTnLst>
                        <p:par>
                          <p:cTn id="438" fill="hold">
                            <p:stCondLst>
                              <p:cond delay="0"/>
                            </p:stCondLst>
                            <p:childTnLst>
                              <p:par>
                                <p:cTn id="439" nodeType="clickEffect" fill="hold" presetClass="entr" presetID="2" presetSubtype="4">
                                  <p:stCondLst>
                                    <p:cond delay="0"/>
                                  </p:stCondLst>
                                  <p:childTnLst>
                                    <p:set>
                                      <p:cBhvr>
                                        <p:cTn id="440" dur="1" fill="hold">
                                          <p:stCondLst>
                                            <p:cond delay="0"/>
                                          </p:stCondLst>
                                        </p:cTn>
                                        <p:tgtEl>
                                          <p:spTgt spid="203"/>
                                        </p:tgtEl>
                                        <p:attrNameLst>
                                          <p:attrName>style.visibility</p:attrName>
                                        </p:attrNameLst>
                                      </p:cBhvr>
                                      <p:to>
                                        <p:strVal val="visible"/>
                                      </p:to>
                                    </p:set>
                                    <p:anim calcmode="lin" valueType="num">
                                      <p:cBhvr additive="repl">
                                        <p:cTn id="441" dur="500" fill="hold"/>
                                        <p:tgtEl>
                                          <p:spTgt spid="203"/>
                                        </p:tgtEl>
                                        <p:attrNameLst>
                                          <p:attrName>ppt_x</p:attrName>
                                        </p:attrNameLst>
                                      </p:cBhvr>
                                      <p:tavLst>
                                        <p:tav tm="0">
                                          <p:val>
                                            <p:strVal val="#ppt_x"/>
                                          </p:val>
                                        </p:tav>
                                        <p:tav tm="100000">
                                          <p:val>
                                            <p:strVal val="#ppt_x"/>
                                          </p:val>
                                        </p:tav>
                                      </p:tavLst>
                                    </p:anim>
                                    <p:anim calcmode="lin" valueType="num">
                                      <p:cBhvr additive="repl">
                                        <p:cTn id="442" dur="500" fill="hold"/>
                                        <p:tgtEl>
                                          <p:spTgt spid="203"/>
                                        </p:tgtEl>
                                        <p:attrNameLst>
                                          <p:attrName>ppt_y</p:attrName>
                                        </p:attrNameLst>
                                      </p:cBhvr>
                                      <p:tavLst>
                                        <p:tav tm="0">
                                          <p:val>
                                            <p:strVal val="1+#ppt_h/2"/>
                                          </p:val>
                                        </p:tav>
                                        <p:tav tm="100000">
                                          <p:val>
                                            <p:strVal val="#ppt_y"/>
                                          </p:val>
                                        </p:tav>
                                      </p:tavLst>
                                    </p:anim>
                                  </p:childTnLst>
                                </p:cTn>
                              </p:par>
                            </p:childTnLst>
                          </p:cTn>
                        </p:par>
                      </p:childTnLst>
                    </p:cTn>
                  </p:par>
                  <p:par>
                    <p:cTn id="443" fill="hold">
                      <p:stCondLst>
                        <p:cond delay="indefinite"/>
                      </p:stCondLst>
                      <p:childTnLst>
                        <p:par>
                          <p:cTn id="444" fill="hold">
                            <p:stCondLst>
                              <p:cond delay="0"/>
                            </p:stCondLst>
                            <p:childTnLst>
                              <p:par>
                                <p:cTn id="445" nodeType="clickEffect" fill="hold" presetClass="exit" presetID="2" presetSubtype="4">
                                  <p:stCondLst>
                                    <p:cond delay="0"/>
                                  </p:stCondLst>
                                  <p:childTnLst>
                                    <p:anim calcmode="lin" valueType="num">
                                      <p:cBhvr additive="repl">
                                        <p:cTn id="446" dur="500"/>
                                        <p:tgtEl>
                                          <p:spTgt spid="195"/>
                                        </p:tgtEl>
                                        <p:attrNameLst>
                                          <p:attrName>ppt_x</p:attrName>
                                        </p:attrNameLst>
                                      </p:cBhvr>
                                      <p:tavLst>
                                        <p:tav tm="0">
                                          <p:val>
                                            <p:strVal val="#ppt_x"/>
                                          </p:val>
                                        </p:tav>
                                        <p:tav tm="100000">
                                          <p:val>
                                            <p:strVal val="#ppt_x"/>
                                          </p:val>
                                        </p:tav>
                                      </p:tavLst>
                                    </p:anim>
                                    <p:anim calcmode="lin" valueType="num">
                                      <p:cBhvr additive="repl">
                                        <p:cTn id="447" dur="500"/>
                                        <p:tgtEl>
                                          <p:spTgt spid="195"/>
                                        </p:tgtEl>
                                        <p:attrNameLst>
                                          <p:attrName>ppt_y</p:attrName>
                                        </p:attrNameLst>
                                      </p:cBhvr>
                                      <p:tavLst>
                                        <p:tav tm="0">
                                          <p:val>
                                            <p:strVal val="#ppt_y"/>
                                          </p:val>
                                        </p:tav>
                                        <p:tav tm="100000">
                                          <p:val>
                                            <p:strVal val="1+#ppt_h/2"/>
                                          </p:val>
                                        </p:tav>
                                      </p:tavLst>
                                    </p:anim>
                                    <p:set>
                                      <p:cBhvr>
                                        <p:cTn id="448" dur="1" fill="hold">
                                          <p:stCondLst>
                                            <p:cond delay="499"/>
                                          </p:stCondLst>
                                        </p:cTn>
                                        <p:tgtEl>
                                          <p:spTgt spid="195"/>
                                        </p:tgtEl>
                                        <p:attrNameLst>
                                          <p:attrName>style.visibility</p:attrName>
                                        </p:attrNameLst>
                                      </p:cBhvr>
                                      <p:to>
                                        <p:strVal val="hidden"/>
                                      </p:to>
                                    </p:set>
                                  </p:childTnLst>
                                </p:cTn>
                              </p:par>
                            </p:childTnLst>
                          </p:cTn>
                        </p:par>
                      </p:childTnLst>
                    </p:cTn>
                  </p:par>
                  <p:par>
                    <p:cTn id="449" fill="hold">
                      <p:stCondLst>
                        <p:cond delay="indefinite"/>
                      </p:stCondLst>
                      <p:childTnLst>
                        <p:par>
                          <p:cTn id="450" fill="hold">
                            <p:stCondLst>
                              <p:cond delay="0"/>
                            </p:stCondLst>
                            <p:childTnLst>
                              <p:par>
                                <p:cTn id="451" nodeType="clickEffect" fill="hold" presetClass="exit" presetID="2" presetSubtype="4">
                                  <p:stCondLst>
                                    <p:cond delay="0"/>
                                  </p:stCondLst>
                                  <p:childTnLst>
                                    <p:anim calcmode="lin" valueType="num">
                                      <p:cBhvr additive="repl">
                                        <p:cTn id="452" dur="500"/>
                                        <p:tgtEl>
                                          <p:spTgt spid="198"/>
                                        </p:tgtEl>
                                        <p:attrNameLst>
                                          <p:attrName>ppt_x</p:attrName>
                                        </p:attrNameLst>
                                      </p:cBhvr>
                                      <p:tavLst>
                                        <p:tav tm="0">
                                          <p:val>
                                            <p:strVal val="#ppt_x"/>
                                          </p:val>
                                        </p:tav>
                                        <p:tav tm="100000">
                                          <p:val>
                                            <p:strVal val="#ppt_x"/>
                                          </p:val>
                                        </p:tav>
                                      </p:tavLst>
                                    </p:anim>
                                    <p:anim calcmode="lin" valueType="num">
                                      <p:cBhvr additive="repl">
                                        <p:cTn id="453" dur="500"/>
                                        <p:tgtEl>
                                          <p:spTgt spid="198"/>
                                        </p:tgtEl>
                                        <p:attrNameLst>
                                          <p:attrName>ppt_y</p:attrName>
                                        </p:attrNameLst>
                                      </p:cBhvr>
                                      <p:tavLst>
                                        <p:tav tm="0">
                                          <p:val>
                                            <p:strVal val="#ppt_y"/>
                                          </p:val>
                                        </p:tav>
                                        <p:tav tm="100000">
                                          <p:val>
                                            <p:strVal val="1+#ppt_h/2"/>
                                          </p:val>
                                        </p:tav>
                                      </p:tavLst>
                                    </p:anim>
                                    <p:set>
                                      <p:cBhvr>
                                        <p:cTn id="454" dur="1" fill="hold">
                                          <p:stCondLst>
                                            <p:cond delay="499"/>
                                          </p:stCondLst>
                                        </p:cTn>
                                        <p:tgtEl>
                                          <p:spTgt spid="198"/>
                                        </p:tgtEl>
                                        <p:attrNameLst>
                                          <p:attrName>style.visibility</p:attrName>
                                        </p:attrNameLst>
                                      </p:cBhvr>
                                      <p:to>
                                        <p:strVal val="hidden"/>
                                      </p:to>
                                    </p:set>
                                  </p:childTnLst>
                                </p:cTn>
                              </p:par>
                            </p:childTnLst>
                          </p:cTn>
                        </p:par>
                      </p:childTnLst>
                    </p:cTn>
                  </p:par>
                  <p:par>
                    <p:cTn id="455" fill="hold">
                      <p:stCondLst>
                        <p:cond delay="indefinite"/>
                      </p:stCondLst>
                      <p:childTnLst>
                        <p:par>
                          <p:cTn id="456" fill="hold">
                            <p:stCondLst>
                              <p:cond delay="0"/>
                            </p:stCondLst>
                            <p:childTnLst>
                              <p:par>
                                <p:cTn id="457" nodeType="clickEffect" fill="hold" presetClass="exit" presetID="2" presetSubtype="4">
                                  <p:stCondLst>
                                    <p:cond delay="0"/>
                                  </p:stCondLst>
                                  <p:childTnLst>
                                    <p:anim calcmode="lin" valueType="num">
                                      <p:cBhvr additive="repl">
                                        <p:cTn id="458" dur="500"/>
                                        <p:tgtEl>
                                          <p:spTgt spid="196"/>
                                        </p:tgtEl>
                                        <p:attrNameLst>
                                          <p:attrName>ppt_x</p:attrName>
                                        </p:attrNameLst>
                                      </p:cBhvr>
                                      <p:tavLst>
                                        <p:tav tm="0">
                                          <p:val>
                                            <p:strVal val="#ppt_x"/>
                                          </p:val>
                                        </p:tav>
                                        <p:tav tm="100000">
                                          <p:val>
                                            <p:strVal val="#ppt_x"/>
                                          </p:val>
                                        </p:tav>
                                      </p:tavLst>
                                    </p:anim>
                                    <p:anim calcmode="lin" valueType="num">
                                      <p:cBhvr additive="repl">
                                        <p:cTn id="459" dur="500"/>
                                        <p:tgtEl>
                                          <p:spTgt spid="196"/>
                                        </p:tgtEl>
                                        <p:attrNameLst>
                                          <p:attrName>ppt_y</p:attrName>
                                        </p:attrNameLst>
                                      </p:cBhvr>
                                      <p:tavLst>
                                        <p:tav tm="0">
                                          <p:val>
                                            <p:strVal val="#ppt_y"/>
                                          </p:val>
                                        </p:tav>
                                        <p:tav tm="100000">
                                          <p:val>
                                            <p:strVal val="1+#ppt_h/2"/>
                                          </p:val>
                                        </p:tav>
                                      </p:tavLst>
                                    </p:anim>
                                    <p:set>
                                      <p:cBhvr>
                                        <p:cTn id="460" dur="1" fill="hold">
                                          <p:stCondLst>
                                            <p:cond delay="499"/>
                                          </p:stCondLst>
                                        </p:cTn>
                                        <p:tgtEl>
                                          <p:spTgt spid="196"/>
                                        </p:tgtEl>
                                        <p:attrNameLst>
                                          <p:attrName>style.visibility</p:attrName>
                                        </p:attrNameLst>
                                      </p:cBhvr>
                                      <p:to>
                                        <p:strVal val="hidden"/>
                                      </p:to>
                                    </p:set>
                                  </p:childTnLst>
                                </p:cTn>
                              </p:par>
                            </p:childTnLst>
                          </p:cTn>
                        </p:par>
                      </p:childTnLst>
                    </p:cTn>
                  </p:par>
                  <p:par>
                    <p:cTn id="461" fill="hold">
                      <p:stCondLst>
                        <p:cond delay="indefinite"/>
                      </p:stCondLst>
                      <p:childTnLst>
                        <p:par>
                          <p:cTn id="462" fill="hold">
                            <p:stCondLst>
                              <p:cond delay="0"/>
                            </p:stCondLst>
                            <p:childTnLst>
                              <p:par>
                                <p:cTn id="463" nodeType="clickEffect" fill="hold" presetClass="exit" presetID="2" presetSubtype="4">
                                  <p:stCondLst>
                                    <p:cond delay="0"/>
                                  </p:stCondLst>
                                  <p:childTnLst>
                                    <p:anim calcmode="lin" valueType="num">
                                      <p:cBhvr additive="repl">
                                        <p:cTn id="464" dur="500"/>
                                        <p:tgtEl>
                                          <p:spTgt spid="200"/>
                                        </p:tgtEl>
                                        <p:attrNameLst>
                                          <p:attrName>ppt_x</p:attrName>
                                        </p:attrNameLst>
                                      </p:cBhvr>
                                      <p:tavLst>
                                        <p:tav tm="0">
                                          <p:val>
                                            <p:strVal val="#ppt_x"/>
                                          </p:val>
                                        </p:tav>
                                        <p:tav tm="100000">
                                          <p:val>
                                            <p:strVal val="#ppt_x"/>
                                          </p:val>
                                        </p:tav>
                                      </p:tavLst>
                                    </p:anim>
                                    <p:anim calcmode="lin" valueType="num">
                                      <p:cBhvr additive="repl">
                                        <p:cTn id="465" dur="500"/>
                                        <p:tgtEl>
                                          <p:spTgt spid="200"/>
                                        </p:tgtEl>
                                        <p:attrNameLst>
                                          <p:attrName>ppt_y</p:attrName>
                                        </p:attrNameLst>
                                      </p:cBhvr>
                                      <p:tavLst>
                                        <p:tav tm="0">
                                          <p:val>
                                            <p:strVal val="#ppt_y"/>
                                          </p:val>
                                        </p:tav>
                                        <p:tav tm="100000">
                                          <p:val>
                                            <p:strVal val="1+#ppt_h/2"/>
                                          </p:val>
                                        </p:tav>
                                      </p:tavLst>
                                    </p:anim>
                                    <p:set>
                                      <p:cBhvr>
                                        <p:cTn id="466" dur="1" fill="hold">
                                          <p:stCondLst>
                                            <p:cond delay="499"/>
                                          </p:stCondLst>
                                        </p:cTn>
                                        <p:tgtEl>
                                          <p:spTgt spid="200"/>
                                        </p:tgtEl>
                                        <p:attrNameLst>
                                          <p:attrName>style.visibility</p:attrName>
                                        </p:attrNameLst>
                                      </p:cBhvr>
                                      <p:to>
                                        <p:strVal val="hidden"/>
                                      </p:to>
                                    </p:set>
                                  </p:childTnLst>
                                </p:cTn>
                              </p:par>
                            </p:childTnLst>
                          </p:cTn>
                        </p:par>
                      </p:childTnLst>
                    </p:cTn>
                  </p:par>
                  <p:par>
                    <p:cTn id="467" fill="hold">
                      <p:stCondLst>
                        <p:cond delay="indefinite"/>
                      </p:stCondLst>
                      <p:childTnLst>
                        <p:par>
                          <p:cTn id="468" fill="hold">
                            <p:stCondLst>
                              <p:cond delay="0"/>
                            </p:stCondLst>
                            <p:childTnLst>
                              <p:par>
                                <p:cTn id="469" nodeType="clickEffect" fill="hold" presetClass="exit" presetID="2" presetSubtype="4">
                                  <p:stCondLst>
                                    <p:cond delay="0"/>
                                  </p:stCondLst>
                                  <p:childTnLst>
                                    <p:anim calcmode="lin" valueType="num">
                                      <p:cBhvr additive="repl">
                                        <p:cTn id="470" dur="500"/>
                                        <p:tgtEl>
                                          <p:spTgt spid="199"/>
                                        </p:tgtEl>
                                        <p:attrNameLst>
                                          <p:attrName>ppt_x</p:attrName>
                                        </p:attrNameLst>
                                      </p:cBhvr>
                                      <p:tavLst>
                                        <p:tav tm="0">
                                          <p:val>
                                            <p:strVal val="#ppt_x"/>
                                          </p:val>
                                        </p:tav>
                                        <p:tav tm="100000">
                                          <p:val>
                                            <p:strVal val="#ppt_x"/>
                                          </p:val>
                                        </p:tav>
                                      </p:tavLst>
                                    </p:anim>
                                    <p:anim calcmode="lin" valueType="num">
                                      <p:cBhvr additive="repl">
                                        <p:cTn id="471" dur="500"/>
                                        <p:tgtEl>
                                          <p:spTgt spid="199"/>
                                        </p:tgtEl>
                                        <p:attrNameLst>
                                          <p:attrName>ppt_y</p:attrName>
                                        </p:attrNameLst>
                                      </p:cBhvr>
                                      <p:tavLst>
                                        <p:tav tm="0">
                                          <p:val>
                                            <p:strVal val="#ppt_y"/>
                                          </p:val>
                                        </p:tav>
                                        <p:tav tm="100000">
                                          <p:val>
                                            <p:strVal val="1+#ppt_h/2"/>
                                          </p:val>
                                        </p:tav>
                                      </p:tavLst>
                                    </p:anim>
                                    <p:set>
                                      <p:cBhvr>
                                        <p:cTn id="472" dur="1" fill="hold">
                                          <p:stCondLst>
                                            <p:cond delay="499"/>
                                          </p:stCondLst>
                                        </p:cTn>
                                        <p:tgtEl>
                                          <p:spTgt spid="199"/>
                                        </p:tgtEl>
                                        <p:attrNameLst>
                                          <p:attrName>style.visibility</p:attrName>
                                        </p:attrNameLst>
                                      </p:cBhvr>
                                      <p:to>
                                        <p:strVal val="hidden"/>
                                      </p:to>
                                    </p:set>
                                  </p:childTnLst>
                                </p:cTn>
                              </p:par>
                            </p:childTnLst>
                          </p:cTn>
                        </p:par>
                      </p:childTnLst>
                    </p:cTn>
                  </p:par>
                  <p:par>
                    <p:cTn id="473" fill="hold">
                      <p:stCondLst>
                        <p:cond delay="indefinite"/>
                      </p:stCondLst>
                      <p:childTnLst>
                        <p:par>
                          <p:cTn id="474" fill="hold">
                            <p:stCondLst>
                              <p:cond delay="0"/>
                            </p:stCondLst>
                            <p:childTnLst>
                              <p:par>
                                <p:cTn id="475" nodeType="clickEffect" fill="hold" presetClass="exit" presetID="2" presetSubtype="4">
                                  <p:stCondLst>
                                    <p:cond delay="0"/>
                                  </p:stCondLst>
                                  <p:childTnLst>
                                    <p:anim calcmode="lin" valueType="num">
                                      <p:cBhvr additive="repl">
                                        <p:cTn id="476" dur="500"/>
                                        <p:tgtEl>
                                          <p:spTgt spid="187"/>
                                        </p:tgtEl>
                                        <p:attrNameLst>
                                          <p:attrName>ppt_x</p:attrName>
                                        </p:attrNameLst>
                                      </p:cBhvr>
                                      <p:tavLst>
                                        <p:tav tm="0">
                                          <p:val>
                                            <p:strVal val="#ppt_x"/>
                                          </p:val>
                                        </p:tav>
                                        <p:tav tm="100000">
                                          <p:val>
                                            <p:strVal val="#ppt_x"/>
                                          </p:val>
                                        </p:tav>
                                      </p:tavLst>
                                    </p:anim>
                                    <p:anim calcmode="lin" valueType="num">
                                      <p:cBhvr additive="repl">
                                        <p:cTn id="477" dur="500"/>
                                        <p:tgtEl>
                                          <p:spTgt spid="187"/>
                                        </p:tgtEl>
                                        <p:attrNameLst>
                                          <p:attrName>ppt_y</p:attrName>
                                        </p:attrNameLst>
                                      </p:cBhvr>
                                      <p:tavLst>
                                        <p:tav tm="0">
                                          <p:val>
                                            <p:strVal val="#ppt_y"/>
                                          </p:val>
                                        </p:tav>
                                        <p:tav tm="100000">
                                          <p:val>
                                            <p:strVal val="1+#ppt_h/2"/>
                                          </p:val>
                                        </p:tav>
                                      </p:tavLst>
                                    </p:anim>
                                    <p:set>
                                      <p:cBhvr>
                                        <p:cTn id="478" dur="1" fill="hold">
                                          <p:stCondLst>
                                            <p:cond delay="499"/>
                                          </p:stCondLst>
                                        </p:cTn>
                                        <p:tgtEl>
                                          <p:spTgt spid="187"/>
                                        </p:tgtEl>
                                        <p:attrNameLst>
                                          <p:attrName>style.visibility</p:attrName>
                                        </p:attrNameLst>
                                      </p:cBhvr>
                                      <p:to>
                                        <p:strVal val="hidden"/>
                                      </p:to>
                                    </p:set>
                                  </p:childTnLst>
                                </p:cTn>
                              </p:par>
                            </p:childTnLst>
                          </p:cTn>
                        </p:par>
                      </p:childTnLst>
                    </p:cTn>
                  </p:par>
                  <p:par>
                    <p:cTn id="479" fill="hold">
                      <p:stCondLst>
                        <p:cond delay="indefinite"/>
                      </p:stCondLst>
                      <p:childTnLst>
                        <p:par>
                          <p:cTn id="480" fill="hold">
                            <p:stCondLst>
                              <p:cond delay="0"/>
                            </p:stCondLst>
                            <p:childTnLst>
                              <p:par>
                                <p:cTn id="481" nodeType="clickEffect" fill="hold" presetClass="exit" presetID="2" presetSubtype="4">
                                  <p:stCondLst>
                                    <p:cond delay="0"/>
                                  </p:stCondLst>
                                  <p:childTnLst>
                                    <p:anim calcmode="lin" valueType="num">
                                      <p:cBhvr additive="repl">
                                        <p:cTn id="482" dur="500"/>
                                        <p:tgtEl>
                                          <p:spTgt spid="188"/>
                                        </p:tgtEl>
                                        <p:attrNameLst>
                                          <p:attrName>ppt_x</p:attrName>
                                        </p:attrNameLst>
                                      </p:cBhvr>
                                      <p:tavLst>
                                        <p:tav tm="0">
                                          <p:val>
                                            <p:strVal val="#ppt_x"/>
                                          </p:val>
                                        </p:tav>
                                        <p:tav tm="100000">
                                          <p:val>
                                            <p:strVal val="#ppt_x"/>
                                          </p:val>
                                        </p:tav>
                                      </p:tavLst>
                                    </p:anim>
                                    <p:anim calcmode="lin" valueType="num">
                                      <p:cBhvr additive="repl">
                                        <p:cTn id="483" dur="500"/>
                                        <p:tgtEl>
                                          <p:spTgt spid="188"/>
                                        </p:tgtEl>
                                        <p:attrNameLst>
                                          <p:attrName>ppt_y</p:attrName>
                                        </p:attrNameLst>
                                      </p:cBhvr>
                                      <p:tavLst>
                                        <p:tav tm="0">
                                          <p:val>
                                            <p:strVal val="#ppt_y"/>
                                          </p:val>
                                        </p:tav>
                                        <p:tav tm="100000">
                                          <p:val>
                                            <p:strVal val="1+#ppt_h/2"/>
                                          </p:val>
                                        </p:tav>
                                      </p:tavLst>
                                    </p:anim>
                                    <p:set>
                                      <p:cBhvr>
                                        <p:cTn id="484" dur="1" fill="hold">
                                          <p:stCondLst>
                                            <p:cond delay="499"/>
                                          </p:stCondLst>
                                        </p:cTn>
                                        <p:tgtEl>
                                          <p:spTgt spid="188"/>
                                        </p:tgtEl>
                                        <p:attrNameLst>
                                          <p:attrName>style.visibility</p:attrName>
                                        </p:attrNameLst>
                                      </p:cBhvr>
                                      <p:to>
                                        <p:strVal val="hidden"/>
                                      </p:to>
                                    </p:set>
                                  </p:childTnLst>
                                </p:cTn>
                              </p:par>
                            </p:childTnLst>
                          </p:cTn>
                        </p:par>
                      </p:childTnLst>
                    </p:cTn>
                  </p:par>
                  <p:par>
                    <p:cTn id="485" fill="hold">
                      <p:stCondLst>
                        <p:cond delay="indefinite"/>
                      </p:stCondLst>
                      <p:childTnLst>
                        <p:par>
                          <p:cTn id="486" fill="hold">
                            <p:stCondLst>
                              <p:cond delay="0"/>
                            </p:stCondLst>
                            <p:childTnLst>
                              <p:par>
                                <p:cTn id="487" nodeType="clickEffect" fill="hold" presetClass="exit" presetID="2" presetSubtype="4">
                                  <p:stCondLst>
                                    <p:cond delay="0"/>
                                  </p:stCondLst>
                                  <p:childTnLst>
                                    <p:anim calcmode="lin" valueType="num">
                                      <p:cBhvr additive="repl">
                                        <p:cTn id="488" dur="500"/>
                                        <p:tgtEl>
                                          <p:spTgt spid="200"/>
                                        </p:tgtEl>
                                        <p:attrNameLst>
                                          <p:attrName>ppt_x</p:attrName>
                                        </p:attrNameLst>
                                      </p:cBhvr>
                                      <p:tavLst>
                                        <p:tav tm="0">
                                          <p:val>
                                            <p:strVal val="#ppt_x"/>
                                          </p:val>
                                        </p:tav>
                                        <p:tav tm="100000">
                                          <p:val>
                                            <p:strVal val="#ppt_x"/>
                                          </p:val>
                                        </p:tav>
                                      </p:tavLst>
                                    </p:anim>
                                    <p:anim calcmode="lin" valueType="num">
                                      <p:cBhvr additive="repl">
                                        <p:cTn id="489" dur="500"/>
                                        <p:tgtEl>
                                          <p:spTgt spid="200"/>
                                        </p:tgtEl>
                                        <p:attrNameLst>
                                          <p:attrName>ppt_y</p:attrName>
                                        </p:attrNameLst>
                                      </p:cBhvr>
                                      <p:tavLst>
                                        <p:tav tm="0">
                                          <p:val>
                                            <p:strVal val="#ppt_y"/>
                                          </p:val>
                                        </p:tav>
                                        <p:tav tm="100000">
                                          <p:val>
                                            <p:strVal val="1+#ppt_h/2"/>
                                          </p:val>
                                        </p:tav>
                                      </p:tavLst>
                                    </p:anim>
                                    <p:set>
                                      <p:cBhvr>
                                        <p:cTn id="490" dur="1" fill="hold">
                                          <p:stCondLst>
                                            <p:cond delay="499"/>
                                          </p:stCondLst>
                                        </p:cTn>
                                        <p:tgtEl>
                                          <p:spTgt spid="200"/>
                                        </p:tgtEl>
                                        <p:attrNameLst>
                                          <p:attrName>style.visibility</p:attrName>
                                        </p:attrNameLst>
                                      </p:cBhvr>
                                      <p:to>
                                        <p:strVal val="hidden"/>
                                      </p:to>
                                    </p:set>
                                  </p:childTnLst>
                                </p:cTn>
                              </p:par>
                            </p:childTnLst>
                          </p:cTn>
                        </p:par>
                      </p:childTnLst>
                    </p:cTn>
                  </p:par>
                  <p:par>
                    <p:cTn id="491" fill="hold">
                      <p:stCondLst>
                        <p:cond delay="indefinite"/>
                      </p:stCondLst>
                      <p:childTnLst>
                        <p:par>
                          <p:cTn id="492" fill="hold">
                            <p:stCondLst>
                              <p:cond delay="0"/>
                            </p:stCondLst>
                            <p:childTnLst>
                              <p:par>
                                <p:cTn id="493" nodeType="clickEffect" fill="hold" presetClass="exit" presetID="2" presetSubtype="4">
                                  <p:stCondLst>
                                    <p:cond delay="0"/>
                                  </p:stCondLst>
                                  <p:childTnLst>
                                    <p:anim calcmode="lin" valueType="num">
                                      <p:cBhvr additive="repl">
                                        <p:cTn id="494" dur="500"/>
                                        <p:tgtEl>
                                          <p:spTgt spid="197"/>
                                        </p:tgtEl>
                                        <p:attrNameLst>
                                          <p:attrName>ppt_x</p:attrName>
                                        </p:attrNameLst>
                                      </p:cBhvr>
                                      <p:tavLst>
                                        <p:tav tm="0">
                                          <p:val>
                                            <p:strVal val="#ppt_x"/>
                                          </p:val>
                                        </p:tav>
                                        <p:tav tm="100000">
                                          <p:val>
                                            <p:strVal val="#ppt_x"/>
                                          </p:val>
                                        </p:tav>
                                      </p:tavLst>
                                    </p:anim>
                                    <p:anim calcmode="lin" valueType="num">
                                      <p:cBhvr additive="repl">
                                        <p:cTn id="495" dur="500"/>
                                        <p:tgtEl>
                                          <p:spTgt spid="197"/>
                                        </p:tgtEl>
                                        <p:attrNameLst>
                                          <p:attrName>ppt_y</p:attrName>
                                        </p:attrNameLst>
                                      </p:cBhvr>
                                      <p:tavLst>
                                        <p:tav tm="0">
                                          <p:val>
                                            <p:strVal val="#ppt_y"/>
                                          </p:val>
                                        </p:tav>
                                        <p:tav tm="100000">
                                          <p:val>
                                            <p:strVal val="1+#ppt_h/2"/>
                                          </p:val>
                                        </p:tav>
                                      </p:tavLst>
                                    </p:anim>
                                    <p:set>
                                      <p:cBhvr>
                                        <p:cTn id="496" dur="1" fill="hold">
                                          <p:stCondLst>
                                            <p:cond delay="499"/>
                                          </p:stCondLst>
                                        </p:cTn>
                                        <p:tgtEl>
                                          <p:spTgt spid="197"/>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TextShape 1"/>
          <p:cNvSpPr txBox="1"/>
          <p:nvPr/>
        </p:nvSpPr>
        <p:spPr>
          <a:xfrm>
            <a:off x="755640" y="1166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Conversão de AFNG para expressão regular</a:t>
            </a:r>
            <a:endParaRPr b="0" lang="pt-BR" sz="2800" spc="-1" strike="noStrike">
              <a:solidFill>
                <a:srgbClr val="ffffff"/>
              </a:solidFill>
              <a:uFill>
                <a:solidFill>
                  <a:srgbClr val="ffffff"/>
                </a:solidFill>
              </a:uFill>
              <a:latin typeface="Tahoma"/>
            </a:endParaRPr>
          </a:p>
        </p:txBody>
      </p:sp>
      <p:sp>
        <p:nvSpPr>
          <p:cNvPr id="205" name="TextShape 2"/>
          <p:cNvSpPr txBox="1"/>
          <p:nvPr/>
        </p:nvSpPr>
        <p:spPr>
          <a:xfrm>
            <a:off x="755640" y="1412640"/>
            <a:ext cx="7918200" cy="4624200"/>
          </a:xfrm>
          <a:prstGeom prst="rect">
            <a:avLst/>
          </a:prstGeom>
          <a:noFill/>
          <a:ln>
            <a:noFill/>
          </a:ln>
        </p:spPr>
        <p:txBody>
          <a:bodyPr/>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Suponha que o AFNG possua k estados. </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ff0000"/>
                </a:solidFill>
                <a:uFill>
                  <a:solidFill>
                    <a:srgbClr val="ffffff"/>
                  </a:solidFill>
                </a:uFill>
                <a:latin typeface="Arial"/>
              </a:rPr>
              <a:t>Como um AFNG possui um estado inicial e um final que devem ser distintos, logo  k </a:t>
            </a:r>
            <a:r>
              <a:rPr b="0" lang="pt-BR" sz="2400" spc="-1" strike="noStrike">
                <a:solidFill>
                  <a:srgbClr val="ff0000"/>
                </a:solidFill>
                <a:uFill>
                  <a:solidFill>
                    <a:srgbClr val="ffffff"/>
                  </a:solidFill>
                </a:uFill>
                <a:latin typeface="Symbol"/>
              </a:rPr>
              <a:t></a:t>
            </a:r>
            <a:r>
              <a:rPr b="0" lang="pt-BR" sz="2400" spc="-1" strike="noStrike">
                <a:solidFill>
                  <a:srgbClr val="ff0000"/>
                </a:solidFill>
                <a:uFill>
                  <a:solidFill>
                    <a:srgbClr val="ffffff"/>
                  </a:solidFill>
                </a:uFill>
                <a:latin typeface="Arial"/>
              </a:rPr>
              <a:t> 2</a:t>
            </a:r>
            <a:r>
              <a:rPr b="0" lang="pt-BR" sz="2400" spc="-1" strike="noStrike">
                <a:solidFill>
                  <a:srgbClr val="ff0000"/>
                </a:solidFill>
                <a:uFill>
                  <a:solidFill>
                    <a:srgbClr val="ffffff"/>
                  </a:solidFill>
                </a:uFill>
                <a:latin typeface="Times New Roman"/>
              </a:rPr>
              <a:t> </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Se k &gt; 2, construímos um AFNG equivalente com k-1 estados. </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ff0000"/>
                </a:solidFill>
                <a:uFill>
                  <a:solidFill>
                    <a:srgbClr val="ffffff"/>
                  </a:solidFill>
                </a:uFill>
                <a:latin typeface="Arial"/>
              </a:rPr>
              <a:t>Esse passo pode ser repetido no novo AFNG até que ele fique com dois estados.</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Se k = 2, o AFNG possui uma única seta que vai do estado inicial ao estado de aceitação.</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ff0000"/>
                </a:solidFill>
                <a:uFill>
                  <a:solidFill>
                    <a:srgbClr val="ffffff"/>
                  </a:solidFill>
                </a:uFill>
                <a:latin typeface="Arial"/>
              </a:rPr>
              <a:t>O rótulo dessa seta é a expressão regular equivalente.</a:t>
            </a:r>
            <a:endParaRPr b="1" lang="pt-BR" sz="2400" spc="-1" strike="noStrike">
              <a:solidFill>
                <a:srgbClr val="000000"/>
              </a:solidFill>
              <a:uFill>
                <a:solidFill>
                  <a:srgbClr val="ffffff"/>
                </a:solidFill>
              </a:uFill>
              <a:latin typeface="Arial"/>
            </a:endParaRPr>
          </a:p>
        </p:txBody>
      </p:sp>
    </p:spTree>
  </p:cSld>
  <p:timing>
    <p:tnLst>
      <p:par>
        <p:cTn id="497" dur="indefinite" restart="never" nodeType="tmRoot">
          <p:childTnLst>
            <p:seq>
              <p:cTn id="498" dur="indefinite" nodeType="mainSeq">
                <p:childTnLst>
                  <p:par>
                    <p:cTn id="499" fill="hold">
                      <p:stCondLst>
                        <p:cond delay="indefinite"/>
                      </p:stCondLst>
                      <p:childTnLst>
                        <p:par>
                          <p:cTn id="500" fill="hold">
                            <p:stCondLst>
                              <p:cond delay="0"/>
                            </p:stCondLst>
                            <p:childTnLst>
                              <p:par>
                                <p:cTn id="501" nodeType="clickEffect" fill="hold" presetClass="entr" presetID="2" presetSubtype="4">
                                  <p:stCondLst>
                                    <p:cond delay="0"/>
                                  </p:stCondLst>
                                  <p:childTnLst>
                                    <p:set>
                                      <p:cBhvr>
                                        <p:cTn id="502" dur="1" fill="hold">
                                          <p:stCondLst>
                                            <p:cond delay="0"/>
                                          </p:stCondLst>
                                        </p:cTn>
                                        <p:tgtEl>
                                          <p:spTgt spid="205">
                                            <p:txEl>
                                              <p:pRg st="0" end="38"/>
                                            </p:txEl>
                                          </p:spTgt>
                                        </p:tgtEl>
                                        <p:attrNameLst>
                                          <p:attrName>style.visibility</p:attrName>
                                        </p:attrNameLst>
                                      </p:cBhvr>
                                      <p:to>
                                        <p:strVal val="visible"/>
                                      </p:to>
                                    </p:set>
                                    <p:anim calcmode="lin" valueType="num">
                                      <p:cBhvr additive="repl">
                                        <p:cTn id="503" dur="500" fill="hold"/>
                                        <p:tgtEl>
                                          <p:spTgt spid="205">
                                            <p:txEl>
                                              <p:pRg st="0" end="38"/>
                                            </p:txEl>
                                          </p:spTgt>
                                        </p:tgtEl>
                                        <p:attrNameLst>
                                          <p:attrName>ppt_x</p:attrName>
                                        </p:attrNameLst>
                                      </p:cBhvr>
                                      <p:tavLst>
                                        <p:tav tm="0">
                                          <p:val>
                                            <p:strVal val="#ppt_x"/>
                                          </p:val>
                                        </p:tav>
                                        <p:tav tm="100000">
                                          <p:val>
                                            <p:strVal val="#ppt_x"/>
                                          </p:val>
                                        </p:tav>
                                      </p:tavLst>
                                    </p:anim>
                                    <p:anim calcmode="lin" valueType="num">
                                      <p:cBhvr additive="repl">
                                        <p:cTn id="504" dur="500" fill="hold"/>
                                        <p:tgtEl>
                                          <p:spTgt spid="205">
                                            <p:txEl>
                                              <p:pRg st="0" end="38"/>
                                            </p:txEl>
                                          </p:spTgt>
                                        </p:tgtEl>
                                        <p:attrNameLst>
                                          <p:attrName>ppt_y</p:attrName>
                                        </p:attrNameLst>
                                      </p:cBhvr>
                                      <p:tavLst>
                                        <p:tav tm="0">
                                          <p:val>
                                            <p:strVal val="1+#ppt_h/2"/>
                                          </p:val>
                                        </p:tav>
                                        <p:tav tm="100000">
                                          <p:val>
                                            <p:strVal val="#ppt_y"/>
                                          </p:val>
                                        </p:tav>
                                      </p:tavLst>
                                    </p:anim>
                                  </p:childTnLst>
                                </p:cTn>
                              </p:par>
                            </p:childTnLst>
                          </p:cTn>
                        </p:par>
                      </p:childTnLst>
                    </p:cTn>
                  </p:par>
                  <p:par>
                    <p:cTn id="505" fill="hold">
                      <p:stCondLst>
                        <p:cond delay="indefinite"/>
                      </p:stCondLst>
                      <p:childTnLst>
                        <p:par>
                          <p:cTn id="506" fill="hold">
                            <p:stCondLst>
                              <p:cond delay="0"/>
                            </p:stCondLst>
                            <p:childTnLst>
                              <p:par>
                                <p:cTn id="507" nodeType="clickEffect" fill="hold" presetClass="entr" presetID="2" presetSubtype="4">
                                  <p:stCondLst>
                                    <p:cond delay="0"/>
                                  </p:stCondLst>
                                  <p:childTnLst>
                                    <p:set>
                                      <p:cBhvr>
                                        <p:cTn id="508" dur="1" fill="hold">
                                          <p:stCondLst>
                                            <p:cond delay="0"/>
                                          </p:stCondLst>
                                        </p:cTn>
                                        <p:tgtEl>
                                          <p:spTgt spid="205">
                                            <p:txEl>
                                              <p:pRg st="38" end="125"/>
                                            </p:txEl>
                                          </p:spTgt>
                                        </p:tgtEl>
                                        <p:attrNameLst>
                                          <p:attrName>style.visibility</p:attrName>
                                        </p:attrNameLst>
                                      </p:cBhvr>
                                      <p:to>
                                        <p:strVal val="visible"/>
                                      </p:to>
                                    </p:set>
                                    <p:anim calcmode="lin" valueType="num">
                                      <p:cBhvr additive="repl">
                                        <p:cTn id="509" dur="500" fill="hold"/>
                                        <p:tgtEl>
                                          <p:spTgt spid="205">
                                            <p:txEl>
                                              <p:pRg st="38" end="125"/>
                                            </p:txEl>
                                          </p:spTgt>
                                        </p:tgtEl>
                                        <p:attrNameLst>
                                          <p:attrName>ppt_x</p:attrName>
                                        </p:attrNameLst>
                                      </p:cBhvr>
                                      <p:tavLst>
                                        <p:tav tm="0">
                                          <p:val>
                                            <p:strVal val="#ppt_x"/>
                                          </p:val>
                                        </p:tav>
                                        <p:tav tm="100000">
                                          <p:val>
                                            <p:strVal val="#ppt_x"/>
                                          </p:val>
                                        </p:tav>
                                      </p:tavLst>
                                    </p:anim>
                                    <p:anim calcmode="lin" valueType="num">
                                      <p:cBhvr additive="repl">
                                        <p:cTn id="510" dur="500" fill="hold"/>
                                        <p:tgtEl>
                                          <p:spTgt spid="205">
                                            <p:txEl>
                                              <p:pRg st="38" end="125"/>
                                            </p:txEl>
                                          </p:spTgt>
                                        </p:tgtEl>
                                        <p:attrNameLst>
                                          <p:attrName>ppt_y</p:attrName>
                                        </p:attrNameLst>
                                      </p:cBhvr>
                                      <p:tavLst>
                                        <p:tav tm="0">
                                          <p:val>
                                            <p:strVal val="1+#ppt_h/2"/>
                                          </p:val>
                                        </p:tav>
                                        <p:tav tm="100000">
                                          <p:val>
                                            <p:strVal val="#ppt_y"/>
                                          </p:val>
                                        </p:tav>
                                      </p:tavLst>
                                    </p:anim>
                                  </p:childTnLst>
                                </p:cTn>
                              </p:par>
                            </p:childTnLst>
                          </p:cTn>
                        </p:par>
                      </p:childTnLst>
                    </p:cTn>
                  </p:par>
                  <p:par>
                    <p:cTn id="511" fill="hold">
                      <p:stCondLst>
                        <p:cond delay="indefinite"/>
                      </p:stCondLst>
                      <p:childTnLst>
                        <p:par>
                          <p:cTn id="512" fill="hold">
                            <p:stCondLst>
                              <p:cond delay="0"/>
                            </p:stCondLst>
                            <p:childTnLst>
                              <p:par>
                                <p:cTn id="513" nodeType="clickEffect" fill="hold" presetClass="entr" presetID="2" presetSubtype="4">
                                  <p:stCondLst>
                                    <p:cond delay="0"/>
                                  </p:stCondLst>
                                  <p:childTnLst>
                                    <p:set>
                                      <p:cBhvr>
                                        <p:cTn id="514" dur="1" fill="hold">
                                          <p:stCondLst>
                                            <p:cond delay="0"/>
                                          </p:stCondLst>
                                        </p:cTn>
                                        <p:tgtEl>
                                          <p:spTgt spid="205">
                                            <p:txEl>
                                              <p:pRg st="125" end="185"/>
                                            </p:txEl>
                                          </p:spTgt>
                                        </p:tgtEl>
                                        <p:attrNameLst>
                                          <p:attrName>style.visibility</p:attrName>
                                        </p:attrNameLst>
                                      </p:cBhvr>
                                      <p:to>
                                        <p:strVal val="visible"/>
                                      </p:to>
                                    </p:set>
                                    <p:anim calcmode="lin" valueType="num">
                                      <p:cBhvr additive="repl">
                                        <p:cTn id="515" dur="500" fill="hold"/>
                                        <p:tgtEl>
                                          <p:spTgt spid="205">
                                            <p:txEl>
                                              <p:pRg st="125" end="185"/>
                                            </p:txEl>
                                          </p:spTgt>
                                        </p:tgtEl>
                                        <p:attrNameLst>
                                          <p:attrName>ppt_x</p:attrName>
                                        </p:attrNameLst>
                                      </p:cBhvr>
                                      <p:tavLst>
                                        <p:tav tm="0">
                                          <p:val>
                                            <p:strVal val="#ppt_x"/>
                                          </p:val>
                                        </p:tav>
                                        <p:tav tm="100000">
                                          <p:val>
                                            <p:strVal val="#ppt_x"/>
                                          </p:val>
                                        </p:tav>
                                      </p:tavLst>
                                    </p:anim>
                                    <p:anim calcmode="lin" valueType="num">
                                      <p:cBhvr additive="repl">
                                        <p:cTn id="516" dur="500" fill="hold"/>
                                        <p:tgtEl>
                                          <p:spTgt spid="205">
                                            <p:txEl>
                                              <p:pRg st="125" end="185"/>
                                            </p:txEl>
                                          </p:spTgt>
                                        </p:tgtEl>
                                        <p:attrNameLst>
                                          <p:attrName>ppt_y</p:attrName>
                                        </p:attrNameLst>
                                      </p:cBhvr>
                                      <p:tavLst>
                                        <p:tav tm="0">
                                          <p:val>
                                            <p:strVal val="1+#ppt_h/2"/>
                                          </p:val>
                                        </p:tav>
                                        <p:tav tm="100000">
                                          <p:val>
                                            <p:strVal val="#ppt_y"/>
                                          </p:val>
                                        </p:tav>
                                      </p:tavLst>
                                    </p:anim>
                                  </p:childTnLst>
                                </p:cTn>
                              </p:par>
                            </p:childTnLst>
                          </p:cTn>
                        </p:par>
                      </p:childTnLst>
                    </p:cTn>
                  </p:par>
                  <p:par>
                    <p:cTn id="517" fill="hold">
                      <p:stCondLst>
                        <p:cond delay="indefinite"/>
                      </p:stCondLst>
                      <p:childTnLst>
                        <p:par>
                          <p:cTn id="518" fill="hold">
                            <p:stCondLst>
                              <p:cond delay="0"/>
                            </p:stCondLst>
                            <p:childTnLst>
                              <p:par>
                                <p:cTn id="519" nodeType="clickEffect" fill="hold" presetClass="entr" presetID="2" presetSubtype="4">
                                  <p:stCondLst>
                                    <p:cond delay="0"/>
                                  </p:stCondLst>
                                  <p:childTnLst>
                                    <p:set>
                                      <p:cBhvr>
                                        <p:cTn id="520" dur="1" fill="hold">
                                          <p:stCondLst>
                                            <p:cond delay="0"/>
                                          </p:stCondLst>
                                        </p:cTn>
                                        <p:tgtEl>
                                          <p:spTgt spid="205">
                                            <p:txEl>
                                              <p:pRg st="185" end="263"/>
                                            </p:txEl>
                                          </p:spTgt>
                                        </p:tgtEl>
                                        <p:attrNameLst>
                                          <p:attrName>style.visibility</p:attrName>
                                        </p:attrNameLst>
                                      </p:cBhvr>
                                      <p:to>
                                        <p:strVal val="visible"/>
                                      </p:to>
                                    </p:set>
                                    <p:anim calcmode="lin" valueType="num">
                                      <p:cBhvr additive="repl">
                                        <p:cTn id="521" dur="500" fill="hold"/>
                                        <p:tgtEl>
                                          <p:spTgt spid="205">
                                            <p:txEl>
                                              <p:pRg st="185" end="263"/>
                                            </p:txEl>
                                          </p:spTgt>
                                        </p:tgtEl>
                                        <p:attrNameLst>
                                          <p:attrName>ppt_x</p:attrName>
                                        </p:attrNameLst>
                                      </p:cBhvr>
                                      <p:tavLst>
                                        <p:tav tm="0">
                                          <p:val>
                                            <p:strVal val="#ppt_x"/>
                                          </p:val>
                                        </p:tav>
                                        <p:tav tm="100000">
                                          <p:val>
                                            <p:strVal val="#ppt_x"/>
                                          </p:val>
                                        </p:tav>
                                      </p:tavLst>
                                    </p:anim>
                                    <p:anim calcmode="lin" valueType="num">
                                      <p:cBhvr additive="repl">
                                        <p:cTn id="522" dur="500" fill="hold"/>
                                        <p:tgtEl>
                                          <p:spTgt spid="205">
                                            <p:txEl>
                                              <p:pRg st="185" end="263"/>
                                            </p:txEl>
                                          </p:spTgt>
                                        </p:tgtEl>
                                        <p:attrNameLst>
                                          <p:attrName>ppt_y</p:attrName>
                                        </p:attrNameLst>
                                      </p:cBhvr>
                                      <p:tavLst>
                                        <p:tav tm="0">
                                          <p:val>
                                            <p:strVal val="1+#ppt_h/2"/>
                                          </p:val>
                                        </p:tav>
                                        <p:tav tm="100000">
                                          <p:val>
                                            <p:strVal val="#ppt_y"/>
                                          </p:val>
                                        </p:tav>
                                      </p:tavLst>
                                    </p:anim>
                                  </p:childTnLst>
                                </p:cTn>
                              </p:par>
                            </p:childTnLst>
                          </p:cTn>
                        </p:par>
                      </p:childTnLst>
                    </p:cTn>
                  </p:par>
                  <p:par>
                    <p:cTn id="523" fill="hold">
                      <p:stCondLst>
                        <p:cond delay="indefinite"/>
                      </p:stCondLst>
                      <p:childTnLst>
                        <p:par>
                          <p:cTn id="524" fill="hold">
                            <p:stCondLst>
                              <p:cond delay="0"/>
                            </p:stCondLst>
                            <p:childTnLst>
                              <p:par>
                                <p:cTn id="525" nodeType="clickEffect" fill="hold" presetClass="entr" presetID="2" presetSubtype="4">
                                  <p:stCondLst>
                                    <p:cond delay="0"/>
                                  </p:stCondLst>
                                  <p:childTnLst>
                                    <p:set>
                                      <p:cBhvr>
                                        <p:cTn id="526" dur="1" fill="hold">
                                          <p:stCondLst>
                                            <p:cond delay="0"/>
                                          </p:stCondLst>
                                        </p:cTn>
                                        <p:tgtEl>
                                          <p:spTgt spid="205">
                                            <p:txEl>
                                              <p:pRg st="263" end="352"/>
                                            </p:txEl>
                                          </p:spTgt>
                                        </p:tgtEl>
                                        <p:attrNameLst>
                                          <p:attrName>style.visibility</p:attrName>
                                        </p:attrNameLst>
                                      </p:cBhvr>
                                      <p:to>
                                        <p:strVal val="visible"/>
                                      </p:to>
                                    </p:set>
                                    <p:anim calcmode="lin" valueType="num">
                                      <p:cBhvr additive="repl">
                                        <p:cTn id="527" dur="500" fill="hold"/>
                                        <p:tgtEl>
                                          <p:spTgt spid="205">
                                            <p:txEl>
                                              <p:pRg st="263" end="352"/>
                                            </p:txEl>
                                          </p:spTgt>
                                        </p:tgtEl>
                                        <p:attrNameLst>
                                          <p:attrName>ppt_x</p:attrName>
                                        </p:attrNameLst>
                                      </p:cBhvr>
                                      <p:tavLst>
                                        <p:tav tm="0">
                                          <p:val>
                                            <p:strVal val="#ppt_x"/>
                                          </p:val>
                                        </p:tav>
                                        <p:tav tm="100000">
                                          <p:val>
                                            <p:strVal val="#ppt_x"/>
                                          </p:val>
                                        </p:tav>
                                      </p:tavLst>
                                    </p:anim>
                                    <p:anim calcmode="lin" valueType="num">
                                      <p:cBhvr additive="repl">
                                        <p:cTn id="528" dur="500" fill="hold"/>
                                        <p:tgtEl>
                                          <p:spTgt spid="205">
                                            <p:txEl>
                                              <p:pRg st="263" end="352"/>
                                            </p:txEl>
                                          </p:spTgt>
                                        </p:tgtEl>
                                        <p:attrNameLst>
                                          <p:attrName>ppt_y</p:attrName>
                                        </p:attrNameLst>
                                      </p:cBhvr>
                                      <p:tavLst>
                                        <p:tav tm="0">
                                          <p:val>
                                            <p:strVal val="1+#ppt_h/2"/>
                                          </p:val>
                                        </p:tav>
                                        <p:tav tm="100000">
                                          <p:val>
                                            <p:strVal val="#ppt_y"/>
                                          </p:val>
                                        </p:tav>
                                      </p:tavLst>
                                    </p:anim>
                                  </p:childTnLst>
                                </p:cTn>
                              </p:par>
                            </p:childTnLst>
                          </p:cTn>
                        </p:par>
                      </p:childTnLst>
                    </p:cTn>
                  </p:par>
                  <p:par>
                    <p:cTn id="529" fill="hold">
                      <p:stCondLst>
                        <p:cond delay="indefinite"/>
                      </p:stCondLst>
                      <p:childTnLst>
                        <p:par>
                          <p:cTn id="530" fill="hold">
                            <p:stCondLst>
                              <p:cond delay="0"/>
                            </p:stCondLst>
                            <p:childTnLst>
                              <p:par>
                                <p:cTn id="531" nodeType="clickEffect" fill="hold" presetClass="entr" presetID="2" presetSubtype="4">
                                  <p:stCondLst>
                                    <p:cond delay="0"/>
                                  </p:stCondLst>
                                  <p:childTnLst>
                                    <p:set>
                                      <p:cBhvr>
                                        <p:cTn id="532" dur="1" fill="hold">
                                          <p:stCondLst>
                                            <p:cond delay="0"/>
                                          </p:stCondLst>
                                        </p:cTn>
                                        <p:tgtEl>
                                          <p:spTgt spid="205">
                                            <p:txEl>
                                              <p:pRg st="352" end="407"/>
                                            </p:txEl>
                                          </p:spTgt>
                                        </p:tgtEl>
                                        <p:attrNameLst>
                                          <p:attrName>style.visibility</p:attrName>
                                        </p:attrNameLst>
                                      </p:cBhvr>
                                      <p:to>
                                        <p:strVal val="visible"/>
                                      </p:to>
                                    </p:set>
                                    <p:anim calcmode="lin" valueType="num">
                                      <p:cBhvr additive="repl">
                                        <p:cTn id="533" dur="500" fill="hold"/>
                                        <p:tgtEl>
                                          <p:spTgt spid="205">
                                            <p:txEl>
                                              <p:pRg st="352" end="407"/>
                                            </p:txEl>
                                          </p:spTgt>
                                        </p:tgtEl>
                                        <p:attrNameLst>
                                          <p:attrName>ppt_x</p:attrName>
                                        </p:attrNameLst>
                                      </p:cBhvr>
                                      <p:tavLst>
                                        <p:tav tm="0">
                                          <p:val>
                                            <p:strVal val="#ppt_x"/>
                                          </p:val>
                                        </p:tav>
                                        <p:tav tm="100000">
                                          <p:val>
                                            <p:strVal val="#ppt_x"/>
                                          </p:val>
                                        </p:tav>
                                      </p:tavLst>
                                    </p:anim>
                                    <p:anim calcmode="lin" valueType="num">
                                      <p:cBhvr additive="repl">
                                        <p:cTn id="534" dur="500" fill="hold"/>
                                        <p:tgtEl>
                                          <p:spTgt spid="205">
                                            <p:txEl>
                                              <p:pRg st="352" end="40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TextShape 1"/>
          <p:cNvSpPr txBox="1"/>
          <p:nvPr/>
        </p:nvSpPr>
        <p:spPr>
          <a:xfrm>
            <a:off x="755640" y="1166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Conversão de um AFD para expressão regular</a:t>
            </a:r>
            <a:endParaRPr b="0" lang="pt-BR" sz="2800" spc="-1" strike="noStrike">
              <a:solidFill>
                <a:srgbClr val="ffffff"/>
              </a:solidFill>
              <a:uFill>
                <a:solidFill>
                  <a:srgbClr val="ffffff"/>
                </a:solidFill>
              </a:uFill>
              <a:latin typeface="Tahoma"/>
            </a:endParaRPr>
          </a:p>
        </p:txBody>
      </p:sp>
      <p:sp>
        <p:nvSpPr>
          <p:cNvPr id="207" name="CustomShape 2"/>
          <p:cNvSpPr/>
          <p:nvPr/>
        </p:nvSpPr>
        <p:spPr>
          <a:xfrm>
            <a:off x="1115640" y="2277000"/>
            <a:ext cx="1583640" cy="1223640"/>
          </a:xfrm>
          <a:prstGeom prst="rect">
            <a:avLst/>
          </a:prstGeom>
          <a:solidFill>
            <a:schemeClr val="tx1">
              <a:lumMod val="95000"/>
            </a:schemeClr>
          </a:solidFill>
          <a:ln>
            <a:round/>
          </a:ln>
        </p:spPr>
        <p:style>
          <a:lnRef idx="2">
            <a:schemeClr val="accent1">
              <a:shade val="50000"/>
            </a:schemeClr>
          </a:lnRef>
          <a:fillRef idx="1">
            <a:schemeClr val="accent1"/>
          </a:fillRef>
          <a:effectRef idx="0">
            <a:schemeClr val="accent1"/>
          </a:effectRef>
          <a:fontRef idx="minor"/>
        </p:style>
      </p:sp>
      <p:sp>
        <p:nvSpPr>
          <p:cNvPr id="208" name="CustomShape 3"/>
          <p:cNvSpPr/>
          <p:nvPr/>
        </p:nvSpPr>
        <p:spPr>
          <a:xfrm>
            <a:off x="1331640" y="2565000"/>
            <a:ext cx="1223640" cy="63900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ff0000"/>
                </a:solidFill>
                <a:uFill>
                  <a:solidFill>
                    <a:srgbClr val="ffffff"/>
                  </a:solidFill>
                </a:uFill>
                <a:latin typeface="Tahoma"/>
              </a:rPr>
              <a:t>AFD de 3 estados</a:t>
            </a:r>
            <a:endParaRPr b="0" lang="pt-BR" sz="1800" spc="-1" strike="noStrike">
              <a:solidFill>
                <a:srgbClr val="000000"/>
              </a:solidFill>
              <a:uFill>
                <a:solidFill>
                  <a:srgbClr val="ffffff"/>
                </a:solidFill>
              </a:uFill>
              <a:latin typeface="Arial"/>
            </a:endParaRPr>
          </a:p>
        </p:txBody>
      </p:sp>
      <p:sp>
        <p:nvSpPr>
          <p:cNvPr id="209" name="CustomShape 4"/>
          <p:cNvSpPr/>
          <p:nvPr/>
        </p:nvSpPr>
        <p:spPr>
          <a:xfrm>
            <a:off x="2699640" y="2777400"/>
            <a:ext cx="863640" cy="32292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210" name="CustomShape 5"/>
          <p:cNvSpPr/>
          <p:nvPr/>
        </p:nvSpPr>
        <p:spPr>
          <a:xfrm>
            <a:off x="3564000" y="2327040"/>
            <a:ext cx="1583640" cy="1223640"/>
          </a:xfrm>
          <a:prstGeom prst="rect">
            <a:avLst/>
          </a:prstGeom>
          <a:solidFill>
            <a:schemeClr val="tx1">
              <a:lumMod val="95000"/>
            </a:schemeClr>
          </a:solidFill>
          <a:ln>
            <a:round/>
          </a:ln>
        </p:spPr>
        <p:style>
          <a:lnRef idx="2">
            <a:schemeClr val="accent1">
              <a:shade val="50000"/>
            </a:schemeClr>
          </a:lnRef>
          <a:fillRef idx="1">
            <a:schemeClr val="accent1"/>
          </a:fillRef>
          <a:effectRef idx="0">
            <a:schemeClr val="accent1"/>
          </a:effectRef>
          <a:fontRef idx="minor"/>
        </p:style>
      </p:sp>
      <p:sp>
        <p:nvSpPr>
          <p:cNvPr id="211" name="CustomShape 6"/>
          <p:cNvSpPr/>
          <p:nvPr/>
        </p:nvSpPr>
        <p:spPr>
          <a:xfrm>
            <a:off x="3765600" y="2565000"/>
            <a:ext cx="1223640" cy="91260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ff0000"/>
                </a:solidFill>
                <a:uFill>
                  <a:solidFill>
                    <a:srgbClr val="ffffff"/>
                  </a:solidFill>
                </a:uFill>
                <a:latin typeface="Tahoma"/>
              </a:rPr>
              <a:t>AFNG de 5 estados</a:t>
            </a:r>
            <a:endParaRPr b="0" lang="pt-BR" sz="1800" spc="-1" strike="noStrike">
              <a:solidFill>
                <a:srgbClr val="000000"/>
              </a:solidFill>
              <a:uFill>
                <a:solidFill>
                  <a:srgbClr val="ffffff"/>
                </a:solidFill>
              </a:uFill>
              <a:latin typeface="Arial"/>
            </a:endParaRPr>
          </a:p>
        </p:txBody>
      </p:sp>
      <p:sp>
        <p:nvSpPr>
          <p:cNvPr id="212" name="CustomShape 7"/>
          <p:cNvSpPr/>
          <p:nvPr/>
        </p:nvSpPr>
        <p:spPr>
          <a:xfrm>
            <a:off x="5148000" y="2777400"/>
            <a:ext cx="863640" cy="32292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213" name="CustomShape 8"/>
          <p:cNvSpPr/>
          <p:nvPr/>
        </p:nvSpPr>
        <p:spPr>
          <a:xfrm>
            <a:off x="6012000" y="2327040"/>
            <a:ext cx="1583640" cy="1223640"/>
          </a:xfrm>
          <a:prstGeom prst="rect">
            <a:avLst/>
          </a:prstGeom>
          <a:solidFill>
            <a:schemeClr val="tx1">
              <a:lumMod val="95000"/>
            </a:schemeClr>
          </a:solidFill>
          <a:ln>
            <a:round/>
          </a:ln>
        </p:spPr>
        <p:style>
          <a:lnRef idx="2">
            <a:schemeClr val="accent1">
              <a:shade val="50000"/>
            </a:schemeClr>
          </a:lnRef>
          <a:fillRef idx="1">
            <a:schemeClr val="accent1"/>
          </a:fillRef>
          <a:effectRef idx="0">
            <a:schemeClr val="accent1"/>
          </a:effectRef>
          <a:fontRef idx="minor"/>
        </p:style>
      </p:sp>
      <p:sp>
        <p:nvSpPr>
          <p:cNvPr id="214" name="CustomShape 9"/>
          <p:cNvSpPr/>
          <p:nvPr/>
        </p:nvSpPr>
        <p:spPr>
          <a:xfrm>
            <a:off x="6192360" y="2575800"/>
            <a:ext cx="1223640" cy="91260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ff0000"/>
                </a:solidFill>
                <a:uFill>
                  <a:solidFill>
                    <a:srgbClr val="ffffff"/>
                  </a:solidFill>
                </a:uFill>
                <a:latin typeface="Tahoma"/>
              </a:rPr>
              <a:t>AFNG de 4 estados</a:t>
            </a:r>
            <a:endParaRPr b="0" lang="pt-BR" sz="1800" spc="-1" strike="noStrike">
              <a:solidFill>
                <a:srgbClr val="000000"/>
              </a:solidFill>
              <a:uFill>
                <a:solidFill>
                  <a:srgbClr val="ffffff"/>
                </a:solidFill>
              </a:uFill>
              <a:latin typeface="Arial"/>
            </a:endParaRPr>
          </a:p>
        </p:txBody>
      </p:sp>
      <p:sp>
        <p:nvSpPr>
          <p:cNvPr id="215" name="CustomShape 10"/>
          <p:cNvSpPr/>
          <p:nvPr/>
        </p:nvSpPr>
        <p:spPr>
          <a:xfrm>
            <a:off x="6012000" y="4725000"/>
            <a:ext cx="1583640" cy="1223640"/>
          </a:xfrm>
          <a:prstGeom prst="rect">
            <a:avLst/>
          </a:prstGeom>
          <a:solidFill>
            <a:schemeClr val="tx1">
              <a:lumMod val="95000"/>
            </a:schemeClr>
          </a:solidFill>
          <a:ln>
            <a:round/>
          </a:ln>
        </p:spPr>
        <p:style>
          <a:lnRef idx="2">
            <a:schemeClr val="accent1">
              <a:shade val="50000"/>
            </a:schemeClr>
          </a:lnRef>
          <a:fillRef idx="1">
            <a:schemeClr val="accent1"/>
          </a:fillRef>
          <a:effectRef idx="0">
            <a:schemeClr val="accent1"/>
          </a:effectRef>
          <a:fontRef idx="minor"/>
        </p:style>
      </p:sp>
      <p:sp>
        <p:nvSpPr>
          <p:cNvPr id="216" name="CustomShape 11"/>
          <p:cNvSpPr/>
          <p:nvPr/>
        </p:nvSpPr>
        <p:spPr>
          <a:xfrm>
            <a:off x="6192360" y="5014080"/>
            <a:ext cx="1223640" cy="91260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ff0000"/>
                </a:solidFill>
                <a:uFill>
                  <a:solidFill>
                    <a:srgbClr val="ffffff"/>
                  </a:solidFill>
                </a:uFill>
                <a:latin typeface="Tahoma"/>
              </a:rPr>
              <a:t>AFNG de 3 estados</a:t>
            </a:r>
            <a:endParaRPr b="0" lang="pt-BR" sz="1800" spc="-1" strike="noStrike">
              <a:solidFill>
                <a:srgbClr val="000000"/>
              </a:solidFill>
              <a:uFill>
                <a:solidFill>
                  <a:srgbClr val="ffffff"/>
                </a:solidFill>
              </a:uFill>
              <a:latin typeface="Arial"/>
            </a:endParaRPr>
          </a:p>
        </p:txBody>
      </p:sp>
      <p:sp>
        <p:nvSpPr>
          <p:cNvPr id="217" name="CustomShape 12"/>
          <p:cNvSpPr/>
          <p:nvPr/>
        </p:nvSpPr>
        <p:spPr>
          <a:xfrm>
            <a:off x="3585600" y="4717440"/>
            <a:ext cx="1583640" cy="1223640"/>
          </a:xfrm>
          <a:prstGeom prst="rect">
            <a:avLst/>
          </a:prstGeom>
          <a:solidFill>
            <a:schemeClr val="tx1">
              <a:lumMod val="95000"/>
            </a:schemeClr>
          </a:solidFill>
          <a:ln>
            <a:round/>
          </a:ln>
        </p:spPr>
        <p:style>
          <a:lnRef idx="2">
            <a:schemeClr val="accent1">
              <a:shade val="50000"/>
            </a:schemeClr>
          </a:lnRef>
          <a:fillRef idx="1">
            <a:schemeClr val="accent1"/>
          </a:fillRef>
          <a:effectRef idx="0">
            <a:schemeClr val="accent1"/>
          </a:effectRef>
          <a:fontRef idx="minor"/>
        </p:style>
      </p:sp>
      <p:sp>
        <p:nvSpPr>
          <p:cNvPr id="218" name="CustomShape 13"/>
          <p:cNvSpPr/>
          <p:nvPr/>
        </p:nvSpPr>
        <p:spPr>
          <a:xfrm>
            <a:off x="3765600" y="5006160"/>
            <a:ext cx="1223640" cy="91260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ff0000"/>
                </a:solidFill>
                <a:uFill>
                  <a:solidFill>
                    <a:srgbClr val="ffffff"/>
                  </a:solidFill>
                </a:uFill>
                <a:latin typeface="Tahoma"/>
              </a:rPr>
              <a:t>AFNG de 2 estados</a:t>
            </a:r>
            <a:endParaRPr b="0" lang="pt-BR" sz="1800" spc="-1" strike="noStrike">
              <a:solidFill>
                <a:srgbClr val="000000"/>
              </a:solidFill>
              <a:uFill>
                <a:solidFill>
                  <a:srgbClr val="ffffff"/>
                </a:solidFill>
              </a:uFill>
              <a:latin typeface="Arial"/>
            </a:endParaRPr>
          </a:p>
        </p:txBody>
      </p:sp>
      <p:sp>
        <p:nvSpPr>
          <p:cNvPr id="219" name="CustomShape 14"/>
          <p:cNvSpPr/>
          <p:nvPr/>
        </p:nvSpPr>
        <p:spPr>
          <a:xfrm>
            <a:off x="1174320" y="4617000"/>
            <a:ext cx="1583640" cy="1439640"/>
          </a:xfrm>
          <a:prstGeom prst="ellipse">
            <a:avLst/>
          </a:prstGeom>
          <a:solidFill>
            <a:schemeClr val="tx1">
              <a:lumMod val="95000"/>
            </a:schemeClr>
          </a:solidFill>
          <a:ln>
            <a:round/>
          </a:ln>
        </p:spPr>
        <p:style>
          <a:lnRef idx="2">
            <a:schemeClr val="accent1">
              <a:shade val="50000"/>
            </a:schemeClr>
          </a:lnRef>
          <a:fillRef idx="1">
            <a:schemeClr val="accent1"/>
          </a:fillRef>
          <a:effectRef idx="0">
            <a:schemeClr val="accent1"/>
          </a:effectRef>
          <a:fontRef idx="minor"/>
        </p:style>
      </p:sp>
      <p:sp>
        <p:nvSpPr>
          <p:cNvPr id="220" name="CustomShape 15"/>
          <p:cNvSpPr/>
          <p:nvPr/>
        </p:nvSpPr>
        <p:spPr>
          <a:xfrm>
            <a:off x="1354320" y="5039640"/>
            <a:ext cx="1223640" cy="63900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ff0000"/>
                </a:solidFill>
                <a:uFill>
                  <a:solidFill>
                    <a:srgbClr val="ffffff"/>
                  </a:solidFill>
                </a:uFill>
                <a:latin typeface="Tahoma"/>
              </a:rPr>
              <a:t>expressão regular</a:t>
            </a:r>
            <a:endParaRPr b="0" lang="pt-BR" sz="1800" spc="-1" strike="noStrike">
              <a:solidFill>
                <a:srgbClr val="000000"/>
              </a:solidFill>
              <a:uFill>
                <a:solidFill>
                  <a:srgbClr val="ffffff"/>
                </a:solidFill>
              </a:uFill>
              <a:latin typeface="Arial"/>
            </a:endParaRPr>
          </a:p>
        </p:txBody>
      </p:sp>
      <p:sp>
        <p:nvSpPr>
          <p:cNvPr id="221" name="CustomShape 16"/>
          <p:cNvSpPr/>
          <p:nvPr/>
        </p:nvSpPr>
        <p:spPr>
          <a:xfrm>
            <a:off x="6660360" y="3551400"/>
            <a:ext cx="287640" cy="117360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222" name="CustomShape 17"/>
          <p:cNvSpPr/>
          <p:nvPr/>
        </p:nvSpPr>
        <p:spPr>
          <a:xfrm>
            <a:off x="5173200" y="5152680"/>
            <a:ext cx="842040" cy="368640"/>
          </a:xfrm>
          <a:prstGeom prst="lef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223" name="CustomShape 18"/>
          <p:cNvSpPr/>
          <p:nvPr/>
        </p:nvSpPr>
        <p:spPr>
          <a:xfrm>
            <a:off x="2743200" y="5121000"/>
            <a:ext cx="842040" cy="368640"/>
          </a:xfrm>
          <a:prstGeom prst="lef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1691640" y="1274400"/>
            <a:ext cx="94104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AFNG</a:t>
            </a:r>
            <a:endParaRPr b="0" lang="pt-BR" sz="1800" spc="-1" strike="noStrike">
              <a:solidFill>
                <a:srgbClr val="000000"/>
              </a:solidFill>
              <a:uFill>
                <a:solidFill>
                  <a:srgbClr val="ffffff"/>
                </a:solidFill>
              </a:uFill>
              <a:latin typeface="Arial"/>
            </a:endParaRPr>
          </a:p>
        </p:txBody>
      </p:sp>
      <p:sp>
        <p:nvSpPr>
          <p:cNvPr id="225" name="CustomShape 2"/>
          <p:cNvSpPr/>
          <p:nvPr/>
        </p:nvSpPr>
        <p:spPr>
          <a:xfrm>
            <a:off x="676080" y="131400"/>
            <a:ext cx="7283160" cy="1142640"/>
          </a:xfrm>
          <a:prstGeom prst="rect">
            <a:avLst/>
          </a:prstGeom>
          <a:noFill/>
          <a:ln>
            <a:noFill/>
          </a:ln>
        </p:spPr>
        <p:style>
          <a:lnRef idx="0"/>
          <a:fillRef idx="0"/>
          <a:effectRef idx="0"/>
          <a:fontRef idx="minor"/>
        </p:style>
        <p:txBody>
          <a:bodyPr anchor="ctr"/>
          <a:p>
            <a:pPr>
              <a:lnSpc>
                <a:spcPct val="100000"/>
              </a:lnSpc>
            </a:pPr>
            <a:r>
              <a:rPr b="1" lang="pt-BR" sz="2400" spc="-1" strike="noStrike">
                <a:solidFill>
                  <a:srgbClr val="720000"/>
                </a:solidFill>
                <a:uFill>
                  <a:solidFill>
                    <a:srgbClr val="ffffff"/>
                  </a:solidFill>
                </a:uFill>
                <a:latin typeface="Arial Narrow"/>
              </a:rPr>
              <a:t>Conversão de AFNG para AFNG com menos estados</a:t>
            </a:r>
            <a:endParaRPr b="0" lang="pt-BR" sz="2800" spc="-1" strike="noStrike">
              <a:solidFill>
                <a:srgbClr val="000000"/>
              </a:solidFill>
              <a:uFill>
                <a:solidFill>
                  <a:srgbClr val="ffffff"/>
                </a:solidFill>
              </a:uFill>
              <a:latin typeface="Arial"/>
            </a:endParaRPr>
          </a:p>
        </p:txBody>
      </p:sp>
      <p:sp>
        <p:nvSpPr>
          <p:cNvPr id="226" name="CustomShape 3"/>
          <p:cNvSpPr/>
          <p:nvPr/>
        </p:nvSpPr>
        <p:spPr>
          <a:xfrm>
            <a:off x="4859280" y="1459080"/>
            <a:ext cx="677520" cy="6274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227" name="CustomShape 4"/>
          <p:cNvSpPr/>
          <p:nvPr/>
        </p:nvSpPr>
        <p:spPr>
          <a:xfrm>
            <a:off x="3970440" y="2892240"/>
            <a:ext cx="647280" cy="624240"/>
          </a:xfrm>
          <a:prstGeom prst="ellipse">
            <a:avLst/>
          </a:prstGeom>
          <a:noFill/>
          <a:ln>
            <a:round/>
          </a:ln>
        </p:spPr>
        <p:style>
          <a:lnRef idx="2">
            <a:schemeClr val="accent1">
              <a:shade val="50000"/>
            </a:schemeClr>
          </a:lnRef>
          <a:fillRef idx="1">
            <a:schemeClr val="accent1"/>
          </a:fillRef>
          <a:effectRef idx="0">
            <a:schemeClr val="accent1"/>
          </a:effectRef>
          <a:fontRef idx="minor"/>
        </p:style>
      </p:sp>
      <p:sp>
        <p:nvSpPr>
          <p:cNvPr id="228" name="CustomShape 5"/>
          <p:cNvSpPr/>
          <p:nvPr/>
        </p:nvSpPr>
        <p:spPr>
          <a:xfrm>
            <a:off x="2836440" y="1449720"/>
            <a:ext cx="677520" cy="6274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229" name="CustomShape 6"/>
          <p:cNvSpPr/>
          <p:nvPr/>
        </p:nvSpPr>
        <p:spPr>
          <a:xfrm>
            <a:off x="2876040" y="1588320"/>
            <a:ext cx="598680" cy="40140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q</a:t>
            </a:r>
            <a:r>
              <a:rPr b="1" lang="pt-BR" sz="1800" spc="-1" strike="noStrike" baseline="-25000">
                <a:solidFill>
                  <a:srgbClr val="000000"/>
                </a:solidFill>
                <a:uFill>
                  <a:solidFill>
                    <a:srgbClr val="ffffff"/>
                  </a:solidFill>
                </a:uFill>
                <a:latin typeface="Tahoma"/>
              </a:rPr>
              <a:t>i</a:t>
            </a:r>
            <a:endParaRPr b="0" lang="pt-BR" sz="1800" spc="-1" strike="noStrike">
              <a:solidFill>
                <a:srgbClr val="000000"/>
              </a:solidFill>
              <a:uFill>
                <a:solidFill>
                  <a:srgbClr val="ffffff"/>
                </a:solidFill>
              </a:uFill>
              <a:latin typeface="Arial"/>
            </a:endParaRPr>
          </a:p>
        </p:txBody>
      </p:sp>
      <p:sp>
        <p:nvSpPr>
          <p:cNvPr id="230" name="CustomShape 7"/>
          <p:cNvSpPr/>
          <p:nvPr/>
        </p:nvSpPr>
        <p:spPr>
          <a:xfrm>
            <a:off x="1627200" y="3740040"/>
            <a:ext cx="293256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AFNG equivalente</a:t>
            </a:r>
            <a:endParaRPr b="0" lang="pt-BR" sz="1800" spc="-1" strike="noStrike">
              <a:solidFill>
                <a:srgbClr val="000000"/>
              </a:solidFill>
              <a:uFill>
                <a:solidFill>
                  <a:srgbClr val="ffffff"/>
                </a:solidFill>
              </a:uFill>
              <a:latin typeface="Arial"/>
            </a:endParaRPr>
          </a:p>
        </p:txBody>
      </p:sp>
      <p:sp>
        <p:nvSpPr>
          <p:cNvPr id="231" name="CustomShape 8"/>
          <p:cNvSpPr/>
          <p:nvPr/>
        </p:nvSpPr>
        <p:spPr>
          <a:xfrm>
            <a:off x="5986440" y="1566360"/>
            <a:ext cx="2833560" cy="1461960"/>
          </a:xfrm>
          <a:prstGeom prst="rect">
            <a:avLst/>
          </a:prstGeom>
          <a:noFill/>
          <a:ln>
            <a:noFill/>
          </a:ln>
        </p:spPr>
        <p:style>
          <a:lnRef idx="0"/>
          <a:fillRef idx="0"/>
          <a:effectRef idx="0"/>
          <a:fontRef idx="minor"/>
        </p:style>
        <p:txBody>
          <a:bodyPr lIns="90000" rIns="90000" tIns="45000" bIns="45000"/>
          <a:p>
            <a:pPr algn="r">
              <a:lnSpc>
                <a:spcPct val="100000"/>
              </a:lnSpc>
            </a:pPr>
            <a:r>
              <a:rPr b="0" lang="pt-BR" sz="1800" spc="-1" strike="noStrike">
                <a:solidFill>
                  <a:srgbClr val="000000"/>
                </a:solidFill>
                <a:uFill>
                  <a:solidFill>
                    <a:srgbClr val="ffffff"/>
                  </a:solidFill>
                </a:uFill>
                <a:latin typeface="Tahoma"/>
              </a:rPr>
              <a:t>Escolhemos arbitrariamente um estado, diferente do inicial e do final, para ser removido.</a:t>
            </a:r>
            <a:endParaRPr b="0" lang="pt-BR" sz="1800" spc="-1" strike="noStrike">
              <a:solidFill>
                <a:srgbClr val="000000"/>
              </a:solidFill>
              <a:uFill>
                <a:solidFill>
                  <a:srgbClr val="ffffff"/>
                </a:solidFill>
              </a:uFill>
              <a:latin typeface="Arial"/>
            </a:endParaRPr>
          </a:p>
        </p:txBody>
      </p:sp>
      <p:sp>
        <p:nvSpPr>
          <p:cNvPr id="232" name="CustomShape 9"/>
          <p:cNvSpPr/>
          <p:nvPr/>
        </p:nvSpPr>
        <p:spPr>
          <a:xfrm>
            <a:off x="4966560" y="1607040"/>
            <a:ext cx="598680" cy="40140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q</a:t>
            </a:r>
            <a:r>
              <a:rPr b="1" lang="pt-BR" sz="1800" spc="-1" strike="noStrike" baseline="-25000">
                <a:solidFill>
                  <a:srgbClr val="000000"/>
                </a:solidFill>
                <a:uFill>
                  <a:solidFill>
                    <a:srgbClr val="ffffff"/>
                  </a:solidFill>
                </a:uFill>
                <a:latin typeface="Tahoma"/>
              </a:rPr>
              <a:t>j</a:t>
            </a:r>
            <a:endParaRPr b="0" lang="pt-BR" sz="1800" spc="-1" strike="noStrike">
              <a:solidFill>
                <a:srgbClr val="000000"/>
              </a:solidFill>
              <a:uFill>
                <a:solidFill>
                  <a:srgbClr val="ffffff"/>
                </a:solidFill>
              </a:uFill>
              <a:latin typeface="Arial"/>
            </a:endParaRPr>
          </a:p>
        </p:txBody>
      </p:sp>
      <p:sp>
        <p:nvSpPr>
          <p:cNvPr id="233" name="CustomShape 10"/>
          <p:cNvSpPr/>
          <p:nvPr/>
        </p:nvSpPr>
        <p:spPr>
          <a:xfrm>
            <a:off x="4064760" y="3019680"/>
            <a:ext cx="598680" cy="40140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q</a:t>
            </a:r>
            <a:r>
              <a:rPr b="1" lang="pt-BR" sz="1800" spc="-1" strike="noStrike" baseline="-25000">
                <a:solidFill>
                  <a:srgbClr val="000000"/>
                </a:solidFill>
                <a:uFill>
                  <a:solidFill>
                    <a:srgbClr val="ffffff"/>
                  </a:solidFill>
                </a:uFill>
                <a:latin typeface="Tahoma"/>
              </a:rPr>
              <a:t>sai</a:t>
            </a:r>
            <a:endParaRPr b="0" lang="pt-BR" sz="1800" spc="-1" strike="noStrike">
              <a:solidFill>
                <a:srgbClr val="000000"/>
              </a:solidFill>
              <a:uFill>
                <a:solidFill>
                  <a:srgbClr val="ffffff"/>
                </a:solidFill>
              </a:uFill>
              <a:latin typeface="Arial"/>
            </a:endParaRPr>
          </a:p>
        </p:txBody>
      </p:sp>
      <p:sp>
        <p:nvSpPr>
          <p:cNvPr id="234" name="CustomShape 11"/>
          <p:cNvSpPr/>
          <p:nvPr/>
        </p:nvSpPr>
        <p:spPr>
          <a:xfrm>
            <a:off x="3514680" y="1763640"/>
            <a:ext cx="1344240" cy="9000"/>
          </a:xfrm>
          <a:custGeom>
            <a:avLst/>
            <a:gdLst/>
            <a:ahLst/>
            <a:rect l="l" t="t" r="r" b="b"/>
            <a:pathLst>
              <a:path w="21600" h="21600">
                <a:moveTo>
                  <a:pt x="0" y="0"/>
                </a:moveTo>
                <a:lnTo>
                  <a:pt x="21600" y="21600"/>
                </a:lnTo>
              </a:path>
            </a:pathLst>
          </a:custGeom>
          <a:noFill/>
          <a:ln>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235" name="CustomShape 12"/>
          <p:cNvSpPr/>
          <p:nvPr/>
        </p:nvSpPr>
        <p:spPr>
          <a:xfrm>
            <a:off x="3175560" y="2077560"/>
            <a:ext cx="889200" cy="905760"/>
          </a:xfrm>
          <a:custGeom>
            <a:avLst/>
            <a:gdLst/>
            <a:ahLst/>
            <a:rect l="l" t="t" r="r" b="b"/>
            <a:pathLst>
              <a:path w="21600" h="21600">
                <a:moveTo>
                  <a:pt x="0" y="0"/>
                </a:moveTo>
                <a:lnTo>
                  <a:pt x="21600" y="21600"/>
                </a:lnTo>
              </a:path>
            </a:pathLst>
          </a:custGeom>
          <a:noFill/>
          <a:ln>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236" name="CustomShape 13"/>
          <p:cNvSpPr/>
          <p:nvPr/>
        </p:nvSpPr>
        <p:spPr>
          <a:xfrm flipV="1">
            <a:off x="4294440" y="2086920"/>
            <a:ext cx="671760" cy="804960"/>
          </a:xfrm>
          <a:custGeom>
            <a:avLst/>
            <a:gdLst/>
            <a:ahLst/>
            <a:rect l="l" t="t" r="r" b="b"/>
            <a:pathLst>
              <a:path w="21600" h="21600">
                <a:moveTo>
                  <a:pt x="0" y="0"/>
                </a:moveTo>
                <a:lnTo>
                  <a:pt x="21600" y="21600"/>
                </a:lnTo>
              </a:path>
            </a:pathLst>
          </a:custGeom>
          <a:noFill/>
          <a:ln>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237" name="CustomShape 14"/>
          <p:cNvSpPr/>
          <p:nvPr/>
        </p:nvSpPr>
        <p:spPr>
          <a:xfrm flipH="1" rot="16200000">
            <a:off x="4520160" y="3058560"/>
            <a:ext cx="220320" cy="139680"/>
          </a:xfrm>
          <a:prstGeom prst="curvedConnector4">
            <a:avLst>
              <a:gd name="adj1" fmla="val -144963"/>
              <a:gd name="adj2" fmla="val 263105"/>
            </a:avLst>
          </a:prstGeom>
          <a:noFill/>
          <a:ln>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238" name="CustomShape 15"/>
          <p:cNvSpPr/>
          <p:nvPr/>
        </p:nvSpPr>
        <p:spPr>
          <a:xfrm>
            <a:off x="3106080" y="2346120"/>
            <a:ext cx="575640" cy="40140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000000"/>
                </a:solidFill>
                <a:uFill>
                  <a:solidFill>
                    <a:srgbClr val="ffffff"/>
                  </a:solidFill>
                </a:uFill>
                <a:latin typeface="Tahoma"/>
              </a:rPr>
              <a:t>R</a:t>
            </a:r>
            <a:r>
              <a:rPr b="0" lang="pt-BR" sz="1800" spc="-1" strike="noStrike" baseline="-25000">
                <a:solidFill>
                  <a:srgbClr val="000000"/>
                </a:solidFill>
                <a:uFill>
                  <a:solidFill>
                    <a:srgbClr val="ffffff"/>
                  </a:solidFill>
                </a:uFill>
                <a:latin typeface="Tahoma"/>
              </a:rPr>
              <a:t>1</a:t>
            </a:r>
            <a:endParaRPr b="0" lang="pt-BR" sz="1800" spc="-1" strike="noStrike">
              <a:solidFill>
                <a:srgbClr val="000000"/>
              </a:solidFill>
              <a:uFill>
                <a:solidFill>
                  <a:srgbClr val="ffffff"/>
                </a:solidFill>
              </a:uFill>
              <a:latin typeface="Arial"/>
            </a:endParaRPr>
          </a:p>
        </p:txBody>
      </p:sp>
      <p:sp>
        <p:nvSpPr>
          <p:cNvPr id="239" name="CustomShape 16"/>
          <p:cNvSpPr/>
          <p:nvPr/>
        </p:nvSpPr>
        <p:spPr>
          <a:xfrm>
            <a:off x="3810600" y="1394280"/>
            <a:ext cx="575640" cy="40140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000000"/>
                </a:solidFill>
                <a:uFill>
                  <a:solidFill>
                    <a:srgbClr val="ffffff"/>
                  </a:solidFill>
                </a:uFill>
                <a:latin typeface="Tahoma"/>
              </a:rPr>
              <a:t>R</a:t>
            </a:r>
            <a:r>
              <a:rPr b="0" lang="pt-BR" sz="1800" spc="-1" strike="noStrike" baseline="-25000">
                <a:solidFill>
                  <a:srgbClr val="000000"/>
                </a:solidFill>
                <a:uFill>
                  <a:solidFill>
                    <a:srgbClr val="ffffff"/>
                  </a:solidFill>
                </a:uFill>
                <a:latin typeface="Tahoma"/>
              </a:rPr>
              <a:t>4</a:t>
            </a:r>
            <a:endParaRPr b="0" lang="pt-BR" sz="1800" spc="-1" strike="noStrike">
              <a:solidFill>
                <a:srgbClr val="000000"/>
              </a:solidFill>
              <a:uFill>
                <a:solidFill>
                  <a:srgbClr val="ffffff"/>
                </a:solidFill>
              </a:uFill>
              <a:latin typeface="Arial"/>
            </a:endParaRPr>
          </a:p>
        </p:txBody>
      </p:sp>
      <p:sp>
        <p:nvSpPr>
          <p:cNvPr id="240" name="CustomShape 17"/>
          <p:cNvSpPr/>
          <p:nvPr/>
        </p:nvSpPr>
        <p:spPr>
          <a:xfrm>
            <a:off x="4835880" y="2161440"/>
            <a:ext cx="575640" cy="40140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000000"/>
                </a:solidFill>
                <a:uFill>
                  <a:solidFill>
                    <a:srgbClr val="ffffff"/>
                  </a:solidFill>
                </a:uFill>
                <a:latin typeface="Tahoma"/>
              </a:rPr>
              <a:t>R</a:t>
            </a:r>
            <a:r>
              <a:rPr b="0" lang="pt-BR" sz="1800" spc="-1" strike="noStrike" baseline="-25000">
                <a:solidFill>
                  <a:srgbClr val="000000"/>
                </a:solidFill>
                <a:uFill>
                  <a:solidFill>
                    <a:srgbClr val="ffffff"/>
                  </a:solidFill>
                </a:uFill>
                <a:latin typeface="Tahoma"/>
              </a:rPr>
              <a:t>3</a:t>
            </a:r>
            <a:endParaRPr b="0" lang="pt-BR" sz="1800" spc="-1" strike="noStrike">
              <a:solidFill>
                <a:srgbClr val="000000"/>
              </a:solidFill>
              <a:uFill>
                <a:solidFill>
                  <a:srgbClr val="ffffff"/>
                </a:solidFill>
              </a:uFill>
              <a:latin typeface="Arial"/>
            </a:endParaRPr>
          </a:p>
        </p:txBody>
      </p:sp>
      <p:sp>
        <p:nvSpPr>
          <p:cNvPr id="241" name="CustomShape 18"/>
          <p:cNvSpPr/>
          <p:nvPr/>
        </p:nvSpPr>
        <p:spPr>
          <a:xfrm>
            <a:off x="4961160" y="2942640"/>
            <a:ext cx="575640" cy="40140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000000"/>
                </a:solidFill>
                <a:uFill>
                  <a:solidFill>
                    <a:srgbClr val="ffffff"/>
                  </a:solidFill>
                </a:uFill>
                <a:latin typeface="Tahoma"/>
              </a:rPr>
              <a:t>R</a:t>
            </a:r>
            <a:r>
              <a:rPr b="0" lang="pt-BR" sz="1800" spc="-1" strike="noStrike" baseline="-25000">
                <a:solidFill>
                  <a:srgbClr val="000000"/>
                </a:solidFill>
                <a:uFill>
                  <a:solidFill>
                    <a:srgbClr val="ffffff"/>
                  </a:solidFill>
                </a:uFill>
                <a:latin typeface="Tahoma"/>
              </a:rPr>
              <a:t>2</a:t>
            </a:r>
            <a:endParaRPr b="0" lang="pt-BR" sz="1800" spc="-1" strike="noStrike">
              <a:solidFill>
                <a:srgbClr val="000000"/>
              </a:solidFill>
              <a:uFill>
                <a:solidFill>
                  <a:srgbClr val="ffffff"/>
                </a:solidFill>
              </a:uFill>
              <a:latin typeface="Arial"/>
            </a:endParaRPr>
          </a:p>
        </p:txBody>
      </p:sp>
      <p:sp>
        <p:nvSpPr>
          <p:cNvPr id="242" name="CustomShape 19"/>
          <p:cNvSpPr/>
          <p:nvPr/>
        </p:nvSpPr>
        <p:spPr>
          <a:xfrm>
            <a:off x="1821960" y="4694040"/>
            <a:ext cx="677520" cy="6274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243" name="CustomShape 20"/>
          <p:cNvSpPr/>
          <p:nvPr/>
        </p:nvSpPr>
        <p:spPr>
          <a:xfrm>
            <a:off x="5249160" y="4642920"/>
            <a:ext cx="677520" cy="6274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244" name="CustomShape 21"/>
          <p:cNvSpPr/>
          <p:nvPr/>
        </p:nvSpPr>
        <p:spPr>
          <a:xfrm>
            <a:off x="1901160" y="4817160"/>
            <a:ext cx="598680" cy="40140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q</a:t>
            </a:r>
            <a:r>
              <a:rPr b="1" lang="pt-BR" sz="1800" spc="-1" strike="noStrike" baseline="-25000">
                <a:solidFill>
                  <a:srgbClr val="000000"/>
                </a:solidFill>
                <a:uFill>
                  <a:solidFill>
                    <a:srgbClr val="ffffff"/>
                  </a:solidFill>
                </a:uFill>
                <a:latin typeface="Tahoma"/>
              </a:rPr>
              <a:t>i</a:t>
            </a:r>
            <a:endParaRPr b="0" lang="pt-BR" sz="1800" spc="-1" strike="noStrike">
              <a:solidFill>
                <a:srgbClr val="000000"/>
              </a:solidFill>
              <a:uFill>
                <a:solidFill>
                  <a:srgbClr val="ffffff"/>
                </a:solidFill>
              </a:uFill>
              <a:latin typeface="Arial"/>
            </a:endParaRPr>
          </a:p>
        </p:txBody>
      </p:sp>
      <p:sp>
        <p:nvSpPr>
          <p:cNvPr id="245" name="CustomShape 22"/>
          <p:cNvSpPr/>
          <p:nvPr/>
        </p:nvSpPr>
        <p:spPr>
          <a:xfrm>
            <a:off x="5328000" y="4772160"/>
            <a:ext cx="598680" cy="40140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q</a:t>
            </a:r>
            <a:r>
              <a:rPr b="1" lang="pt-BR" sz="1800" spc="-1" strike="noStrike" baseline="-25000">
                <a:solidFill>
                  <a:srgbClr val="000000"/>
                </a:solidFill>
                <a:uFill>
                  <a:solidFill>
                    <a:srgbClr val="ffffff"/>
                  </a:solidFill>
                </a:uFill>
                <a:latin typeface="Tahoma"/>
              </a:rPr>
              <a:t>j</a:t>
            </a:r>
            <a:endParaRPr b="0" lang="pt-BR" sz="1800" spc="-1" strike="noStrike">
              <a:solidFill>
                <a:srgbClr val="000000"/>
              </a:solidFill>
              <a:uFill>
                <a:solidFill>
                  <a:srgbClr val="ffffff"/>
                </a:solidFill>
              </a:uFill>
              <a:latin typeface="Arial"/>
            </a:endParaRPr>
          </a:p>
        </p:txBody>
      </p:sp>
      <p:sp>
        <p:nvSpPr>
          <p:cNvPr id="246" name="CustomShape 23"/>
          <p:cNvSpPr/>
          <p:nvPr/>
        </p:nvSpPr>
        <p:spPr>
          <a:xfrm flipV="1">
            <a:off x="2500200" y="5001840"/>
            <a:ext cx="2748600" cy="5760"/>
          </a:xfrm>
          <a:custGeom>
            <a:avLst/>
            <a:gdLst/>
            <a:ahLst/>
            <a:rect l="l" t="t" r="r" b="b"/>
            <a:pathLst>
              <a:path w="21600" h="21600">
                <a:moveTo>
                  <a:pt x="0" y="0"/>
                </a:moveTo>
                <a:lnTo>
                  <a:pt x="21600" y="21600"/>
                </a:lnTo>
              </a:path>
            </a:pathLst>
          </a:custGeom>
          <a:noFill/>
          <a:ln>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247" name="CustomShape 24"/>
          <p:cNvSpPr/>
          <p:nvPr/>
        </p:nvSpPr>
        <p:spPr>
          <a:xfrm>
            <a:off x="2880360" y="4587480"/>
            <a:ext cx="2548080" cy="40140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000000"/>
                </a:solidFill>
                <a:uFill>
                  <a:solidFill>
                    <a:srgbClr val="ffffff"/>
                  </a:solidFill>
                </a:uFill>
                <a:latin typeface="Tahoma"/>
              </a:rPr>
              <a:t>(R</a:t>
            </a:r>
            <a:r>
              <a:rPr b="0" lang="pt-BR" sz="1800" spc="-1" strike="noStrike" baseline="-25000">
                <a:solidFill>
                  <a:srgbClr val="000000"/>
                </a:solidFill>
                <a:uFill>
                  <a:solidFill>
                    <a:srgbClr val="ffffff"/>
                  </a:solidFill>
                </a:uFill>
                <a:latin typeface="Tahoma"/>
              </a:rPr>
              <a:t>1</a:t>
            </a:r>
            <a:r>
              <a:rPr b="0" lang="pt-BR" sz="1800" spc="-1" strike="noStrike">
                <a:solidFill>
                  <a:srgbClr val="000000"/>
                </a:solidFill>
                <a:uFill>
                  <a:solidFill>
                    <a:srgbClr val="ffffff"/>
                  </a:solidFill>
                </a:uFill>
                <a:latin typeface="Tahoma"/>
              </a:rPr>
              <a:t>)(R</a:t>
            </a:r>
            <a:r>
              <a:rPr b="0" lang="pt-BR" sz="1800" spc="-1" strike="noStrike" baseline="-25000">
                <a:solidFill>
                  <a:srgbClr val="000000"/>
                </a:solidFill>
                <a:uFill>
                  <a:solidFill>
                    <a:srgbClr val="ffffff"/>
                  </a:solidFill>
                </a:uFill>
                <a:latin typeface="Tahoma"/>
              </a:rPr>
              <a:t>2</a:t>
            </a:r>
            <a:r>
              <a:rPr b="0" lang="pt-BR" sz="1800" spc="-1" strike="noStrike">
                <a:solidFill>
                  <a:srgbClr val="000000"/>
                </a:solidFill>
                <a:uFill>
                  <a:solidFill>
                    <a:srgbClr val="ffffff"/>
                  </a:solidFill>
                </a:uFill>
                <a:latin typeface="Tahoma"/>
              </a:rPr>
              <a:t>)*(R</a:t>
            </a:r>
            <a:r>
              <a:rPr b="0" lang="pt-BR" sz="1800" spc="-1" strike="noStrike" baseline="-25000">
                <a:solidFill>
                  <a:srgbClr val="000000"/>
                </a:solidFill>
                <a:uFill>
                  <a:solidFill>
                    <a:srgbClr val="ffffff"/>
                  </a:solidFill>
                </a:uFill>
                <a:latin typeface="Tahoma"/>
              </a:rPr>
              <a:t>3 </a:t>
            </a:r>
            <a:r>
              <a:rPr b="0" lang="pt-BR" sz="1800" spc="-1" strike="noStrike">
                <a:solidFill>
                  <a:srgbClr val="000000"/>
                </a:solidFill>
                <a:uFill>
                  <a:solidFill>
                    <a:srgbClr val="ffffff"/>
                  </a:solidFill>
                </a:uFill>
                <a:latin typeface="Tahoma"/>
              </a:rPr>
              <a:t>)</a:t>
            </a:r>
            <a:r>
              <a:rPr b="0" lang="pt-BR" sz="1800" spc="-1" strike="noStrike">
                <a:solidFill>
                  <a:srgbClr val="000000"/>
                </a:solidFill>
                <a:uFill>
                  <a:solidFill>
                    <a:srgbClr val="ffffff"/>
                  </a:solidFill>
                </a:uFill>
                <a:latin typeface="Symbol"/>
              </a:rPr>
              <a:t></a:t>
            </a:r>
            <a:r>
              <a:rPr b="0" lang="pt-BR" sz="1800" spc="-1" strike="noStrike">
                <a:solidFill>
                  <a:srgbClr val="000000"/>
                </a:solidFill>
                <a:uFill>
                  <a:solidFill>
                    <a:srgbClr val="ffffff"/>
                  </a:solidFill>
                </a:uFill>
                <a:latin typeface="Tahoma"/>
              </a:rPr>
              <a:t> (R</a:t>
            </a:r>
            <a:r>
              <a:rPr b="0" lang="pt-BR" sz="1800" spc="-1" strike="noStrike" baseline="-25000">
                <a:solidFill>
                  <a:srgbClr val="000000"/>
                </a:solidFill>
                <a:uFill>
                  <a:solidFill>
                    <a:srgbClr val="ffffff"/>
                  </a:solidFill>
                </a:uFill>
                <a:latin typeface="Tahoma"/>
              </a:rPr>
              <a:t>4</a:t>
            </a:r>
            <a:r>
              <a:rPr b="0" lang="pt-BR" sz="1800" spc="-1" strike="noStrike">
                <a:solidFill>
                  <a:srgbClr val="000000"/>
                </a:solidFill>
                <a:uFill>
                  <a:solidFill>
                    <a:srgbClr val="ffffff"/>
                  </a:solidFill>
                </a:uFill>
                <a:latin typeface="Tahoma"/>
              </a:rPr>
              <a:t>)</a:t>
            </a:r>
            <a:endParaRPr b="0" lang="pt-BR" sz="1800" spc="-1" strike="noStrike">
              <a:solidFill>
                <a:srgbClr val="000000"/>
              </a:solidFill>
              <a:uFill>
                <a:solidFill>
                  <a:srgbClr val="ffffff"/>
                </a:solidFill>
              </a:uFill>
              <a:latin typeface="Arial"/>
            </a:endParaRPr>
          </a:p>
        </p:txBody>
      </p:sp>
      <p:sp>
        <p:nvSpPr>
          <p:cNvPr id="248" name="CustomShape 25"/>
          <p:cNvSpPr/>
          <p:nvPr/>
        </p:nvSpPr>
        <p:spPr>
          <a:xfrm>
            <a:off x="6071040" y="4407840"/>
            <a:ext cx="2833560" cy="1461240"/>
          </a:xfrm>
          <a:prstGeom prst="rect">
            <a:avLst/>
          </a:prstGeom>
          <a:noFill/>
          <a:ln>
            <a:noFill/>
          </a:ln>
        </p:spPr>
        <p:style>
          <a:lnRef idx="0"/>
          <a:fillRef idx="0"/>
          <a:effectRef idx="0"/>
          <a:fontRef idx="minor"/>
        </p:style>
        <p:txBody>
          <a:bodyPr lIns="90000" rIns="90000" tIns="45000" bIns="45000"/>
          <a:p>
            <a:pPr algn="r">
              <a:lnSpc>
                <a:spcPct val="100000"/>
              </a:lnSpc>
            </a:pPr>
            <a:r>
              <a:rPr b="0" lang="pt-BR" sz="1800" spc="-1" strike="noStrike">
                <a:solidFill>
                  <a:srgbClr val="000000"/>
                </a:solidFill>
                <a:uFill>
                  <a:solidFill>
                    <a:srgbClr val="ffffff"/>
                  </a:solidFill>
                </a:uFill>
                <a:latin typeface="Tahoma"/>
              </a:rPr>
              <a:t>O novo rótulo compensa a falta do estado removido adicionando uma expressão regular</a:t>
            </a:r>
            <a:endParaRPr b="0" lang="pt-BR" sz="1800" spc="-1" strike="noStrike">
              <a:solidFill>
                <a:srgbClr val="000000"/>
              </a:solidFill>
              <a:uFill>
                <a:solidFill>
                  <a:srgbClr val="ffffff"/>
                </a:solidFill>
              </a:uFill>
              <a:latin typeface="Arial"/>
            </a:endParaRPr>
          </a:p>
        </p:txBody>
      </p:sp>
    </p:spTree>
  </p:cSld>
  <p:timing>
    <p:tnLst>
      <p:par>
        <p:cTn id="535" dur="indefinite" restart="never" nodeType="tmRoot">
          <p:childTnLst>
            <p:seq>
              <p:cTn id="536" dur="indefinite" nodeType="mainSeq">
                <p:childTnLst>
                  <p:par>
                    <p:cTn id="537" fill="hold">
                      <p:stCondLst>
                        <p:cond delay="indefinite"/>
                      </p:stCondLst>
                      <p:childTnLst>
                        <p:par>
                          <p:cTn id="538" fill="hold">
                            <p:stCondLst>
                              <p:cond delay="0"/>
                            </p:stCondLst>
                            <p:childTnLst>
                              <p:par>
                                <p:cTn id="539" nodeType="clickEffect" fill="hold" presetClass="entr" presetID="2" presetSubtype="4">
                                  <p:stCondLst>
                                    <p:cond delay="0"/>
                                  </p:stCondLst>
                                  <p:childTnLst>
                                    <p:set>
                                      <p:cBhvr>
                                        <p:cTn id="540" dur="1" fill="hold">
                                          <p:stCondLst>
                                            <p:cond delay="0"/>
                                          </p:stCondLst>
                                        </p:cTn>
                                        <p:tgtEl>
                                          <p:spTgt spid="231"/>
                                        </p:tgtEl>
                                        <p:attrNameLst>
                                          <p:attrName>style.visibility</p:attrName>
                                        </p:attrNameLst>
                                      </p:cBhvr>
                                      <p:to>
                                        <p:strVal val="visible"/>
                                      </p:to>
                                    </p:set>
                                    <p:anim calcmode="lin" valueType="num">
                                      <p:cBhvr additive="repl">
                                        <p:cTn id="541" dur="500" fill="hold"/>
                                        <p:tgtEl>
                                          <p:spTgt spid="231"/>
                                        </p:tgtEl>
                                        <p:attrNameLst>
                                          <p:attrName>ppt_x</p:attrName>
                                        </p:attrNameLst>
                                      </p:cBhvr>
                                      <p:tavLst>
                                        <p:tav tm="0">
                                          <p:val>
                                            <p:strVal val="#ppt_x"/>
                                          </p:val>
                                        </p:tav>
                                        <p:tav tm="100000">
                                          <p:val>
                                            <p:strVal val="#ppt_x"/>
                                          </p:val>
                                        </p:tav>
                                      </p:tavLst>
                                    </p:anim>
                                    <p:anim calcmode="lin" valueType="num">
                                      <p:cBhvr additive="repl">
                                        <p:cTn id="542" dur="500" fill="hold"/>
                                        <p:tgtEl>
                                          <p:spTgt spid="231"/>
                                        </p:tgtEl>
                                        <p:attrNameLst>
                                          <p:attrName>ppt_y</p:attrName>
                                        </p:attrNameLst>
                                      </p:cBhvr>
                                      <p:tavLst>
                                        <p:tav tm="0">
                                          <p:val>
                                            <p:strVal val="1+#ppt_h/2"/>
                                          </p:val>
                                        </p:tav>
                                        <p:tav tm="100000">
                                          <p:val>
                                            <p:strVal val="#ppt_y"/>
                                          </p:val>
                                        </p:tav>
                                      </p:tavLst>
                                    </p:anim>
                                  </p:childTnLst>
                                </p:cTn>
                              </p:par>
                            </p:childTnLst>
                          </p:cTn>
                        </p:par>
                      </p:childTnLst>
                    </p:cTn>
                  </p:par>
                  <p:par>
                    <p:cTn id="543" fill="hold">
                      <p:stCondLst>
                        <p:cond delay="indefinite"/>
                      </p:stCondLst>
                      <p:childTnLst>
                        <p:par>
                          <p:cTn id="544" fill="hold">
                            <p:stCondLst>
                              <p:cond delay="0"/>
                            </p:stCondLst>
                            <p:childTnLst>
                              <p:par>
                                <p:cTn id="545" nodeType="clickEffect" fill="hold" presetClass="entr" presetID="2" presetSubtype="4">
                                  <p:stCondLst>
                                    <p:cond delay="0"/>
                                  </p:stCondLst>
                                  <p:childTnLst>
                                    <p:set>
                                      <p:cBhvr>
                                        <p:cTn id="546" dur="1" fill="hold">
                                          <p:stCondLst>
                                            <p:cond delay="0"/>
                                          </p:stCondLst>
                                        </p:cTn>
                                        <p:tgtEl>
                                          <p:spTgt spid="248"/>
                                        </p:tgtEl>
                                        <p:attrNameLst>
                                          <p:attrName>style.visibility</p:attrName>
                                        </p:attrNameLst>
                                      </p:cBhvr>
                                      <p:to>
                                        <p:strVal val="visible"/>
                                      </p:to>
                                    </p:set>
                                    <p:anim calcmode="lin" valueType="num">
                                      <p:cBhvr additive="repl">
                                        <p:cTn id="547" dur="500" fill="hold"/>
                                        <p:tgtEl>
                                          <p:spTgt spid="248"/>
                                        </p:tgtEl>
                                        <p:attrNameLst>
                                          <p:attrName>ppt_x</p:attrName>
                                        </p:attrNameLst>
                                      </p:cBhvr>
                                      <p:tavLst>
                                        <p:tav tm="0">
                                          <p:val>
                                            <p:strVal val="#ppt_x"/>
                                          </p:val>
                                        </p:tav>
                                        <p:tav tm="100000">
                                          <p:val>
                                            <p:strVal val="#ppt_x"/>
                                          </p:val>
                                        </p:tav>
                                      </p:tavLst>
                                    </p:anim>
                                    <p:anim calcmode="lin" valueType="num">
                                      <p:cBhvr additive="repl">
                                        <p:cTn id="548" dur="500" fill="hold"/>
                                        <p:tgtEl>
                                          <p:spTgt spid="248"/>
                                        </p:tgtEl>
                                        <p:attrNameLst>
                                          <p:attrName>ppt_y</p:attrName>
                                        </p:attrNameLst>
                                      </p:cBhvr>
                                      <p:tavLst>
                                        <p:tav tm="0">
                                          <p:val>
                                            <p:strVal val="1+#ppt_h/2"/>
                                          </p:val>
                                        </p:tav>
                                        <p:tav tm="100000">
                                          <p:val>
                                            <p:strVal val="#ppt_y"/>
                                          </p:val>
                                        </p:tav>
                                      </p:tavLst>
                                    </p:anim>
                                  </p:childTnLst>
                                </p:cTn>
                              </p:par>
                            </p:childTnLst>
                          </p:cTn>
                        </p:par>
                      </p:childTnLst>
                    </p:cTn>
                  </p:par>
                  <p:par>
                    <p:cTn id="549" fill="hold">
                      <p:stCondLst>
                        <p:cond delay="indefinite"/>
                      </p:stCondLst>
                      <p:childTnLst>
                        <p:par>
                          <p:cTn id="550" fill="hold">
                            <p:stCondLst>
                              <p:cond delay="0"/>
                            </p:stCondLst>
                            <p:childTnLst>
                              <p:par>
                                <p:cTn id="551" nodeType="clickEffect" fill="hold" presetClass="entr" presetID="2" presetSubtype="4">
                                  <p:stCondLst>
                                    <p:cond delay="0"/>
                                  </p:stCondLst>
                                  <p:childTnLst>
                                    <p:set>
                                      <p:cBhvr>
                                        <p:cTn id="552" dur="1" fill="hold">
                                          <p:stCondLst>
                                            <p:cond delay="0"/>
                                          </p:stCondLst>
                                        </p:cTn>
                                        <p:tgtEl>
                                          <p:spTgt spid="242"/>
                                        </p:tgtEl>
                                        <p:attrNameLst>
                                          <p:attrName>style.visibility</p:attrName>
                                        </p:attrNameLst>
                                      </p:cBhvr>
                                      <p:to>
                                        <p:strVal val="visible"/>
                                      </p:to>
                                    </p:set>
                                    <p:anim calcmode="lin" valueType="num">
                                      <p:cBhvr additive="repl">
                                        <p:cTn id="553" dur="500" fill="hold"/>
                                        <p:tgtEl>
                                          <p:spTgt spid="242"/>
                                        </p:tgtEl>
                                        <p:attrNameLst>
                                          <p:attrName>ppt_x</p:attrName>
                                        </p:attrNameLst>
                                      </p:cBhvr>
                                      <p:tavLst>
                                        <p:tav tm="0">
                                          <p:val>
                                            <p:strVal val="#ppt_x"/>
                                          </p:val>
                                        </p:tav>
                                        <p:tav tm="100000">
                                          <p:val>
                                            <p:strVal val="#ppt_x"/>
                                          </p:val>
                                        </p:tav>
                                      </p:tavLst>
                                    </p:anim>
                                    <p:anim calcmode="lin" valueType="num">
                                      <p:cBhvr additive="repl">
                                        <p:cTn id="554" dur="500" fill="hold"/>
                                        <p:tgtEl>
                                          <p:spTgt spid="242"/>
                                        </p:tgtEl>
                                        <p:attrNameLst>
                                          <p:attrName>ppt_y</p:attrName>
                                        </p:attrNameLst>
                                      </p:cBhvr>
                                      <p:tavLst>
                                        <p:tav tm="0">
                                          <p:val>
                                            <p:strVal val="1+#ppt_h/2"/>
                                          </p:val>
                                        </p:tav>
                                        <p:tav tm="100000">
                                          <p:val>
                                            <p:strVal val="#ppt_y"/>
                                          </p:val>
                                        </p:tav>
                                      </p:tavLst>
                                    </p:anim>
                                  </p:childTnLst>
                                </p:cTn>
                              </p:par>
                            </p:childTnLst>
                          </p:cTn>
                        </p:par>
                      </p:childTnLst>
                    </p:cTn>
                  </p:par>
                  <p:par>
                    <p:cTn id="555" fill="hold">
                      <p:stCondLst>
                        <p:cond delay="indefinite"/>
                      </p:stCondLst>
                      <p:childTnLst>
                        <p:par>
                          <p:cTn id="556" fill="hold">
                            <p:stCondLst>
                              <p:cond delay="0"/>
                            </p:stCondLst>
                            <p:childTnLst>
                              <p:par>
                                <p:cTn id="557" nodeType="clickEffect" fill="hold" presetClass="entr" presetID="2" presetSubtype="4">
                                  <p:stCondLst>
                                    <p:cond delay="0"/>
                                  </p:stCondLst>
                                  <p:childTnLst>
                                    <p:set>
                                      <p:cBhvr>
                                        <p:cTn id="558" dur="1" fill="hold">
                                          <p:stCondLst>
                                            <p:cond delay="0"/>
                                          </p:stCondLst>
                                        </p:cTn>
                                        <p:tgtEl>
                                          <p:spTgt spid="243"/>
                                        </p:tgtEl>
                                        <p:attrNameLst>
                                          <p:attrName>style.visibility</p:attrName>
                                        </p:attrNameLst>
                                      </p:cBhvr>
                                      <p:to>
                                        <p:strVal val="visible"/>
                                      </p:to>
                                    </p:set>
                                    <p:anim calcmode="lin" valueType="num">
                                      <p:cBhvr additive="repl">
                                        <p:cTn id="559" dur="500" fill="hold"/>
                                        <p:tgtEl>
                                          <p:spTgt spid="243"/>
                                        </p:tgtEl>
                                        <p:attrNameLst>
                                          <p:attrName>ppt_x</p:attrName>
                                        </p:attrNameLst>
                                      </p:cBhvr>
                                      <p:tavLst>
                                        <p:tav tm="0">
                                          <p:val>
                                            <p:strVal val="#ppt_x"/>
                                          </p:val>
                                        </p:tav>
                                        <p:tav tm="100000">
                                          <p:val>
                                            <p:strVal val="#ppt_x"/>
                                          </p:val>
                                        </p:tav>
                                      </p:tavLst>
                                    </p:anim>
                                    <p:anim calcmode="lin" valueType="num">
                                      <p:cBhvr additive="repl">
                                        <p:cTn id="560" dur="500" fill="hold"/>
                                        <p:tgtEl>
                                          <p:spTgt spid="243"/>
                                        </p:tgtEl>
                                        <p:attrNameLst>
                                          <p:attrName>ppt_y</p:attrName>
                                        </p:attrNameLst>
                                      </p:cBhvr>
                                      <p:tavLst>
                                        <p:tav tm="0">
                                          <p:val>
                                            <p:strVal val="1+#ppt_h/2"/>
                                          </p:val>
                                        </p:tav>
                                        <p:tav tm="100000">
                                          <p:val>
                                            <p:strVal val="#ppt_y"/>
                                          </p:val>
                                        </p:tav>
                                      </p:tavLst>
                                    </p:anim>
                                  </p:childTnLst>
                                </p:cTn>
                              </p:par>
                            </p:childTnLst>
                          </p:cTn>
                        </p:par>
                      </p:childTnLst>
                    </p:cTn>
                  </p:par>
                  <p:par>
                    <p:cTn id="561" fill="hold">
                      <p:stCondLst>
                        <p:cond delay="indefinite"/>
                      </p:stCondLst>
                      <p:childTnLst>
                        <p:par>
                          <p:cTn id="562" fill="hold">
                            <p:stCondLst>
                              <p:cond delay="0"/>
                            </p:stCondLst>
                            <p:childTnLst>
                              <p:par>
                                <p:cTn id="563" nodeType="clickEffect" fill="hold" presetClass="entr" presetID="1">
                                  <p:stCondLst>
                                    <p:cond delay="0"/>
                                  </p:stCondLst>
                                  <p:childTnLst>
                                    <p:set>
                                      <p:cBhvr>
                                        <p:cTn id="564" dur="1" fill="hold">
                                          <p:stCondLst>
                                            <p:cond delay="0"/>
                                          </p:stCondLst>
                                        </p:cTn>
                                        <p:tgtEl>
                                          <p:spTgt spid="244"/>
                                        </p:tgtEl>
                                        <p:attrNameLst>
                                          <p:attrName>style.visibility</p:attrName>
                                        </p:attrNameLst>
                                      </p:cBhvr>
                                      <p:to>
                                        <p:strVal val="visible"/>
                                      </p:to>
                                    </p:set>
                                  </p:childTnLst>
                                </p:cTn>
                              </p:par>
                            </p:childTnLst>
                          </p:cTn>
                        </p:par>
                      </p:childTnLst>
                    </p:cTn>
                  </p:par>
                  <p:par>
                    <p:cTn id="565" fill="hold">
                      <p:stCondLst>
                        <p:cond delay="indefinite"/>
                      </p:stCondLst>
                      <p:childTnLst>
                        <p:par>
                          <p:cTn id="566" fill="hold">
                            <p:stCondLst>
                              <p:cond delay="0"/>
                            </p:stCondLst>
                            <p:childTnLst>
                              <p:par>
                                <p:cTn id="567" nodeType="clickEffect" fill="hold" presetClass="entr" presetID="1">
                                  <p:stCondLst>
                                    <p:cond delay="0"/>
                                  </p:stCondLst>
                                  <p:childTnLst>
                                    <p:set>
                                      <p:cBhvr>
                                        <p:cTn id="568" dur="1" fill="hold">
                                          <p:stCondLst>
                                            <p:cond delay="0"/>
                                          </p:stCondLst>
                                        </p:cTn>
                                        <p:tgtEl>
                                          <p:spTgt spid="245"/>
                                        </p:tgtEl>
                                        <p:attrNameLst>
                                          <p:attrName>style.visibility</p:attrName>
                                        </p:attrNameLst>
                                      </p:cBhvr>
                                      <p:to>
                                        <p:strVal val="visible"/>
                                      </p:to>
                                    </p:set>
                                  </p:childTnLst>
                                </p:cTn>
                              </p:par>
                            </p:childTnLst>
                          </p:cTn>
                        </p:par>
                      </p:childTnLst>
                    </p:cTn>
                  </p:par>
                  <p:par>
                    <p:cTn id="569" fill="hold">
                      <p:stCondLst>
                        <p:cond delay="indefinite"/>
                      </p:stCondLst>
                      <p:childTnLst>
                        <p:par>
                          <p:cTn id="570" fill="hold">
                            <p:stCondLst>
                              <p:cond delay="0"/>
                            </p:stCondLst>
                            <p:childTnLst>
                              <p:par>
                                <p:cTn id="571" nodeType="clickEffect" fill="hold" presetClass="entr" presetID="2" presetSubtype="4">
                                  <p:stCondLst>
                                    <p:cond delay="0"/>
                                  </p:stCondLst>
                                  <p:childTnLst>
                                    <p:set>
                                      <p:cBhvr>
                                        <p:cTn id="572" dur="1" fill="hold">
                                          <p:stCondLst>
                                            <p:cond delay="0"/>
                                          </p:stCondLst>
                                        </p:cTn>
                                        <p:tgtEl>
                                          <p:spTgt spid="247"/>
                                        </p:tgtEl>
                                        <p:attrNameLst>
                                          <p:attrName>style.visibility</p:attrName>
                                        </p:attrNameLst>
                                      </p:cBhvr>
                                      <p:to>
                                        <p:strVal val="visible"/>
                                      </p:to>
                                    </p:set>
                                    <p:anim calcmode="lin" valueType="num">
                                      <p:cBhvr additive="repl">
                                        <p:cTn id="573" dur="500" fill="hold"/>
                                        <p:tgtEl>
                                          <p:spTgt spid="247"/>
                                        </p:tgtEl>
                                        <p:attrNameLst>
                                          <p:attrName>ppt_x</p:attrName>
                                        </p:attrNameLst>
                                      </p:cBhvr>
                                      <p:tavLst>
                                        <p:tav tm="0">
                                          <p:val>
                                            <p:strVal val="#ppt_x"/>
                                          </p:val>
                                        </p:tav>
                                        <p:tav tm="100000">
                                          <p:val>
                                            <p:strVal val="#ppt_x"/>
                                          </p:val>
                                        </p:tav>
                                      </p:tavLst>
                                    </p:anim>
                                    <p:anim calcmode="lin" valueType="num">
                                      <p:cBhvr additive="repl">
                                        <p:cTn id="574" dur="500" fill="hold"/>
                                        <p:tgtEl>
                                          <p:spTgt spid="247"/>
                                        </p:tgtEl>
                                        <p:attrNameLst>
                                          <p:attrName>ppt_y</p:attrName>
                                        </p:attrNameLst>
                                      </p:cBhvr>
                                      <p:tavLst>
                                        <p:tav tm="0">
                                          <p:val>
                                            <p:strVal val="1+#ppt_h/2"/>
                                          </p:val>
                                        </p:tav>
                                        <p:tav tm="100000">
                                          <p:val>
                                            <p:strVal val="#ppt_y"/>
                                          </p:val>
                                        </p:tav>
                                      </p:tavLst>
                                    </p:anim>
                                  </p:childTnLst>
                                </p:cTn>
                              </p:par>
                            </p:childTnLst>
                          </p:cTn>
                        </p:par>
                      </p:childTnLst>
                    </p:cTn>
                  </p:par>
                  <p:par>
                    <p:cTn id="575" fill="hold">
                      <p:stCondLst>
                        <p:cond delay="indefinite"/>
                      </p:stCondLst>
                      <p:childTnLst>
                        <p:par>
                          <p:cTn id="576" fill="hold">
                            <p:stCondLst>
                              <p:cond delay="0"/>
                            </p:stCondLst>
                            <p:childTnLst>
                              <p:par>
                                <p:cTn id="577" nodeType="clickEffect" fill="hold" presetClass="entr" presetID="2" presetSubtype="4">
                                  <p:stCondLst>
                                    <p:cond delay="0"/>
                                  </p:stCondLst>
                                  <p:childTnLst>
                                    <p:set>
                                      <p:cBhvr>
                                        <p:cTn id="578" dur="1" fill="hold">
                                          <p:stCondLst>
                                            <p:cond delay="0"/>
                                          </p:stCondLst>
                                        </p:cTn>
                                        <p:tgtEl>
                                          <p:spTgt spid="246"/>
                                        </p:tgtEl>
                                        <p:attrNameLst>
                                          <p:attrName>style.visibility</p:attrName>
                                        </p:attrNameLst>
                                      </p:cBhvr>
                                      <p:to>
                                        <p:strVal val="visible"/>
                                      </p:to>
                                    </p:set>
                                    <p:anim calcmode="lin" valueType="num">
                                      <p:cBhvr additive="repl">
                                        <p:cTn id="579" dur="500" fill="hold"/>
                                        <p:tgtEl>
                                          <p:spTgt spid="246"/>
                                        </p:tgtEl>
                                        <p:attrNameLst>
                                          <p:attrName>ppt_x</p:attrName>
                                        </p:attrNameLst>
                                      </p:cBhvr>
                                      <p:tavLst>
                                        <p:tav tm="0">
                                          <p:val>
                                            <p:strVal val="#ppt_x"/>
                                          </p:val>
                                        </p:tav>
                                        <p:tav tm="100000">
                                          <p:val>
                                            <p:strVal val="#ppt_x"/>
                                          </p:val>
                                        </p:tav>
                                      </p:tavLst>
                                    </p:anim>
                                    <p:anim calcmode="lin" valueType="num">
                                      <p:cBhvr additive="repl">
                                        <p:cTn id="580" dur="500" fill="hold"/>
                                        <p:tgtEl>
                                          <p:spTgt spid="246"/>
                                        </p:tgtEl>
                                        <p:attrNameLst>
                                          <p:attrName>ppt_y</p:attrName>
                                        </p:attrNameLst>
                                      </p:cBhvr>
                                      <p:tavLst>
                                        <p:tav tm="0">
                                          <p:val>
                                            <p:strVal val="1+#ppt_h/2"/>
                                          </p:val>
                                        </p:tav>
                                        <p:tav tm="100000">
                                          <p:val>
                                            <p:strVal val="#ppt_y"/>
                                          </p:val>
                                        </p:tav>
                                      </p:tavLst>
                                    </p:anim>
                                  </p:childTnLst>
                                </p:cTn>
                              </p:par>
                            </p:childTnLst>
                          </p:cTn>
                        </p:par>
                      </p:childTnLst>
                    </p:cTn>
                  </p:par>
                  <p:par>
                    <p:cTn id="581" fill="hold">
                      <p:stCondLst>
                        <p:cond delay="indefinite"/>
                      </p:stCondLst>
                      <p:childTnLst>
                        <p:par>
                          <p:cTn id="582" fill="hold">
                            <p:stCondLst>
                              <p:cond delay="0"/>
                            </p:stCondLst>
                            <p:childTnLst>
                              <p:par>
                                <p:cTn id="583" nodeType="clickEffect" fill="hold" presetClass="entr" presetID="2" presetSubtype="4">
                                  <p:stCondLst>
                                    <p:cond delay="0"/>
                                  </p:stCondLst>
                                  <p:childTnLst>
                                    <p:set>
                                      <p:cBhvr>
                                        <p:cTn id="584" dur="1" fill="hold">
                                          <p:stCondLst>
                                            <p:cond delay="0"/>
                                          </p:stCondLst>
                                        </p:cTn>
                                        <p:tgtEl>
                                          <p:spTgt spid="230"/>
                                        </p:tgtEl>
                                        <p:attrNameLst>
                                          <p:attrName>style.visibility</p:attrName>
                                        </p:attrNameLst>
                                      </p:cBhvr>
                                      <p:to>
                                        <p:strVal val="visible"/>
                                      </p:to>
                                    </p:set>
                                    <p:anim calcmode="lin" valueType="num">
                                      <p:cBhvr additive="repl">
                                        <p:cTn id="585" dur="500" fill="hold"/>
                                        <p:tgtEl>
                                          <p:spTgt spid="230"/>
                                        </p:tgtEl>
                                        <p:attrNameLst>
                                          <p:attrName>ppt_x</p:attrName>
                                        </p:attrNameLst>
                                      </p:cBhvr>
                                      <p:tavLst>
                                        <p:tav tm="0">
                                          <p:val>
                                            <p:strVal val="#ppt_x"/>
                                          </p:val>
                                        </p:tav>
                                        <p:tav tm="100000">
                                          <p:val>
                                            <p:strVal val="#ppt_x"/>
                                          </p:val>
                                        </p:tav>
                                      </p:tavLst>
                                    </p:anim>
                                    <p:anim calcmode="lin" valueType="num">
                                      <p:cBhvr additive="repl">
                                        <p:cTn id="586" dur="500" fill="hold"/>
                                        <p:tgtEl>
                                          <p:spTgt spid="2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TextShape 1"/>
          <p:cNvSpPr txBox="1"/>
          <p:nvPr/>
        </p:nvSpPr>
        <p:spPr>
          <a:xfrm>
            <a:off x="755640" y="1166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Conversão de AFNG para expressão regular</a:t>
            </a:r>
            <a:endParaRPr b="0" lang="pt-BR" sz="2800" spc="-1" strike="noStrike">
              <a:solidFill>
                <a:srgbClr val="ffffff"/>
              </a:solidFill>
              <a:uFill>
                <a:solidFill>
                  <a:srgbClr val="ffffff"/>
                </a:solidFill>
              </a:uFill>
              <a:latin typeface="Tahoma"/>
            </a:endParaRPr>
          </a:p>
        </p:txBody>
      </p:sp>
      <p:sp>
        <p:nvSpPr>
          <p:cNvPr id="250" name="TextShape 2"/>
          <p:cNvSpPr txBox="1"/>
          <p:nvPr/>
        </p:nvSpPr>
        <p:spPr>
          <a:xfrm>
            <a:off x="755640" y="1412640"/>
            <a:ext cx="7918200" cy="4624200"/>
          </a:xfrm>
          <a:prstGeom prst="rect">
            <a:avLst/>
          </a:prstGeom>
          <a:noFill/>
          <a:ln>
            <a:noFill/>
          </a:ln>
        </p:spPr>
        <p:txBody>
          <a:bodyPr/>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Para dar uma definição precisa do algoritmo que converte um AFNG em uma expressão regular, primeiro daremos uma definição formal de um AFNG.</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ff0000"/>
                </a:solidFill>
                <a:uFill>
                  <a:solidFill>
                    <a:srgbClr val="ffffff"/>
                  </a:solidFill>
                </a:uFill>
                <a:latin typeface="Arial"/>
              </a:rPr>
              <a:t>Um AFNG é semelhante a um AFN, exceto pela função de transição.</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Symbol"/>
              </a:rPr>
              <a:t></a:t>
            </a:r>
            <a:r>
              <a:rPr b="0" lang="pt-BR" sz="2400" spc="-1" strike="noStrike">
                <a:solidFill>
                  <a:srgbClr val="000000"/>
                </a:solidFill>
                <a:uFill>
                  <a:solidFill>
                    <a:srgbClr val="ffffff"/>
                  </a:solidFill>
                </a:uFill>
                <a:latin typeface="Arial"/>
              </a:rPr>
              <a:t>: (Q – {q</a:t>
            </a:r>
            <a:r>
              <a:rPr b="0" lang="pt-BR" sz="2400" spc="-1" strike="noStrike" baseline="-25000">
                <a:solidFill>
                  <a:srgbClr val="000000"/>
                </a:solidFill>
                <a:uFill>
                  <a:solidFill>
                    <a:srgbClr val="ffffff"/>
                  </a:solidFill>
                </a:uFill>
                <a:latin typeface="Arial"/>
              </a:rPr>
              <a:t>aceita</a:t>
            </a:r>
            <a:r>
              <a:rPr b="0" lang="pt-BR" sz="2400" spc="-1" strike="noStrike">
                <a:solidFill>
                  <a:srgbClr val="000000"/>
                </a:solidFill>
                <a:uFill>
                  <a:solidFill>
                    <a:srgbClr val="ffffff"/>
                  </a:solidFill>
                </a:uFill>
                <a:latin typeface="Arial"/>
              </a:rPr>
              <a:t>}) </a:t>
            </a:r>
            <a:r>
              <a:rPr b="0" lang="pt-BR" sz="2400" spc="-1" strike="noStrike">
                <a:solidFill>
                  <a:srgbClr val="000000"/>
                </a:solidFill>
                <a:uFill>
                  <a:solidFill>
                    <a:srgbClr val="ffffff"/>
                  </a:solidFill>
                </a:uFill>
                <a:latin typeface="Symbol"/>
              </a:rPr>
              <a:t></a:t>
            </a:r>
            <a:r>
              <a:rPr b="0" lang="pt-BR" sz="2400" spc="-1" strike="noStrike">
                <a:solidFill>
                  <a:srgbClr val="000000"/>
                </a:solidFill>
                <a:uFill>
                  <a:solidFill>
                    <a:srgbClr val="ffffff"/>
                  </a:solidFill>
                </a:uFill>
                <a:latin typeface="Arial"/>
              </a:rPr>
              <a:t> (Q – {q</a:t>
            </a:r>
            <a:r>
              <a:rPr b="0" lang="pt-BR" sz="2400" spc="-1" strike="noStrike" baseline="-25000">
                <a:solidFill>
                  <a:srgbClr val="000000"/>
                </a:solidFill>
                <a:uFill>
                  <a:solidFill>
                    <a:srgbClr val="ffffff"/>
                  </a:solidFill>
                </a:uFill>
                <a:latin typeface="Arial"/>
              </a:rPr>
              <a:t>início</a:t>
            </a:r>
            <a:r>
              <a:rPr b="0" lang="pt-BR" sz="2400" spc="-1" strike="noStrike">
                <a:solidFill>
                  <a:srgbClr val="000000"/>
                </a:solidFill>
                <a:uFill>
                  <a:solidFill>
                    <a:srgbClr val="ffffff"/>
                  </a:solidFill>
                </a:uFill>
                <a:latin typeface="Arial"/>
              </a:rPr>
              <a:t>}) </a:t>
            </a:r>
            <a:r>
              <a:rPr b="0" lang="pt-BR" sz="2400" spc="-1" strike="noStrike">
                <a:solidFill>
                  <a:srgbClr val="000000"/>
                </a:solidFill>
                <a:uFill>
                  <a:solidFill>
                    <a:srgbClr val="ffffff"/>
                  </a:solidFill>
                </a:uFill>
                <a:latin typeface="Symbol"/>
              </a:rPr>
              <a:t></a:t>
            </a:r>
            <a:r>
              <a:rPr b="0" lang="pt-BR" sz="2400" spc="-1" strike="noStrike">
                <a:solidFill>
                  <a:srgbClr val="000000"/>
                </a:solidFill>
                <a:uFill>
                  <a:solidFill>
                    <a:srgbClr val="ffffff"/>
                  </a:solidFill>
                </a:uFill>
                <a:latin typeface="Arial"/>
              </a:rPr>
              <a:t> </a:t>
            </a:r>
            <a:r>
              <a:rPr b="0" lang="pt-BR" sz="2400" spc="-1" strike="noStrike">
                <a:solidFill>
                  <a:srgbClr val="000000"/>
                </a:solidFill>
                <a:uFill>
                  <a:solidFill>
                    <a:srgbClr val="ffffff"/>
                  </a:solidFill>
                </a:uFill>
                <a:latin typeface="Brush Script MT"/>
              </a:rPr>
              <a:t>R</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ff0000"/>
                </a:solidFill>
                <a:uFill>
                  <a:solidFill>
                    <a:srgbClr val="ffffff"/>
                  </a:solidFill>
                </a:uFill>
                <a:latin typeface="Brush Script MT"/>
              </a:rPr>
              <a:t>R  </a:t>
            </a:r>
            <a:r>
              <a:rPr b="0" lang="pt-BR" sz="2400" spc="-1" strike="noStrike">
                <a:solidFill>
                  <a:srgbClr val="ff0000"/>
                </a:solidFill>
                <a:uFill>
                  <a:solidFill>
                    <a:srgbClr val="ffffff"/>
                  </a:solidFill>
                </a:uFill>
                <a:latin typeface="Arial"/>
              </a:rPr>
              <a:t>é o conjunto de todas as expressões regulares sobre </a:t>
            </a:r>
            <a:r>
              <a:rPr b="0" lang="pt-BR" sz="2400" spc="-1" strike="noStrike">
                <a:solidFill>
                  <a:srgbClr val="ff0000"/>
                </a:solidFill>
                <a:uFill>
                  <a:solidFill>
                    <a:srgbClr val="ffffff"/>
                  </a:solidFill>
                </a:uFill>
                <a:latin typeface="Symbol"/>
              </a:rPr>
              <a:t></a:t>
            </a:r>
            <a:r>
              <a:rPr b="0" lang="pt-BR" sz="2400" spc="-1" strike="noStrike">
                <a:solidFill>
                  <a:srgbClr val="ff0000"/>
                </a:solidFill>
                <a:uFill>
                  <a:solidFill>
                    <a:srgbClr val="ffffff"/>
                  </a:solidFill>
                </a:uFill>
                <a:latin typeface="Arial"/>
              </a:rPr>
              <a:t>.</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Se </a:t>
            </a:r>
            <a:r>
              <a:rPr b="0" lang="pt-BR" sz="2400" spc="-1" strike="noStrike">
                <a:solidFill>
                  <a:srgbClr val="000000"/>
                </a:solidFill>
                <a:uFill>
                  <a:solidFill>
                    <a:srgbClr val="ffffff"/>
                  </a:solidFill>
                </a:uFill>
                <a:latin typeface="Symbol"/>
              </a:rPr>
              <a:t></a:t>
            </a:r>
            <a:r>
              <a:rPr b="0" lang="pt-BR" sz="2400" spc="-1" strike="noStrike">
                <a:solidFill>
                  <a:srgbClr val="000000"/>
                </a:solidFill>
                <a:uFill>
                  <a:solidFill>
                    <a:srgbClr val="ffffff"/>
                  </a:solidFill>
                </a:uFill>
                <a:latin typeface="Arial"/>
              </a:rPr>
              <a:t>(q</a:t>
            </a:r>
            <a:r>
              <a:rPr b="0" lang="pt-BR" sz="2400" spc="-1" strike="noStrike" baseline="-25000">
                <a:solidFill>
                  <a:srgbClr val="000000"/>
                </a:solidFill>
                <a:uFill>
                  <a:solidFill>
                    <a:srgbClr val="ffffff"/>
                  </a:solidFill>
                </a:uFill>
                <a:latin typeface="Arial"/>
              </a:rPr>
              <a:t>i</a:t>
            </a:r>
            <a:r>
              <a:rPr b="0" lang="pt-BR" sz="2400" spc="-1" strike="noStrike">
                <a:solidFill>
                  <a:srgbClr val="000000"/>
                </a:solidFill>
                <a:uFill>
                  <a:solidFill>
                    <a:srgbClr val="ffffff"/>
                  </a:solidFill>
                </a:uFill>
                <a:latin typeface="Arial"/>
              </a:rPr>
              <a:t>,q</a:t>
            </a:r>
            <a:r>
              <a:rPr b="0" lang="pt-BR" sz="2400" spc="-1" strike="noStrike" baseline="-25000">
                <a:solidFill>
                  <a:srgbClr val="000000"/>
                </a:solidFill>
                <a:uFill>
                  <a:solidFill>
                    <a:srgbClr val="ffffff"/>
                  </a:solidFill>
                </a:uFill>
                <a:latin typeface="Arial"/>
              </a:rPr>
              <a:t>j</a:t>
            </a:r>
            <a:r>
              <a:rPr b="0" lang="pt-BR" sz="2400" spc="-1" strike="noStrike">
                <a:solidFill>
                  <a:srgbClr val="000000"/>
                </a:solidFill>
                <a:uFill>
                  <a:solidFill>
                    <a:srgbClr val="ffffff"/>
                  </a:solidFill>
                </a:uFill>
                <a:latin typeface="Arial"/>
              </a:rPr>
              <a:t>) = R, a seta do estado q</a:t>
            </a:r>
            <a:r>
              <a:rPr b="0" lang="pt-BR" sz="2400" spc="-1" strike="noStrike" baseline="-25000">
                <a:solidFill>
                  <a:srgbClr val="000000"/>
                </a:solidFill>
                <a:uFill>
                  <a:solidFill>
                    <a:srgbClr val="ffffff"/>
                  </a:solidFill>
                </a:uFill>
                <a:latin typeface="Arial"/>
              </a:rPr>
              <a:t>i</a:t>
            </a:r>
            <a:r>
              <a:rPr b="0" lang="pt-BR" sz="2400" spc="-1" strike="noStrike">
                <a:solidFill>
                  <a:srgbClr val="000000"/>
                </a:solidFill>
                <a:uFill>
                  <a:solidFill>
                    <a:srgbClr val="ffffff"/>
                  </a:solidFill>
                </a:uFill>
                <a:latin typeface="Arial"/>
              </a:rPr>
              <a:t> para o estado q</a:t>
            </a:r>
            <a:r>
              <a:rPr b="0" lang="pt-BR" sz="2400" spc="-1" strike="noStrike" baseline="-25000">
                <a:solidFill>
                  <a:srgbClr val="000000"/>
                </a:solidFill>
                <a:uFill>
                  <a:solidFill>
                    <a:srgbClr val="ffffff"/>
                  </a:solidFill>
                </a:uFill>
                <a:latin typeface="Arial"/>
              </a:rPr>
              <a:t>j</a:t>
            </a:r>
            <a:r>
              <a:rPr b="0" lang="pt-BR" sz="2400" spc="-1" strike="noStrike">
                <a:solidFill>
                  <a:srgbClr val="000000"/>
                </a:solidFill>
                <a:uFill>
                  <a:solidFill>
                    <a:srgbClr val="ffffff"/>
                  </a:solidFill>
                </a:uFill>
                <a:latin typeface="Arial"/>
              </a:rPr>
              <a:t> tem como rótulo a expressão regular R.</a:t>
            </a:r>
            <a:endParaRPr b="1" lang="pt-BR" sz="2400" spc="-1" strike="noStrike">
              <a:solidFill>
                <a:srgbClr val="000000"/>
              </a:solidFill>
              <a:uFill>
                <a:solidFill>
                  <a:srgbClr val="ffffff"/>
                </a:solidFill>
              </a:uFill>
              <a:latin typeface="Arial"/>
            </a:endParaRPr>
          </a:p>
        </p:txBody>
      </p:sp>
    </p:spTree>
  </p:cSld>
  <p:timing>
    <p:tnLst>
      <p:par>
        <p:cTn id="587" dur="indefinite" restart="never" nodeType="tmRoot">
          <p:childTnLst>
            <p:seq>
              <p:cTn id="588" dur="indefinite" nodeType="mainSeq">
                <p:childTnLst>
                  <p:par>
                    <p:cTn id="589" fill="hold">
                      <p:stCondLst>
                        <p:cond delay="indefinite"/>
                      </p:stCondLst>
                      <p:childTnLst>
                        <p:par>
                          <p:cTn id="590" fill="hold">
                            <p:stCondLst>
                              <p:cond delay="0"/>
                            </p:stCondLst>
                            <p:childTnLst>
                              <p:par>
                                <p:cTn id="591" nodeType="clickEffect" fill="hold" presetClass="entr" presetID="2" presetSubtype="4">
                                  <p:stCondLst>
                                    <p:cond delay="0"/>
                                  </p:stCondLst>
                                  <p:childTnLst>
                                    <p:set>
                                      <p:cBhvr>
                                        <p:cTn id="592" dur="1" fill="hold">
                                          <p:stCondLst>
                                            <p:cond delay="0"/>
                                          </p:stCondLst>
                                        </p:cTn>
                                        <p:tgtEl>
                                          <p:spTgt spid="250">
                                            <p:txEl>
                                              <p:pRg st="0" end="141"/>
                                            </p:txEl>
                                          </p:spTgt>
                                        </p:tgtEl>
                                        <p:attrNameLst>
                                          <p:attrName>style.visibility</p:attrName>
                                        </p:attrNameLst>
                                      </p:cBhvr>
                                      <p:to>
                                        <p:strVal val="visible"/>
                                      </p:to>
                                    </p:set>
                                    <p:anim calcmode="lin" valueType="num">
                                      <p:cBhvr additive="repl">
                                        <p:cTn id="593" dur="500" fill="hold"/>
                                        <p:tgtEl>
                                          <p:spTgt spid="250">
                                            <p:txEl>
                                              <p:pRg st="0" end="141"/>
                                            </p:txEl>
                                          </p:spTgt>
                                        </p:tgtEl>
                                        <p:attrNameLst>
                                          <p:attrName>ppt_x</p:attrName>
                                        </p:attrNameLst>
                                      </p:cBhvr>
                                      <p:tavLst>
                                        <p:tav tm="0">
                                          <p:val>
                                            <p:strVal val="#ppt_x"/>
                                          </p:val>
                                        </p:tav>
                                        <p:tav tm="100000">
                                          <p:val>
                                            <p:strVal val="#ppt_x"/>
                                          </p:val>
                                        </p:tav>
                                      </p:tavLst>
                                    </p:anim>
                                    <p:anim calcmode="lin" valueType="num">
                                      <p:cBhvr additive="repl">
                                        <p:cTn id="594" dur="500" fill="hold"/>
                                        <p:tgtEl>
                                          <p:spTgt spid="250">
                                            <p:txEl>
                                              <p:pRg st="0" end="141"/>
                                            </p:txEl>
                                          </p:spTgt>
                                        </p:tgtEl>
                                        <p:attrNameLst>
                                          <p:attrName>ppt_y</p:attrName>
                                        </p:attrNameLst>
                                      </p:cBhvr>
                                      <p:tavLst>
                                        <p:tav tm="0">
                                          <p:val>
                                            <p:strVal val="1+#ppt_h/2"/>
                                          </p:val>
                                        </p:tav>
                                        <p:tav tm="100000">
                                          <p:val>
                                            <p:strVal val="#ppt_y"/>
                                          </p:val>
                                        </p:tav>
                                      </p:tavLst>
                                    </p:anim>
                                  </p:childTnLst>
                                </p:cTn>
                              </p:par>
                            </p:childTnLst>
                          </p:cTn>
                        </p:par>
                      </p:childTnLst>
                    </p:cTn>
                  </p:par>
                  <p:par>
                    <p:cTn id="595" fill="hold">
                      <p:stCondLst>
                        <p:cond delay="indefinite"/>
                      </p:stCondLst>
                      <p:childTnLst>
                        <p:par>
                          <p:cTn id="596" fill="hold">
                            <p:stCondLst>
                              <p:cond delay="0"/>
                            </p:stCondLst>
                            <p:childTnLst>
                              <p:par>
                                <p:cTn id="597" nodeType="clickEffect" fill="hold" presetClass="entr" presetID="2" presetSubtype="4">
                                  <p:stCondLst>
                                    <p:cond delay="0"/>
                                  </p:stCondLst>
                                  <p:childTnLst>
                                    <p:set>
                                      <p:cBhvr>
                                        <p:cTn id="598" dur="1" fill="hold">
                                          <p:stCondLst>
                                            <p:cond delay="0"/>
                                          </p:stCondLst>
                                        </p:cTn>
                                        <p:tgtEl>
                                          <p:spTgt spid="250">
                                            <p:txEl>
                                              <p:pRg st="141" end="205"/>
                                            </p:txEl>
                                          </p:spTgt>
                                        </p:tgtEl>
                                        <p:attrNameLst>
                                          <p:attrName>style.visibility</p:attrName>
                                        </p:attrNameLst>
                                      </p:cBhvr>
                                      <p:to>
                                        <p:strVal val="visible"/>
                                      </p:to>
                                    </p:set>
                                    <p:anim calcmode="lin" valueType="num">
                                      <p:cBhvr additive="repl">
                                        <p:cTn id="599" dur="500" fill="hold"/>
                                        <p:tgtEl>
                                          <p:spTgt spid="250">
                                            <p:txEl>
                                              <p:pRg st="141" end="205"/>
                                            </p:txEl>
                                          </p:spTgt>
                                        </p:tgtEl>
                                        <p:attrNameLst>
                                          <p:attrName>ppt_x</p:attrName>
                                        </p:attrNameLst>
                                      </p:cBhvr>
                                      <p:tavLst>
                                        <p:tav tm="0">
                                          <p:val>
                                            <p:strVal val="#ppt_x"/>
                                          </p:val>
                                        </p:tav>
                                        <p:tav tm="100000">
                                          <p:val>
                                            <p:strVal val="#ppt_x"/>
                                          </p:val>
                                        </p:tav>
                                      </p:tavLst>
                                    </p:anim>
                                    <p:anim calcmode="lin" valueType="num">
                                      <p:cBhvr additive="repl">
                                        <p:cTn id="600" dur="500" fill="hold"/>
                                        <p:tgtEl>
                                          <p:spTgt spid="250">
                                            <p:txEl>
                                              <p:pRg st="141" end="205"/>
                                            </p:txEl>
                                          </p:spTgt>
                                        </p:tgtEl>
                                        <p:attrNameLst>
                                          <p:attrName>ppt_y</p:attrName>
                                        </p:attrNameLst>
                                      </p:cBhvr>
                                      <p:tavLst>
                                        <p:tav tm="0">
                                          <p:val>
                                            <p:strVal val="1+#ppt_h/2"/>
                                          </p:val>
                                        </p:tav>
                                        <p:tav tm="100000">
                                          <p:val>
                                            <p:strVal val="#ppt_y"/>
                                          </p:val>
                                        </p:tav>
                                      </p:tavLst>
                                    </p:anim>
                                  </p:childTnLst>
                                </p:cTn>
                              </p:par>
                            </p:childTnLst>
                          </p:cTn>
                        </p:par>
                      </p:childTnLst>
                    </p:cTn>
                  </p:par>
                  <p:par>
                    <p:cTn id="601" fill="hold">
                      <p:stCondLst>
                        <p:cond delay="indefinite"/>
                      </p:stCondLst>
                      <p:childTnLst>
                        <p:par>
                          <p:cTn id="602" fill="hold">
                            <p:stCondLst>
                              <p:cond delay="0"/>
                            </p:stCondLst>
                            <p:childTnLst>
                              <p:par>
                                <p:cTn id="603" nodeType="clickEffect" fill="hold" presetClass="entr" presetID="2" presetSubtype="4">
                                  <p:stCondLst>
                                    <p:cond delay="0"/>
                                  </p:stCondLst>
                                  <p:childTnLst>
                                    <p:set>
                                      <p:cBhvr>
                                        <p:cTn id="604" dur="1" fill="hold">
                                          <p:stCondLst>
                                            <p:cond delay="0"/>
                                          </p:stCondLst>
                                        </p:cTn>
                                        <p:tgtEl>
                                          <p:spTgt spid="250">
                                            <p:txEl>
                                              <p:pRg st="205" end="246"/>
                                            </p:txEl>
                                          </p:spTgt>
                                        </p:tgtEl>
                                        <p:attrNameLst>
                                          <p:attrName>style.visibility</p:attrName>
                                        </p:attrNameLst>
                                      </p:cBhvr>
                                      <p:to>
                                        <p:strVal val="visible"/>
                                      </p:to>
                                    </p:set>
                                    <p:anim calcmode="lin" valueType="num">
                                      <p:cBhvr additive="repl">
                                        <p:cTn id="605" dur="500" fill="hold"/>
                                        <p:tgtEl>
                                          <p:spTgt spid="250">
                                            <p:txEl>
                                              <p:pRg st="205" end="246"/>
                                            </p:txEl>
                                          </p:spTgt>
                                        </p:tgtEl>
                                        <p:attrNameLst>
                                          <p:attrName>ppt_x</p:attrName>
                                        </p:attrNameLst>
                                      </p:cBhvr>
                                      <p:tavLst>
                                        <p:tav tm="0">
                                          <p:val>
                                            <p:strVal val="#ppt_x"/>
                                          </p:val>
                                        </p:tav>
                                        <p:tav tm="100000">
                                          <p:val>
                                            <p:strVal val="#ppt_x"/>
                                          </p:val>
                                        </p:tav>
                                      </p:tavLst>
                                    </p:anim>
                                    <p:anim calcmode="lin" valueType="num">
                                      <p:cBhvr additive="repl">
                                        <p:cTn id="606" dur="500" fill="hold"/>
                                        <p:tgtEl>
                                          <p:spTgt spid="250">
                                            <p:txEl>
                                              <p:pRg st="205" end="246"/>
                                            </p:txEl>
                                          </p:spTgt>
                                        </p:tgtEl>
                                        <p:attrNameLst>
                                          <p:attrName>ppt_y</p:attrName>
                                        </p:attrNameLst>
                                      </p:cBhvr>
                                      <p:tavLst>
                                        <p:tav tm="0">
                                          <p:val>
                                            <p:strVal val="1+#ppt_h/2"/>
                                          </p:val>
                                        </p:tav>
                                        <p:tav tm="100000">
                                          <p:val>
                                            <p:strVal val="#ppt_y"/>
                                          </p:val>
                                        </p:tav>
                                      </p:tavLst>
                                    </p:anim>
                                  </p:childTnLst>
                                </p:cTn>
                              </p:par>
                            </p:childTnLst>
                          </p:cTn>
                        </p:par>
                      </p:childTnLst>
                    </p:cTn>
                  </p:par>
                  <p:par>
                    <p:cTn id="607" fill="hold">
                      <p:stCondLst>
                        <p:cond delay="indefinite"/>
                      </p:stCondLst>
                      <p:childTnLst>
                        <p:par>
                          <p:cTn id="608" fill="hold">
                            <p:stCondLst>
                              <p:cond delay="0"/>
                            </p:stCondLst>
                            <p:childTnLst>
                              <p:par>
                                <p:cTn id="609" nodeType="clickEffect" fill="hold" presetClass="entr" presetID="2" presetSubtype="4">
                                  <p:stCondLst>
                                    <p:cond delay="0"/>
                                  </p:stCondLst>
                                  <p:childTnLst>
                                    <p:set>
                                      <p:cBhvr>
                                        <p:cTn id="610" dur="1" fill="hold">
                                          <p:stCondLst>
                                            <p:cond delay="0"/>
                                          </p:stCondLst>
                                        </p:cTn>
                                        <p:tgtEl>
                                          <p:spTgt spid="250">
                                            <p:txEl>
                                              <p:pRg st="246" end="304"/>
                                            </p:txEl>
                                          </p:spTgt>
                                        </p:tgtEl>
                                        <p:attrNameLst>
                                          <p:attrName>style.visibility</p:attrName>
                                        </p:attrNameLst>
                                      </p:cBhvr>
                                      <p:to>
                                        <p:strVal val="visible"/>
                                      </p:to>
                                    </p:set>
                                    <p:anim calcmode="lin" valueType="num">
                                      <p:cBhvr additive="repl">
                                        <p:cTn id="611" dur="500" fill="hold"/>
                                        <p:tgtEl>
                                          <p:spTgt spid="250">
                                            <p:txEl>
                                              <p:pRg st="246" end="304"/>
                                            </p:txEl>
                                          </p:spTgt>
                                        </p:tgtEl>
                                        <p:attrNameLst>
                                          <p:attrName>ppt_x</p:attrName>
                                        </p:attrNameLst>
                                      </p:cBhvr>
                                      <p:tavLst>
                                        <p:tav tm="0">
                                          <p:val>
                                            <p:strVal val="#ppt_x"/>
                                          </p:val>
                                        </p:tav>
                                        <p:tav tm="100000">
                                          <p:val>
                                            <p:strVal val="#ppt_x"/>
                                          </p:val>
                                        </p:tav>
                                      </p:tavLst>
                                    </p:anim>
                                    <p:anim calcmode="lin" valueType="num">
                                      <p:cBhvr additive="repl">
                                        <p:cTn id="612" dur="500" fill="hold"/>
                                        <p:tgtEl>
                                          <p:spTgt spid="250">
                                            <p:txEl>
                                              <p:pRg st="246" end="304"/>
                                            </p:txEl>
                                          </p:spTgt>
                                        </p:tgtEl>
                                        <p:attrNameLst>
                                          <p:attrName>ppt_y</p:attrName>
                                        </p:attrNameLst>
                                      </p:cBhvr>
                                      <p:tavLst>
                                        <p:tav tm="0">
                                          <p:val>
                                            <p:strVal val="1+#ppt_h/2"/>
                                          </p:val>
                                        </p:tav>
                                        <p:tav tm="100000">
                                          <p:val>
                                            <p:strVal val="#ppt_y"/>
                                          </p:val>
                                        </p:tav>
                                      </p:tavLst>
                                    </p:anim>
                                  </p:childTnLst>
                                </p:cTn>
                              </p:par>
                            </p:childTnLst>
                          </p:cTn>
                        </p:par>
                      </p:childTnLst>
                    </p:cTn>
                  </p:par>
                  <p:par>
                    <p:cTn id="613" fill="hold">
                      <p:stCondLst>
                        <p:cond delay="indefinite"/>
                      </p:stCondLst>
                      <p:childTnLst>
                        <p:par>
                          <p:cTn id="614" fill="hold">
                            <p:stCondLst>
                              <p:cond delay="0"/>
                            </p:stCondLst>
                            <p:childTnLst>
                              <p:par>
                                <p:cTn id="615" nodeType="clickEffect" fill="hold" presetClass="entr" presetID="2" presetSubtype="4">
                                  <p:stCondLst>
                                    <p:cond delay="0"/>
                                  </p:stCondLst>
                                  <p:childTnLst>
                                    <p:set>
                                      <p:cBhvr>
                                        <p:cTn id="616" dur="1" fill="hold">
                                          <p:stCondLst>
                                            <p:cond delay="0"/>
                                          </p:stCondLst>
                                        </p:cTn>
                                        <p:tgtEl>
                                          <p:spTgt spid="250">
                                            <p:txEl>
                                              <p:pRg st="304" end="397"/>
                                            </p:txEl>
                                          </p:spTgt>
                                        </p:tgtEl>
                                        <p:attrNameLst>
                                          <p:attrName>style.visibility</p:attrName>
                                        </p:attrNameLst>
                                      </p:cBhvr>
                                      <p:to>
                                        <p:strVal val="visible"/>
                                      </p:to>
                                    </p:set>
                                    <p:anim calcmode="lin" valueType="num">
                                      <p:cBhvr additive="repl">
                                        <p:cTn id="617" dur="500" fill="hold"/>
                                        <p:tgtEl>
                                          <p:spTgt spid="250">
                                            <p:txEl>
                                              <p:pRg st="304" end="397"/>
                                            </p:txEl>
                                          </p:spTgt>
                                        </p:tgtEl>
                                        <p:attrNameLst>
                                          <p:attrName>ppt_x</p:attrName>
                                        </p:attrNameLst>
                                      </p:cBhvr>
                                      <p:tavLst>
                                        <p:tav tm="0">
                                          <p:val>
                                            <p:strVal val="#ppt_x"/>
                                          </p:val>
                                        </p:tav>
                                        <p:tav tm="100000">
                                          <p:val>
                                            <p:strVal val="#ppt_x"/>
                                          </p:val>
                                        </p:tav>
                                      </p:tavLst>
                                    </p:anim>
                                    <p:anim calcmode="lin" valueType="num">
                                      <p:cBhvr additive="repl">
                                        <p:cTn id="618" dur="500" fill="hold"/>
                                        <p:tgtEl>
                                          <p:spTgt spid="250">
                                            <p:txEl>
                                              <p:pRg st="304" end="39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TextShape 1"/>
          <p:cNvSpPr txBox="1"/>
          <p:nvPr/>
        </p:nvSpPr>
        <p:spPr>
          <a:xfrm>
            <a:off x="755640" y="1166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Autômatos Finitos</a:t>
            </a:r>
            <a:r>
              <a:rPr b="1" lang="pt-BR" sz="2400" spc="-1" strike="noStrike">
                <a:solidFill>
                  <a:srgbClr val="720000"/>
                </a:solidFill>
                <a:uFill>
                  <a:solidFill>
                    <a:srgbClr val="ffffff"/>
                  </a:solidFill>
                </a:uFill>
                <a:latin typeface="Arial Narrow"/>
              </a:rPr>
              <a:t>
</a:t>
            </a:r>
            <a:r>
              <a:rPr b="1" lang="pt-BR" sz="2400" spc="-1" strike="noStrike">
                <a:solidFill>
                  <a:srgbClr val="720000"/>
                </a:solidFill>
                <a:uFill>
                  <a:solidFill>
                    <a:srgbClr val="ffffff"/>
                  </a:solidFill>
                </a:uFill>
                <a:latin typeface="Arial Narrow"/>
              </a:rPr>
              <a:t>Equivalência entre AFs  e expressões regulares</a:t>
            </a:r>
            <a:endParaRPr b="0" lang="pt-BR" sz="2800" spc="-1" strike="noStrike">
              <a:solidFill>
                <a:srgbClr val="ffffff"/>
              </a:solidFill>
              <a:uFill>
                <a:solidFill>
                  <a:srgbClr val="ffffff"/>
                </a:solidFill>
              </a:uFill>
              <a:latin typeface="Tahoma"/>
            </a:endParaRPr>
          </a:p>
        </p:txBody>
      </p:sp>
      <p:sp>
        <p:nvSpPr>
          <p:cNvPr id="82" name="TextShape 2"/>
          <p:cNvSpPr txBox="1"/>
          <p:nvPr/>
        </p:nvSpPr>
        <p:spPr>
          <a:xfrm>
            <a:off x="755640" y="1412640"/>
            <a:ext cx="7918200" cy="4624200"/>
          </a:xfrm>
          <a:prstGeom prst="rect">
            <a:avLst/>
          </a:prstGeom>
          <a:noFill/>
          <a:ln>
            <a:noFill/>
          </a:ln>
        </p:spPr>
        <p:txBody>
          <a:bodyPr/>
          <a:p>
            <a:pPr algn="just">
              <a:lnSpc>
                <a:spcPct val="100000"/>
              </a:lnSpc>
            </a:pP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Qualquer expressão regular pode ser convertida num autômato finito que reconhece a linguagem que ela descreve, e vice versa. </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p:txBody>
      </p:sp>
    </p:spTree>
  </p:cSld>
  <p:timing>
    <p:tnLst>
      <p:par>
        <p:cTn id="3" dur="indefinite" restart="never" nodeType="tmRoot">
          <p:childTnLst>
            <p:seq>
              <p:cTn id="4" dur="indefinite" nodeType="mainSeq">
                <p:childTnLst>
                  <p:par>
                    <p:cTn id="5" fill="hold">
                      <p:stCondLst>
                        <p:cond delay="indefinite"/>
                      </p:stCondLst>
                      <p:childTnLst>
                        <p:par>
                          <p:cTn id="6" fill="hold">
                            <p:stCondLst>
                              <p:cond delay="0"/>
                            </p:stCondLst>
                            <p:childTnLst>
                              <p:par>
                                <p:cTn id="7" nodeType="clickEffect" fill="hold" presetClass="entr" presetID="2" presetSubtype="4">
                                  <p:stCondLst>
                                    <p:cond delay="0"/>
                                  </p:stCondLst>
                                  <p:childTnLst>
                                    <p:set>
                                      <p:cBhvr>
                                        <p:cTn id="8" dur="1" fill="hold">
                                          <p:stCondLst>
                                            <p:cond delay="0"/>
                                          </p:stCondLst>
                                        </p:cTn>
                                        <p:tgtEl>
                                          <p:spTgt spid="82">
                                            <p:txEl>
                                              <p:pRg st="1" end="127"/>
                                            </p:txEl>
                                          </p:spTgt>
                                        </p:tgtEl>
                                        <p:attrNameLst>
                                          <p:attrName>style.visibility</p:attrName>
                                        </p:attrNameLst>
                                      </p:cBhvr>
                                      <p:to>
                                        <p:strVal val="visible"/>
                                      </p:to>
                                    </p:set>
                                    <p:anim calcmode="lin" valueType="num">
                                      <p:cBhvr additive="repl">
                                        <p:cTn id="9" dur="500" fill="hold"/>
                                        <p:tgtEl>
                                          <p:spTgt spid="82">
                                            <p:txEl>
                                              <p:pRg st="1" end="127"/>
                                            </p:txEl>
                                          </p:spTgt>
                                        </p:tgtEl>
                                        <p:attrNameLst>
                                          <p:attrName>ppt_x</p:attrName>
                                        </p:attrNameLst>
                                      </p:cBhvr>
                                      <p:tavLst>
                                        <p:tav tm="0">
                                          <p:val>
                                            <p:strVal val="#ppt_x"/>
                                          </p:val>
                                        </p:tav>
                                        <p:tav tm="100000">
                                          <p:val>
                                            <p:strVal val="#ppt_x"/>
                                          </p:val>
                                        </p:tav>
                                      </p:tavLst>
                                    </p:anim>
                                    <p:anim calcmode="lin" valueType="num">
                                      <p:cBhvr additive="repl">
                                        <p:cTn id="10" dur="500" fill="hold"/>
                                        <p:tgtEl>
                                          <p:spTgt spid="82">
                                            <p:txEl>
                                              <p:pRg st="1" end="12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TextShape 1"/>
          <p:cNvSpPr txBox="1"/>
          <p:nvPr/>
        </p:nvSpPr>
        <p:spPr>
          <a:xfrm>
            <a:off x="755640" y="1166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AFNG: definição formal</a:t>
            </a:r>
            <a:endParaRPr b="0" lang="pt-BR" sz="2800" spc="-1" strike="noStrike">
              <a:solidFill>
                <a:srgbClr val="ffffff"/>
              </a:solidFill>
              <a:uFill>
                <a:solidFill>
                  <a:srgbClr val="ffffff"/>
                </a:solidFill>
              </a:uFill>
              <a:latin typeface="Tahoma"/>
            </a:endParaRPr>
          </a:p>
        </p:txBody>
      </p:sp>
      <p:sp>
        <p:nvSpPr>
          <p:cNvPr id="252" name="TextShape 2"/>
          <p:cNvSpPr txBox="1"/>
          <p:nvPr/>
        </p:nvSpPr>
        <p:spPr>
          <a:xfrm>
            <a:off x="755640" y="1412640"/>
            <a:ext cx="7918200" cy="4624200"/>
          </a:xfrm>
          <a:prstGeom prst="rect">
            <a:avLst/>
          </a:prstGeom>
          <a:noFill/>
          <a:ln>
            <a:noFill/>
          </a:ln>
        </p:spPr>
        <p:txBody>
          <a:bodyPr/>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Um autômato finito não generalizado é uma 5-upla,</a:t>
            </a:r>
            <a:endParaRPr b="1" lang="pt-BR" sz="2400" spc="-1" strike="noStrike">
              <a:solidFill>
                <a:srgbClr val="000000"/>
              </a:solidFill>
              <a:uFill>
                <a:solidFill>
                  <a:srgbClr val="ffffff"/>
                </a:solidFill>
              </a:uFill>
              <a:latin typeface="Arial"/>
            </a:endParaRPr>
          </a:p>
          <a:p>
            <a:pPr>
              <a:lnSpc>
                <a:spcPct val="100000"/>
              </a:lnSpc>
            </a:pPr>
            <a:r>
              <a:rPr b="0" lang="pt-BR" sz="2400" spc="-1" strike="noStrike">
                <a:solidFill>
                  <a:srgbClr val="000000"/>
                </a:solidFill>
                <a:uFill>
                  <a:solidFill>
                    <a:srgbClr val="ffffff"/>
                  </a:solidFill>
                </a:uFill>
                <a:latin typeface="Arial"/>
              </a:rPr>
              <a:t>	</a:t>
            </a:r>
            <a:r>
              <a:rPr b="0" lang="pt-BR" sz="2400" spc="-1" strike="noStrike">
                <a:solidFill>
                  <a:srgbClr val="000000"/>
                </a:solidFill>
                <a:uFill>
                  <a:solidFill>
                    <a:srgbClr val="ffffff"/>
                  </a:solidFill>
                </a:uFill>
                <a:latin typeface="Arial"/>
              </a:rPr>
              <a:t>(Q,</a:t>
            </a:r>
            <a:r>
              <a:rPr b="0" lang="pt-BR" sz="2400" spc="-1" strike="noStrike">
                <a:solidFill>
                  <a:srgbClr val="000000"/>
                </a:solidFill>
                <a:uFill>
                  <a:solidFill>
                    <a:srgbClr val="ffffff"/>
                  </a:solidFill>
                </a:uFill>
                <a:latin typeface="Symbol"/>
              </a:rPr>
              <a:t></a:t>
            </a:r>
            <a:r>
              <a:rPr b="0" lang="pt-BR" sz="2400" spc="-1" strike="noStrike">
                <a:solidFill>
                  <a:srgbClr val="000000"/>
                </a:solidFill>
                <a:uFill>
                  <a:solidFill>
                    <a:srgbClr val="ffffff"/>
                  </a:solidFill>
                </a:uFill>
                <a:latin typeface="Arial"/>
              </a:rPr>
              <a:t>,</a:t>
            </a:r>
            <a:r>
              <a:rPr b="0" lang="pt-BR" sz="2400" spc="-1" strike="noStrike">
                <a:solidFill>
                  <a:srgbClr val="000000"/>
                </a:solidFill>
                <a:uFill>
                  <a:solidFill>
                    <a:srgbClr val="ffffff"/>
                  </a:solidFill>
                </a:uFill>
                <a:latin typeface="Symbol"/>
              </a:rPr>
              <a:t></a:t>
            </a:r>
            <a:r>
              <a:rPr b="0" lang="pt-BR" sz="2400" spc="-1" strike="noStrike">
                <a:solidFill>
                  <a:srgbClr val="000000"/>
                </a:solidFill>
                <a:uFill>
                  <a:solidFill>
                    <a:srgbClr val="ffffff"/>
                  </a:solidFill>
                </a:uFill>
                <a:latin typeface="Arial"/>
              </a:rPr>
              <a:t>, q</a:t>
            </a:r>
            <a:r>
              <a:rPr b="0" lang="pt-BR" sz="2400" spc="-1" strike="noStrike" baseline="-25000">
                <a:solidFill>
                  <a:srgbClr val="000000"/>
                </a:solidFill>
                <a:uFill>
                  <a:solidFill>
                    <a:srgbClr val="ffffff"/>
                  </a:solidFill>
                </a:uFill>
                <a:latin typeface="Arial"/>
              </a:rPr>
              <a:t>início</a:t>
            </a:r>
            <a:r>
              <a:rPr b="0" lang="pt-BR" sz="2400" spc="-1" strike="noStrike">
                <a:solidFill>
                  <a:srgbClr val="000000"/>
                </a:solidFill>
                <a:uFill>
                  <a:solidFill>
                    <a:srgbClr val="ffffff"/>
                  </a:solidFill>
                </a:uFill>
                <a:latin typeface="Arial"/>
              </a:rPr>
              <a:t>, q</a:t>
            </a:r>
            <a:r>
              <a:rPr b="0" lang="pt-BR" sz="2400" spc="-1" strike="noStrike" baseline="-25000">
                <a:solidFill>
                  <a:srgbClr val="000000"/>
                </a:solidFill>
                <a:uFill>
                  <a:solidFill>
                    <a:srgbClr val="ffffff"/>
                  </a:solidFill>
                </a:uFill>
                <a:latin typeface="Arial"/>
              </a:rPr>
              <a:t>aceita</a:t>
            </a:r>
            <a:r>
              <a:rPr b="0" lang="pt-BR" sz="2400" spc="-1" strike="noStrike">
                <a:solidFill>
                  <a:srgbClr val="000000"/>
                </a:solidFill>
                <a:uFill>
                  <a:solidFill>
                    <a:srgbClr val="ffffff"/>
                  </a:solidFill>
                </a:uFill>
                <a:latin typeface="Arial"/>
              </a:rPr>
              <a:t>), onde</a:t>
            </a:r>
            <a:endParaRPr b="1" lang="pt-BR" sz="2400" spc="-1" strike="noStrike">
              <a:solidFill>
                <a:srgbClr val="000000"/>
              </a:solidFill>
              <a:uFill>
                <a:solidFill>
                  <a:srgbClr val="ffffff"/>
                </a:solidFill>
              </a:uFill>
              <a:latin typeface="Arial"/>
            </a:endParaRPr>
          </a:p>
          <a:p>
            <a:pPr marL="457200" indent="-456840">
              <a:lnSpc>
                <a:spcPct val="100000"/>
              </a:lnSpc>
              <a:buClr>
                <a:srgbClr val="ffcc66"/>
              </a:buClr>
              <a:buSzPct val="80000"/>
              <a:buFont typeface="Arial Narrow"/>
              <a:buAutoNum type="arabicPeriod"/>
            </a:pPr>
            <a:r>
              <a:rPr b="0" lang="pt-BR" sz="2400" spc="-1" strike="noStrike">
                <a:solidFill>
                  <a:srgbClr val="720000"/>
                </a:solidFill>
                <a:uFill>
                  <a:solidFill>
                    <a:srgbClr val="ffffff"/>
                  </a:solidFill>
                </a:uFill>
                <a:latin typeface="Arial"/>
              </a:rPr>
              <a:t>Q é o conjunto finito de estados,</a:t>
            </a:r>
            <a:endParaRPr b="1" lang="pt-BR" sz="2400" spc="-1" strike="noStrike">
              <a:solidFill>
                <a:srgbClr val="000000"/>
              </a:solidFill>
              <a:uFill>
                <a:solidFill>
                  <a:srgbClr val="ffffff"/>
                </a:solidFill>
              </a:uFill>
              <a:latin typeface="Arial"/>
            </a:endParaRPr>
          </a:p>
          <a:p>
            <a:pPr marL="457200" indent="-456840">
              <a:lnSpc>
                <a:spcPct val="100000"/>
              </a:lnSpc>
              <a:buClr>
                <a:srgbClr val="ffcc66"/>
              </a:buClr>
              <a:buSzPct val="80000"/>
              <a:buFont typeface="Arial Narrow"/>
              <a:buAutoNum type="arabicPeriod"/>
            </a:pPr>
            <a:r>
              <a:rPr b="0" lang="pt-BR" sz="2400" spc="-1" strike="noStrike">
                <a:solidFill>
                  <a:srgbClr val="720000"/>
                </a:solidFill>
                <a:uFill>
                  <a:solidFill>
                    <a:srgbClr val="ffffff"/>
                  </a:solidFill>
                </a:uFill>
                <a:latin typeface="Symbol"/>
              </a:rPr>
              <a:t></a:t>
            </a:r>
            <a:r>
              <a:rPr b="0" lang="pt-BR" sz="2400" spc="-1" strike="noStrike">
                <a:solidFill>
                  <a:srgbClr val="720000"/>
                </a:solidFill>
                <a:uFill>
                  <a:solidFill>
                    <a:srgbClr val="ffffff"/>
                  </a:solidFill>
                </a:uFill>
                <a:latin typeface="Arial"/>
              </a:rPr>
              <a:t> </a:t>
            </a:r>
            <a:r>
              <a:rPr b="0" lang="pt-BR" sz="2400" spc="-1" strike="noStrike">
                <a:solidFill>
                  <a:srgbClr val="720000"/>
                </a:solidFill>
                <a:uFill>
                  <a:solidFill>
                    <a:srgbClr val="ffffff"/>
                  </a:solidFill>
                </a:uFill>
                <a:latin typeface="Arial"/>
              </a:rPr>
              <a:t>é o alfabeto de entrada,</a:t>
            </a:r>
            <a:endParaRPr b="1" lang="pt-BR" sz="2400" spc="-1" strike="noStrike">
              <a:solidFill>
                <a:srgbClr val="000000"/>
              </a:solidFill>
              <a:uFill>
                <a:solidFill>
                  <a:srgbClr val="ffffff"/>
                </a:solidFill>
              </a:uFill>
              <a:latin typeface="Arial"/>
            </a:endParaRPr>
          </a:p>
          <a:p>
            <a:pPr marL="457200" indent="-456840">
              <a:lnSpc>
                <a:spcPct val="100000"/>
              </a:lnSpc>
              <a:buClr>
                <a:srgbClr val="ffcc66"/>
              </a:buClr>
              <a:buSzPct val="80000"/>
              <a:buFont typeface="Arial Narrow"/>
              <a:buAutoNum type="arabicPeriod"/>
            </a:pPr>
            <a:r>
              <a:rPr b="0" lang="pt-BR" sz="2400" spc="-1" strike="noStrike">
                <a:solidFill>
                  <a:srgbClr val="720000"/>
                </a:solidFill>
                <a:uFill>
                  <a:solidFill>
                    <a:srgbClr val="ffffff"/>
                  </a:solidFill>
                </a:uFill>
                <a:latin typeface="Symbol"/>
              </a:rPr>
              <a:t></a:t>
            </a:r>
            <a:r>
              <a:rPr b="0" lang="pt-BR" sz="2400" spc="-1" strike="noStrike">
                <a:solidFill>
                  <a:srgbClr val="720000"/>
                </a:solidFill>
                <a:uFill>
                  <a:solidFill>
                    <a:srgbClr val="ffffff"/>
                  </a:solidFill>
                </a:uFill>
                <a:latin typeface="Arial"/>
              </a:rPr>
              <a:t>: (Q – {q</a:t>
            </a:r>
            <a:r>
              <a:rPr b="0" lang="pt-BR" sz="2400" spc="-1" strike="noStrike" baseline="-25000">
                <a:solidFill>
                  <a:srgbClr val="720000"/>
                </a:solidFill>
                <a:uFill>
                  <a:solidFill>
                    <a:srgbClr val="ffffff"/>
                  </a:solidFill>
                </a:uFill>
                <a:latin typeface="Arial"/>
              </a:rPr>
              <a:t>aceita</a:t>
            </a:r>
            <a:r>
              <a:rPr b="0" lang="pt-BR" sz="2400" spc="-1" strike="noStrike">
                <a:solidFill>
                  <a:srgbClr val="720000"/>
                </a:solidFill>
                <a:uFill>
                  <a:solidFill>
                    <a:srgbClr val="ffffff"/>
                  </a:solidFill>
                </a:uFill>
                <a:latin typeface="Arial"/>
              </a:rPr>
              <a:t>}) </a:t>
            </a:r>
            <a:r>
              <a:rPr b="0" lang="pt-BR" sz="2400" spc="-1" strike="noStrike">
                <a:solidFill>
                  <a:srgbClr val="720000"/>
                </a:solidFill>
                <a:uFill>
                  <a:solidFill>
                    <a:srgbClr val="ffffff"/>
                  </a:solidFill>
                </a:uFill>
                <a:latin typeface="Symbol"/>
              </a:rPr>
              <a:t></a:t>
            </a:r>
            <a:r>
              <a:rPr b="0" lang="pt-BR" sz="2400" spc="-1" strike="noStrike">
                <a:solidFill>
                  <a:srgbClr val="720000"/>
                </a:solidFill>
                <a:uFill>
                  <a:solidFill>
                    <a:srgbClr val="ffffff"/>
                  </a:solidFill>
                </a:uFill>
                <a:latin typeface="Arial"/>
              </a:rPr>
              <a:t> (Q – {q</a:t>
            </a:r>
            <a:r>
              <a:rPr b="0" lang="pt-BR" sz="2400" spc="-1" strike="noStrike" baseline="-25000">
                <a:solidFill>
                  <a:srgbClr val="720000"/>
                </a:solidFill>
                <a:uFill>
                  <a:solidFill>
                    <a:srgbClr val="ffffff"/>
                  </a:solidFill>
                </a:uFill>
                <a:latin typeface="Arial"/>
              </a:rPr>
              <a:t>início</a:t>
            </a:r>
            <a:r>
              <a:rPr b="0" lang="pt-BR" sz="2400" spc="-1" strike="noStrike">
                <a:solidFill>
                  <a:srgbClr val="720000"/>
                </a:solidFill>
                <a:uFill>
                  <a:solidFill>
                    <a:srgbClr val="ffffff"/>
                  </a:solidFill>
                </a:uFill>
                <a:latin typeface="Arial"/>
              </a:rPr>
              <a:t>}) </a:t>
            </a:r>
            <a:r>
              <a:rPr b="0" lang="pt-BR" sz="2400" spc="-1" strike="noStrike">
                <a:solidFill>
                  <a:srgbClr val="720000"/>
                </a:solidFill>
                <a:uFill>
                  <a:solidFill>
                    <a:srgbClr val="ffffff"/>
                  </a:solidFill>
                </a:uFill>
                <a:latin typeface="Symbol"/>
              </a:rPr>
              <a:t></a:t>
            </a:r>
            <a:r>
              <a:rPr b="0" lang="pt-BR" sz="2400" spc="-1" strike="noStrike">
                <a:solidFill>
                  <a:srgbClr val="720000"/>
                </a:solidFill>
                <a:uFill>
                  <a:solidFill>
                    <a:srgbClr val="ffffff"/>
                  </a:solidFill>
                </a:uFill>
                <a:latin typeface="Arial"/>
              </a:rPr>
              <a:t> </a:t>
            </a:r>
            <a:r>
              <a:rPr b="0" lang="pt-BR" sz="2400" spc="-1" strike="noStrike">
                <a:solidFill>
                  <a:srgbClr val="720000"/>
                </a:solidFill>
                <a:uFill>
                  <a:solidFill>
                    <a:srgbClr val="ffffff"/>
                  </a:solidFill>
                </a:uFill>
                <a:latin typeface="Brush Script MT"/>
              </a:rPr>
              <a:t>R </a:t>
            </a:r>
            <a:r>
              <a:rPr b="0" lang="pt-BR" sz="2400" spc="-1" strike="noStrike">
                <a:solidFill>
                  <a:srgbClr val="720000"/>
                </a:solidFill>
                <a:uFill>
                  <a:solidFill>
                    <a:srgbClr val="ffffff"/>
                  </a:solidFill>
                </a:uFill>
                <a:latin typeface="Arial"/>
              </a:rPr>
              <a:t>é a função de transição,</a:t>
            </a:r>
            <a:endParaRPr b="1" lang="pt-BR" sz="2400" spc="-1" strike="noStrike">
              <a:solidFill>
                <a:srgbClr val="000000"/>
              </a:solidFill>
              <a:uFill>
                <a:solidFill>
                  <a:srgbClr val="ffffff"/>
                </a:solidFill>
              </a:uFill>
              <a:latin typeface="Arial"/>
            </a:endParaRPr>
          </a:p>
          <a:p>
            <a:pPr marL="457200" indent="-456840">
              <a:lnSpc>
                <a:spcPct val="100000"/>
              </a:lnSpc>
              <a:buClr>
                <a:srgbClr val="ffcc66"/>
              </a:buClr>
              <a:buSzPct val="80000"/>
              <a:buFont typeface="Arial Narrow"/>
              <a:buAutoNum type="arabicPeriod"/>
            </a:pPr>
            <a:r>
              <a:rPr b="0" lang="pt-BR" sz="2400" spc="-1" strike="noStrike">
                <a:solidFill>
                  <a:srgbClr val="720000"/>
                </a:solidFill>
                <a:uFill>
                  <a:solidFill>
                    <a:srgbClr val="ffffff"/>
                  </a:solidFill>
                </a:uFill>
                <a:latin typeface="Arial"/>
              </a:rPr>
              <a:t>q</a:t>
            </a:r>
            <a:r>
              <a:rPr b="0" lang="pt-BR" sz="2400" spc="-1" strike="noStrike" baseline="-25000">
                <a:solidFill>
                  <a:srgbClr val="720000"/>
                </a:solidFill>
                <a:uFill>
                  <a:solidFill>
                    <a:srgbClr val="ffffff"/>
                  </a:solidFill>
                </a:uFill>
                <a:latin typeface="Arial"/>
              </a:rPr>
              <a:t>início</a:t>
            </a:r>
            <a:r>
              <a:rPr b="0" lang="pt-BR" sz="2400" spc="-1" strike="noStrike">
                <a:solidFill>
                  <a:srgbClr val="720000"/>
                </a:solidFill>
                <a:uFill>
                  <a:solidFill>
                    <a:srgbClr val="ffffff"/>
                  </a:solidFill>
                </a:uFill>
                <a:latin typeface="Arial"/>
              </a:rPr>
              <a:t> é o estado inicial, e </a:t>
            </a:r>
            <a:endParaRPr b="1" lang="pt-BR" sz="2400" spc="-1" strike="noStrike">
              <a:solidFill>
                <a:srgbClr val="000000"/>
              </a:solidFill>
              <a:uFill>
                <a:solidFill>
                  <a:srgbClr val="ffffff"/>
                </a:solidFill>
              </a:uFill>
              <a:latin typeface="Arial"/>
            </a:endParaRPr>
          </a:p>
          <a:p>
            <a:pPr marL="457200" indent="-456840">
              <a:lnSpc>
                <a:spcPct val="100000"/>
              </a:lnSpc>
              <a:buClr>
                <a:srgbClr val="ffcc66"/>
              </a:buClr>
              <a:buSzPct val="80000"/>
              <a:buFont typeface="Arial Narrow"/>
              <a:buAutoNum type="arabicPeriod"/>
            </a:pPr>
            <a:r>
              <a:rPr b="0" lang="pt-BR" sz="2400" spc="-1" strike="noStrike">
                <a:solidFill>
                  <a:srgbClr val="720000"/>
                </a:solidFill>
                <a:uFill>
                  <a:solidFill>
                    <a:srgbClr val="ffffff"/>
                  </a:solidFill>
                </a:uFill>
                <a:latin typeface="Arial"/>
              </a:rPr>
              <a:t>q</a:t>
            </a:r>
            <a:r>
              <a:rPr b="0" lang="pt-BR" sz="2400" spc="-1" strike="noStrike" baseline="-25000">
                <a:solidFill>
                  <a:srgbClr val="720000"/>
                </a:solidFill>
                <a:uFill>
                  <a:solidFill>
                    <a:srgbClr val="ffffff"/>
                  </a:solidFill>
                </a:uFill>
                <a:latin typeface="Arial"/>
              </a:rPr>
              <a:t>aceita </a:t>
            </a:r>
            <a:r>
              <a:rPr b="0" lang="pt-BR" sz="2400" spc="-1" strike="noStrike">
                <a:solidFill>
                  <a:srgbClr val="720000"/>
                </a:solidFill>
                <a:uFill>
                  <a:solidFill>
                    <a:srgbClr val="ffffff"/>
                  </a:solidFill>
                </a:uFill>
                <a:latin typeface="Arial"/>
              </a:rPr>
              <a:t>é o estado de aceitação.</a:t>
            </a:r>
            <a:endParaRPr b="1" lang="pt-BR" sz="2400" spc="-1" strike="noStrike">
              <a:solidFill>
                <a:srgbClr val="000000"/>
              </a:solidFill>
              <a:uFill>
                <a:solidFill>
                  <a:srgbClr val="ffffff"/>
                </a:solidFill>
              </a:uFill>
              <a:latin typeface="Arial"/>
            </a:endParaRPr>
          </a:p>
        </p:txBody>
      </p:sp>
    </p:spTree>
  </p:cSld>
  <p:timing>
    <p:tnLst>
      <p:par>
        <p:cTn id="619" dur="indefinite" restart="never" nodeType="tmRoot">
          <p:childTnLst>
            <p:seq>
              <p:cTn id="620" dur="indefinite" nodeType="mainSeq">
                <p:childTnLst>
                  <p:par>
                    <p:cTn id="621" fill="hold">
                      <p:stCondLst>
                        <p:cond delay="indefinite"/>
                      </p:stCondLst>
                      <p:childTnLst>
                        <p:par>
                          <p:cTn id="622" fill="hold">
                            <p:stCondLst>
                              <p:cond delay="0"/>
                            </p:stCondLst>
                            <p:childTnLst>
                              <p:par>
                                <p:cTn id="623" nodeType="clickEffect" fill="hold" presetClass="entr" presetID="2" presetSubtype="4">
                                  <p:stCondLst>
                                    <p:cond delay="0"/>
                                  </p:stCondLst>
                                  <p:childTnLst>
                                    <p:set>
                                      <p:cBhvr>
                                        <p:cTn id="624" dur="1" fill="hold">
                                          <p:stCondLst>
                                            <p:cond delay="0"/>
                                          </p:stCondLst>
                                        </p:cTn>
                                        <p:tgtEl>
                                          <p:spTgt spid="252">
                                            <p:txEl>
                                              <p:pRg st="0" end="50"/>
                                            </p:txEl>
                                          </p:spTgt>
                                        </p:tgtEl>
                                        <p:attrNameLst>
                                          <p:attrName>style.visibility</p:attrName>
                                        </p:attrNameLst>
                                      </p:cBhvr>
                                      <p:to>
                                        <p:strVal val="visible"/>
                                      </p:to>
                                    </p:set>
                                    <p:anim calcmode="lin" valueType="num">
                                      <p:cBhvr additive="repl">
                                        <p:cTn id="625" dur="500" fill="hold"/>
                                        <p:tgtEl>
                                          <p:spTgt spid="252">
                                            <p:txEl>
                                              <p:pRg st="0" end="50"/>
                                            </p:txEl>
                                          </p:spTgt>
                                        </p:tgtEl>
                                        <p:attrNameLst>
                                          <p:attrName>ppt_x</p:attrName>
                                        </p:attrNameLst>
                                      </p:cBhvr>
                                      <p:tavLst>
                                        <p:tav tm="0">
                                          <p:val>
                                            <p:strVal val="#ppt_x"/>
                                          </p:val>
                                        </p:tav>
                                        <p:tav tm="100000">
                                          <p:val>
                                            <p:strVal val="#ppt_x"/>
                                          </p:val>
                                        </p:tav>
                                      </p:tavLst>
                                    </p:anim>
                                    <p:anim calcmode="lin" valueType="num">
                                      <p:cBhvr additive="repl">
                                        <p:cTn id="626" dur="500" fill="hold"/>
                                        <p:tgtEl>
                                          <p:spTgt spid="252">
                                            <p:txEl>
                                              <p:pRg st="0" end="50"/>
                                            </p:txEl>
                                          </p:spTgt>
                                        </p:tgtEl>
                                        <p:attrNameLst>
                                          <p:attrName>ppt_y</p:attrName>
                                        </p:attrNameLst>
                                      </p:cBhvr>
                                      <p:tavLst>
                                        <p:tav tm="0">
                                          <p:val>
                                            <p:strVal val="1+#ppt_h/2"/>
                                          </p:val>
                                        </p:tav>
                                        <p:tav tm="100000">
                                          <p:val>
                                            <p:strVal val="#ppt_y"/>
                                          </p:val>
                                        </p:tav>
                                      </p:tavLst>
                                    </p:anim>
                                  </p:childTnLst>
                                </p:cTn>
                              </p:par>
                            </p:childTnLst>
                          </p:cTn>
                        </p:par>
                      </p:childTnLst>
                    </p:cTn>
                  </p:par>
                  <p:par>
                    <p:cTn id="627" fill="hold">
                      <p:stCondLst>
                        <p:cond delay="indefinite"/>
                      </p:stCondLst>
                      <p:childTnLst>
                        <p:par>
                          <p:cTn id="628" fill="hold">
                            <p:stCondLst>
                              <p:cond delay="0"/>
                            </p:stCondLst>
                            <p:childTnLst>
                              <p:par>
                                <p:cTn id="629" nodeType="clickEffect" fill="hold" presetClass="entr" presetID="2" presetSubtype="4">
                                  <p:stCondLst>
                                    <p:cond delay="0"/>
                                  </p:stCondLst>
                                  <p:childTnLst>
                                    <p:set>
                                      <p:cBhvr>
                                        <p:cTn id="630" dur="1" fill="hold">
                                          <p:stCondLst>
                                            <p:cond delay="0"/>
                                          </p:stCondLst>
                                        </p:cTn>
                                        <p:tgtEl>
                                          <p:spTgt spid="252">
                                            <p:txEl>
                                              <p:pRg st="50" end="83"/>
                                            </p:txEl>
                                          </p:spTgt>
                                        </p:tgtEl>
                                        <p:attrNameLst>
                                          <p:attrName>style.visibility</p:attrName>
                                        </p:attrNameLst>
                                      </p:cBhvr>
                                      <p:to>
                                        <p:strVal val="visible"/>
                                      </p:to>
                                    </p:set>
                                    <p:anim calcmode="lin" valueType="num">
                                      <p:cBhvr additive="repl">
                                        <p:cTn id="631" dur="500" fill="hold"/>
                                        <p:tgtEl>
                                          <p:spTgt spid="252">
                                            <p:txEl>
                                              <p:pRg st="50" end="83"/>
                                            </p:txEl>
                                          </p:spTgt>
                                        </p:tgtEl>
                                        <p:attrNameLst>
                                          <p:attrName>ppt_x</p:attrName>
                                        </p:attrNameLst>
                                      </p:cBhvr>
                                      <p:tavLst>
                                        <p:tav tm="0">
                                          <p:val>
                                            <p:strVal val="#ppt_x"/>
                                          </p:val>
                                        </p:tav>
                                        <p:tav tm="100000">
                                          <p:val>
                                            <p:strVal val="#ppt_x"/>
                                          </p:val>
                                        </p:tav>
                                      </p:tavLst>
                                    </p:anim>
                                    <p:anim calcmode="lin" valueType="num">
                                      <p:cBhvr additive="repl">
                                        <p:cTn id="632" dur="500" fill="hold"/>
                                        <p:tgtEl>
                                          <p:spTgt spid="252">
                                            <p:txEl>
                                              <p:pRg st="50" end="83"/>
                                            </p:txEl>
                                          </p:spTgt>
                                        </p:tgtEl>
                                        <p:attrNameLst>
                                          <p:attrName>ppt_y</p:attrName>
                                        </p:attrNameLst>
                                      </p:cBhvr>
                                      <p:tavLst>
                                        <p:tav tm="0">
                                          <p:val>
                                            <p:strVal val="1+#ppt_h/2"/>
                                          </p:val>
                                        </p:tav>
                                        <p:tav tm="100000">
                                          <p:val>
                                            <p:strVal val="#ppt_y"/>
                                          </p:val>
                                        </p:tav>
                                      </p:tavLst>
                                    </p:anim>
                                  </p:childTnLst>
                                </p:cTn>
                              </p:par>
                            </p:childTnLst>
                          </p:cTn>
                        </p:par>
                      </p:childTnLst>
                    </p:cTn>
                  </p:par>
                  <p:par>
                    <p:cTn id="633" fill="hold">
                      <p:stCondLst>
                        <p:cond delay="indefinite"/>
                      </p:stCondLst>
                      <p:childTnLst>
                        <p:par>
                          <p:cTn id="634" fill="hold">
                            <p:stCondLst>
                              <p:cond delay="0"/>
                            </p:stCondLst>
                            <p:childTnLst>
                              <p:par>
                                <p:cTn id="635" nodeType="clickEffect" fill="hold" presetClass="entr" presetID="2" presetSubtype="4">
                                  <p:stCondLst>
                                    <p:cond delay="0"/>
                                  </p:stCondLst>
                                  <p:childTnLst>
                                    <p:set>
                                      <p:cBhvr>
                                        <p:cTn id="636" dur="1" fill="hold">
                                          <p:stCondLst>
                                            <p:cond delay="0"/>
                                          </p:stCondLst>
                                        </p:cTn>
                                        <p:tgtEl>
                                          <p:spTgt spid="252">
                                            <p:txEl>
                                              <p:pRg st="83" end="117"/>
                                            </p:txEl>
                                          </p:spTgt>
                                        </p:tgtEl>
                                        <p:attrNameLst>
                                          <p:attrName>style.visibility</p:attrName>
                                        </p:attrNameLst>
                                      </p:cBhvr>
                                      <p:to>
                                        <p:strVal val="visible"/>
                                      </p:to>
                                    </p:set>
                                    <p:anim calcmode="lin" valueType="num">
                                      <p:cBhvr additive="repl">
                                        <p:cTn id="637" dur="500" fill="hold"/>
                                        <p:tgtEl>
                                          <p:spTgt spid="252">
                                            <p:txEl>
                                              <p:pRg st="83" end="117"/>
                                            </p:txEl>
                                          </p:spTgt>
                                        </p:tgtEl>
                                        <p:attrNameLst>
                                          <p:attrName>ppt_x</p:attrName>
                                        </p:attrNameLst>
                                      </p:cBhvr>
                                      <p:tavLst>
                                        <p:tav tm="0">
                                          <p:val>
                                            <p:strVal val="#ppt_x"/>
                                          </p:val>
                                        </p:tav>
                                        <p:tav tm="100000">
                                          <p:val>
                                            <p:strVal val="#ppt_x"/>
                                          </p:val>
                                        </p:tav>
                                      </p:tavLst>
                                    </p:anim>
                                    <p:anim calcmode="lin" valueType="num">
                                      <p:cBhvr additive="repl">
                                        <p:cTn id="638" dur="500" fill="hold"/>
                                        <p:tgtEl>
                                          <p:spTgt spid="252">
                                            <p:txEl>
                                              <p:pRg st="83" end="117"/>
                                            </p:txEl>
                                          </p:spTgt>
                                        </p:tgtEl>
                                        <p:attrNameLst>
                                          <p:attrName>ppt_y</p:attrName>
                                        </p:attrNameLst>
                                      </p:cBhvr>
                                      <p:tavLst>
                                        <p:tav tm="0">
                                          <p:val>
                                            <p:strVal val="1+#ppt_h/2"/>
                                          </p:val>
                                        </p:tav>
                                        <p:tav tm="100000">
                                          <p:val>
                                            <p:strVal val="#ppt_y"/>
                                          </p:val>
                                        </p:tav>
                                      </p:tavLst>
                                    </p:anim>
                                  </p:childTnLst>
                                </p:cTn>
                              </p:par>
                            </p:childTnLst>
                          </p:cTn>
                        </p:par>
                      </p:childTnLst>
                    </p:cTn>
                  </p:par>
                  <p:par>
                    <p:cTn id="639" fill="hold">
                      <p:stCondLst>
                        <p:cond delay="indefinite"/>
                      </p:stCondLst>
                      <p:childTnLst>
                        <p:par>
                          <p:cTn id="640" fill="hold">
                            <p:stCondLst>
                              <p:cond delay="0"/>
                            </p:stCondLst>
                            <p:childTnLst>
                              <p:par>
                                <p:cTn id="641" nodeType="clickEffect" fill="hold" presetClass="entr" presetID="2" presetSubtype="4">
                                  <p:stCondLst>
                                    <p:cond delay="0"/>
                                  </p:stCondLst>
                                  <p:childTnLst>
                                    <p:set>
                                      <p:cBhvr>
                                        <p:cTn id="642" dur="1" fill="hold">
                                          <p:stCondLst>
                                            <p:cond delay="0"/>
                                          </p:stCondLst>
                                        </p:cTn>
                                        <p:tgtEl>
                                          <p:spTgt spid="252">
                                            <p:txEl>
                                              <p:pRg st="117" end="144"/>
                                            </p:txEl>
                                          </p:spTgt>
                                        </p:tgtEl>
                                        <p:attrNameLst>
                                          <p:attrName>style.visibility</p:attrName>
                                        </p:attrNameLst>
                                      </p:cBhvr>
                                      <p:to>
                                        <p:strVal val="visible"/>
                                      </p:to>
                                    </p:set>
                                    <p:anim calcmode="lin" valueType="num">
                                      <p:cBhvr additive="repl">
                                        <p:cTn id="643" dur="500" fill="hold"/>
                                        <p:tgtEl>
                                          <p:spTgt spid="252">
                                            <p:txEl>
                                              <p:pRg st="117" end="144"/>
                                            </p:txEl>
                                          </p:spTgt>
                                        </p:tgtEl>
                                        <p:attrNameLst>
                                          <p:attrName>ppt_x</p:attrName>
                                        </p:attrNameLst>
                                      </p:cBhvr>
                                      <p:tavLst>
                                        <p:tav tm="0">
                                          <p:val>
                                            <p:strVal val="#ppt_x"/>
                                          </p:val>
                                        </p:tav>
                                        <p:tav tm="100000">
                                          <p:val>
                                            <p:strVal val="#ppt_x"/>
                                          </p:val>
                                        </p:tav>
                                      </p:tavLst>
                                    </p:anim>
                                    <p:anim calcmode="lin" valueType="num">
                                      <p:cBhvr additive="repl">
                                        <p:cTn id="644" dur="500" fill="hold"/>
                                        <p:tgtEl>
                                          <p:spTgt spid="252">
                                            <p:txEl>
                                              <p:pRg st="117" end="144"/>
                                            </p:txEl>
                                          </p:spTgt>
                                        </p:tgtEl>
                                        <p:attrNameLst>
                                          <p:attrName>ppt_y</p:attrName>
                                        </p:attrNameLst>
                                      </p:cBhvr>
                                      <p:tavLst>
                                        <p:tav tm="0">
                                          <p:val>
                                            <p:strVal val="1+#ppt_h/2"/>
                                          </p:val>
                                        </p:tav>
                                        <p:tav tm="100000">
                                          <p:val>
                                            <p:strVal val="#ppt_y"/>
                                          </p:val>
                                        </p:tav>
                                      </p:tavLst>
                                    </p:anim>
                                  </p:childTnLst>
                                </p:cTn>
                              </p:par>
                            </p:childTnLst>
                          </p:cTn>
                        </p:par>
                      </p:childTnLst>
                    </p:cTn>
                  </p:par>
                  <p:par>
                    <p:cTn id="645" fill="hold">
                      <p:stCondLst>
                        <p:cond delay="indefinite"/>
                      </p:stCondLst>
                      <p:childTnLst>
                        <p:par>
                          <p:cTn id="646" fill="hold">
                            <p:stCondLst>
                              <p:cond delay="0"/>
                            </p:stCondLst>
                            <p:childTnLst>
                              <p:par>
                                <p:cTn id="647" nodeType="clickEffect" fill="hold" presetClass="entr" presetID="2" presetSubtype="4">
                                  <p:stCondLst>
                                    <p:cond delay="0"/>
                                  </p:stCondLst>
                                  <p:childTnLst>
                                    <p:set>
                                      <p:cBhvr>
                                        <p:cTn id="648" dur="1" fill="hold">
                                          <p:stCondLst>
                                            <p:cond delay="0"/>
                                          </p:stCondLst>
                                        </p:cTn>
                                        <p:tgtEl>
                                          <p:spTgt spid="252">
                                            <p:txEl>
                                              <p:pRg st="144" end="210"/>
                                            </p:txEl>
                                          </p:spTgt>
                                        </p:tgtEl>
                                        <p:attrNameLst>
                                          <p:attrName>style.visibility</p:attrName>
                                        </p:attrNameLst>
                                      </p:cBhvr>
                                      <p:to>
                                        <p:strVal val="visible"/>
                                      </p:to>
                                    </p:set>
                                    <p:anim calcmode="lin" valueType="num">
                                      <p:cBhvr additive="repl">
                                        <p:cTn id="649" dur="500" fill="hold"/>
                                        <p:tgtEl>
                                          <p:spTgt spid="252">
                                            <p:txEl>
                                              <p:pRg st="144" end="210"/>
                                            </p:txEl>
                                          </p:spTgt>
                                        </p:tgtEl>
                                        <p:attrNameLst>
                                          <p:attrName>ppt_x</p:attrName>
                                        </p:attrNameLst>
                                      </p:cBhvr>
                                      <p:tavLst>
                                        <p:tav tm="0">
                                          <p:val>
                                            <p:strVal val="#ppt_x"/>
                                          </p:val>
                                        </p:tav>
                                        <p:tav tm="100000">
                                          <p:val>
                                            <p:strVal val="#ppt_x"/>
                                          </p:val>
                                        </p:tav>
                                      </p:tavLst>
                                    </p:anim>
                                    <p:anim calcmode="lin" valueType="num">
                                      <p:cBhvr additive="repl">
                                        <p:cTn id="650" dur="500" fill="hold"/>
                                        <p:tgtEl>
                                          <p:spTgt spid="252">
                                            <p:txEl>
                                              <p:pRg st="144" end="210"/>
                                            </p:txEl>
                                          </p:spTgt>
                                        </p:tgtEl>
                                        <p:attrNameLst>
                                          <p:attrName>ppt_y</p:attrName>
                                        </p:attrNameLst>
                                      </p:cBhvr>
                                      <p:tavLst>
                                        <p:tav tm="0">
                                          <p:val>
                                            <p:strVal val="1+#ppt_h/2"/>
                                          </p:val>
                                        </p:tav>
                                        <p:tav tm="100000">
                                          <p:val>
                                            <p:strVal val="#ppt_y"/>
                                          </p:val>
                                        </p:tav>
                                      </p:tavLst>
                                    </p:anim>
                                  </p:childTnLst>
                                </p:cTn>
                              </p:par>
                            </p:childTnLst>
                          </p:cTn>
                        </p:par>
                      </p:childTnLst>
                    </p:cTn>
                  </p:par>
                  <p:par>
                    <p:cTn id="651" fill="hold">
                      <p:stCondLst>
                        <p:cond delay="indefinite"/>
                      </p:stCondLst>
                      <p:childTnLst>
                        <p:par>
                          <p:cTn id="652" fill="hold">
                            <p:stCondLst>
                              <p:cond delay="0"/>
                            </p:stCondLst>
                            <p:childTnLst>
                              <p:par>
                                <p:cTn id="653" nodeType="clickEffect" fill="hold" presetClass="entr" presetID="2" presetSubtype="4">
                                  <p:stCondLst>
                                    <p:cond delay="0"/>
                                  </p:stCondLst>
                                  <p:childTnLst>
                                    <p:set>
                                      <p:cBhvr>
                                        <p:cTn id="654" dur="1" fill="hold">
                                          <p:stCondLst>
                                            <p:cond delay="0"/>
                                          </p:stCondLst>
                                        </p:cTn>
                                        <p:tgtEl>
                                          <p:spTgt spid="252">
                                            <p:txEl>
                                              <p:pRg st="210" end="241"/>
                                            </p:txEl>
                                          </p:spTgt>
                                        </p:tgtEl>
                                        <p:attrNameLst>
                                          <p:attrName>style.visibility</p:attrName>
                                        </p:attrNameLst>
                                      </p:cBhvr>
                                      <p:to>
                                        <p:strVal val="visible"/>
                                      </p:to>
                                    </p:set>
                                    <p:anim calcmode="lin" valueType="num">
                                      <p:cBhvr additive="repl">
                                        <p:cTn id="655" dur="500" fill="hold"/>
                                        <p:tgtEl>
                                          <p:spTgt spid="252">
                                            <p:txEl>
                                              <p:pRg st="210" end="241"/>
                                            </p:txEl>
                                          </p:spTgt>
                                        </p:tgtEl>
                                        <p:attrNameLst>
                                          <p:attrName>ppt_x</p:attrName>
                                        </p:attrNameLst>
                                      </p:cBhvr>
                                      <p:tavLst>
                                        <p:tav tm="0">
                                          <p:val>
                                            <p:strVal val="#ppt_x"/>
                                          </p:val>
                                        </p:tav>
                                        <p:tav tm="100000">
                                          <p:val>
                                            <p:strVal val="#ppt_x"/>
                                          </p:val>
                                        </p:tav>
                                      </p:tavLst>
                                    </p:anim>
                                    <p:anim calcmode="lin" valueType="num">
                                      <p:cBhvr additive="repl">
                                        <p:cTn id="656" dur="500" fill="hold"/>
                                        <p:tgtEl>
                                          <p:spTgt spid="252">
                                            <p:txEl>
                                              <p:pRg st="210" end="241"/>
                                            </p:txEl>
                                          </p:spTgt>
                                        </p:tgtEl>
                                        <p:attrNameLst>
                                          <p:attrName>ppt_y</p:attrName>
                                        </p:attrNameLst>
                                      </p:cBhvr>
                                      <p:tavLst>
                                        <p:tav tm="0">
                                          <p:val>
                                            <p:strVal val="1+#ppt_h/2"/>
                                          </p:val>
                                        </p:tav>
                                        <p:tav tm="100000">
                                          <p:val>
                                            <p:strVal val="#ppt_y"/>
                                          </p:val>
                                        </p:tav>
                                      </p:tavLst>
                                    </p:anim>
                                  </p:childTnLst>
                                </p:cTn>
                              </p:par>
                            </p:childTnLst>
                          </p:cTn>
                        </p:par>
                      </p:childTnLst>
                    </p:cTn>
                  </p:par>
                  <p:par>
                    <p:cTn id="657" fill="hold">
                      <p:stCondLst>
                        <p:cond delay="indefinite"/>
                      </p:stCondLst>
                      <p:childTnLst>
                        <p:par>
                          <p:cTn id="658" fill="hold">
                            <p:stCondLst>
                              <p:cond delay="0"/>
                            </p:stCondLst>
                            <p:childTnLst>
                              <p:par>
                                <p:cTn id="659" nodeType="clickEffect" fill="hold" presetClass="entr" presetID="2" presetSubtype="4">
                                  <p:stCondLst>
                                    <p:cond delay="0"/>
                                  </p:stCondLst>
                                  <p:childTnLst>
                                    <p:set>
                                      <p:cBhvr>
                                        <p:cTn id="660" dur="1" fill="hold">
                                          <p:stCondLst>
                                            <p:cond delay="0"/>
                                          </p:stCondLst>
                                        </p:cTn>
                                        <p:tgtEl>
                                          <p:spTgt spid="252">
                                            <p:txEl>
                                              <p:pRg st="241" end="274"/>
                                            </p:txEl>
                                          </p:spTgt>
                                        </p:tgtEl>
                                        <p:attrNameLst>
                                          <p:attrName>style.visibility</p:attrName>
                                        </p:attrNameLst>
                                      </p:cBhvr>
                                      <p:to>
                                        <p:strVal val="visible"/>
                                      </p:to>
                                    </p:set>
                                    <p:anim calcmode="lin" valueType="num">
                                      <p:cBhvr additive="repl">
                                        <p:cTn id="661" dur="500" fill="hold"/>
                                        <p:tgtEl>
                                          <p:spTgt spid="252">
                                            <p:txEl>
                                              <p:pRg st="241" end="274"/>
                                            </p:txEl>
                                          </p:spTgt>
                                        </p:tgtEl>
                                        <p:attrNameLst>
                                          <p:attrName>ppt_x</p:attrName>
                                        </p:attrNameLst>
                                      </p:cBhvr>
                                      <p:tavLst>
                                        <p:tav tm="0">
                                          <p:val>
                                            <p:strVal val="#ppt_x"/>
                                          </p:val>
                                        </p:tav>
                                        <p:tav tm="100000">
                                          <p:val>
                                            <p:strVal val="#ppt_x"/>
                                          </p:val>
                                        </p:tav>
                                      </p:tavLst>
                                    </p:anim>
                                    <p:anim calcmode="lin" valueType="num">
                                      <p:cBhvr additive="repl">
                                        <p:cTn id="662" dur="500" fill="hold"/>
                                        <p:tgtEl>
                                          <p:spTgt spid="252">
                                            <p:txEl>
                                              <p:pRg st="241" end="27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TextShape 1"/>
          <p:cNvSpPr txBox="1"/>
          <p:nvPr/>
        </p:nvSpPr>
        <p:spPr>
          <a:xfrm>
            <a:off x="755640" y="1166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AFNG: definição formal</a:t>
            </a:r>
            <a:endParaRPr b="0" lang="pt-BR" sz="2800" spc="-1" strike="noStrike">
              <a:solidFill>
                <a:srgbClr val="ffffff"/>
              </a:solidFill>
              <a:uFill>
                <a:solidFill>
                  <a:srgbClr val="ffffff"/>
                </a:solidFill>
              </a:uFill>
              <a:latin typeface="Tahoma"/>
            </a:endParaRPr>
          </a:p>
        </p:txBody>
      </p:sp>
      <p:sp>
        <p:nvSpPr>
          <p:cNvPr id="254" name="TextShape 2"/>
          <p:cNvSpPr txBox="1"/>
          <p:nvPr/>
        </p:nvSpPr>
        <p:spPr>
          <a:xfrm>
            <a:off x="755640" y="1412640"/>
            <a:ext cx="7918200" cy="4624200"/>
          </a:xfrm>
          <a:prstGeom prst="rect">
            <a:avLst/>
          </a:prstGeom>
          <a:noFill/>
          <a:ln>
            <a:noFill/>
          </a:ln>
        </p:spPr>
        <p:txBody>
          <a:bodyPr/>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Um AFNG aceita uma cadeia w em </a:t>
            </a:r>
            <a:r>
              <a:rPr b="0" lang="pt-BR" sz="2400" spc="-1" strike="noStrike">
                <a:solidFill>
                  <a:srgbClr val="000000"/>
                </a:solidFill>
                <a:uFill>
                  <a:solidFill>
                    <a:srgbClr val="ffffff"/>
                  </a:solidFill>
                </a:uFill>
                <a:latin typeface="Symbol"/>
              </a:rPr>
              <a:t></a:t>
            </a:r>
            <a:r>
              <a:rPr b="0" lang="pt-BR" sz="2400" spc="-1" strike="noStrike">
                <a:solidFill>
                  <a:srgbClr val="000000"/>
                </a:solidFill>
                <a:uFill>
                  <a:solidFill>
                    <a:srgbClr val="ffffff"/>
                  </a:solidFill>
                </a:uFill>
                <a:latin typeface="Arial"/>
              </a:rPr>
              <a:t>* se w=w</a:t>
            </a:r>
            <a:r>
              <a:rPr b="0" lang="pt-BR" sz="2400" spc="-1" strike="noStrike" baseline="-25000">
                <a:solidFill>
                  <a:srgbClr val="000000"/>
                </a:solidFill>
                <a:uFill>
                  <a:solidFill>
                    <a:srgbClr val="ffffff"/>
                  </a:solidFill>
                </a:uFill>
                <a:latin typeface="Arial"/>
              </a:rPr>
              <a:t>1</a:t>
            </a:r>
            <a:r>
              <a:rPr b="0" lang="pt-BR" sz="2400" spc="-1" strike="noStrike">
                <a:solidFill>
                  <a:srgbClr val="000000"/>
                </a:solidFill>
                <a:uFill>
                  <a:solidFill>
                    <a:srgbClr val="ffffff"/>
                  </a:solidFill>
                </a:uFill>
                <a:latin typeface="Arial"/>
              </a:rPr>
              <a:t>w</a:t>
            </a:r>
            <a:r>
              <a:rPr b="0" lang="pt-BR" sz="2400" spc="-1" strike="noStrike" baseline="-25000">
                <a:solidFill>
                  <a:srgbClr val="000000"/>
                </a:solidFill>
                <a:uFill>
                  <a:solidFill>
                    <a:srgbClr val="ffffff"/>
                  </a:solidFill>
                </a:uFill>
                <a:latin typeface="Arial"/>
              </a:rPr>
              <a:t>2</a:t>
            </a:r>
            <a:r>
              <a:rPr b="0" lang="pt-BR" sz="2400" spc="-1" strike="noStrike">
                <a:solidFill>
                  <a:srgbClr val="000000"/>
                </a:solidFill>
                <a:uFill>
                  <a:solidFill>
                    <a:srgbClr val="ffffff"/>
                  </a:solidFill>
                </a:uFill>
                <a:latin typeface="Arial"/>
              </a:rPr>
              <a:t>...w</a:t>
            </a:r>
            <a:r>
              <a:rPr b="0" lang="pt-BR" sz="2400" spc="-1" strike="noStrike" baseline="-25000">
                <a:solidFill>
                  <a:srgbClr val="000000"/>
                </a:solidFill>
                <a:uFill>
                  <a:solidFill>
                    <a:srgbClr val="ffffff"/>
                  </a:solidFill>
                </a:uFill>
                <a:latin typeface="Arial"/>
              </a:rPr>
              <a:t>k</a:t>
            </a:r>
            <a:r>
              <a:rPr b="0" lang="pt-BR" sz="2400" spc="-1" strike="noStrike">
                <a:solidFill>
                  <a:srgbClr val="000000"/>
                </a:solidFill>
                <a:uFill>
                  <a:solidFill>
                    <a:srgbClr val="ffffff"/>
                  </a:solidFill>
                </a:uFill>
                <a:latin typeface="Arial"/>
              </a:rPr>
              <a:t> onde cada w</a:t>
            </a:r>
            <a:r>
              <a:rPr b="0" lang="pt-BR" sz="2400" spc="-1" strike="noStrike" baseline="-25000">
                <a:solidFill>
                  <a:srgbClr val="000000"/>
                </a:solidFill>
                <a:uFill>
                  <a:solidFill>
                    <a:srgbClr val="ffffff"/>
                  </a:solidFill>
                </a:uFill>
                <a:latin typeface="Arial"/>
              </a:rPr>
              <a:t>i</a:t>
            </a:r>
            <a:r>
              <a:rPr b="0" lang="pt-BR" sz="2400" spc="-1" strike="noStrike">
                <a:solidFill>
                  <a:srgbClr val="000000"/>
                </a:solidFill>
                <a:uFill>
                  <a:solidFill>
                    <a:srgbClr val="ffffff"/>
                  </a:solidFill>
                </a:uFill>
                <a:latin typeface="Arial"/>
              </a:rPr>
              <a:t> está em </a:t>
            </a:r>
            <a:r>
              <a:rPr b="0" lang="pt-BR" sz="2400" spc="-1" strike="noStrike">
                <a:solidFill>
                  <a:srgbClr val="000000"/>
                </a:solidFill>
                <a:uFill>
                  <a:solidFill>
                    <a:srgbClr val="ffffff"/>
                  </a:solidFill>
                </a:uFill>
                <a:latin typeface="Symbol"/>
              </a:rPr>
              <a:t></a:t>
            </a:r>
            <a:r>
              <a:rPr b="0" lang="pt-BR" sz="2400" spc="-1" strike="noStrike">
                <a:solidFill>
                  <a:srgbClr val="000000"/>
                </a:solidFill>
                <a:uFill>
                  <a:solidFill>
                    <a:srgbClr val="ffffff"/>
                  </a:solidFill>
                </a:uFill>
                <a:latin typeface="Arial"/>
              </a:rPr>
              <a:t>* e existe uma sequência q</a:t>
            </a:r>
            <a:r>
              <a:rPr b="0" lang="pt-BR" sz="2400" spc="-1" strike="noStrike" baseline="-25000">
                <a:solidFill>
                  <a:srgbClr val="000000"/>
                </a:solidFill>
                <a:uFill>
                  <a:solidFill>
                    <a:srgbClr val="ffffff"/>
                  </a:solidFill>
                </a:uFill>
                <a:latin typeface="Arial"/>
              </a:rPr>
              <a:t>0</a:t>
            </a:r>
            <a:r>
              <a:rPr b="0" lang="pt-BR" sz="2400" spc="-1" strike="noStrike">
                <a:solidFill>
                  <a:srgbClr val="000000"/>
                </a:solidFill>
                <a:uFill>
                  <a:solidFill>
                    <a:srgbClr val="ffffff"/>
                  </a:solidFill>
                </a:uFill>
                <a:latin typeface="Arial"/>
              </a:rPr>
              <a:t>,q</a:t>
            </a:r>
            <a:r>
              <a:rPr b="0" lang="pt-BR" sz="2400" spc="-1" strike="noStrike" baseline="-25000">
                <a:solidFill>
                  <a:srgbClr val="000000"/>
                </a:solidFill>
                <a:uFill>
                  <a:solidFill>
                    <a:srgbClr val="ffffff"/>
                  </a:solidFill>
                </a:uFill>
                <a:latin typeface="Arial"/>
              </a:rPr>
              <a:t>1</a:t>
            </a:r>
            <a:r>
              <a:rPr b="0" lang="pt-BR" sz="2400" spc="-1" strike="noStrike">
                <a:solidFill>
                  <a:srgbClr val="000000"/>
                </a:solidFill>
                <a:uFill>
                  <a:solidFill>
                    <a:srgbClr val="ffffff"/>
                  </a:solidFill>
                </a:uFill>
                <a:latin typeface="Arial"/>
              </a:rPr>
              <a:t>,...q</a:t>
            </a:r>
            <a:r>
              <a:rPr b="0" lang="pt-BR" sz="2400" spc="-1" strike="noStrike" baseline="-25000">
                <a:solidFill>
                  <a:srgbClr val="000000"/>
                </a:solidFill>
                <a:uFill>
                  <a:solidFill>
                    <a:srgbClr val="ffffff"/>
                  </a:solidFill>
                </a:uFill>
                <a:latin typeface="Arial"/>
              </a:rPr>
              <a:t>k</a:t>
            </a:r>
            <a:r>
              <a:rPr b="0" lang="pt-BR" sz="2400" spc="-1" strike="noStrike">
                <a:solidFill>
                  <a:srgbClr val="000000"/>
                </a:solidFill>
                <a:uFill>
                  <a:solidFill>
                    <a:srgbClr val="ffffff"/>
                  </a:solidFill>
                </a:uFill>
                <a:latin typeface="Arial"/>
              </a:rPr>
              <a:t> tal que</a:t>
            </a:r>
            <a:endParaRPr b="1" lang="pt-BR" sz="2400" spc="-1" strike="noStrike">
              <a:solidFill>
                <a:srgbClr val="000000"/>
              </a:solidFill>
              <a:uFill>
                <a:solidFill>
                  <a:srgbClr val="ffffff"/>
                </a:solidFill>
              </a:uFill>
              <a:latin typeface="Arial"/>
            </a:endParaRPr>
          </a:p>
          <a:p>
            <a:pPr marL="457200" indent="-456840">
              <a:lnSpc>
                <a:spcPct val="100000"/>
              </a:lnSpc>
              <a:buClr>
                <a:srgbClr val="ffcc66"/>
              </a:buClr>
              <a:buSzPct val="80000"/>
              <a:buFont typeface="Arial Narrow"/>
              <a:buAutoNum type="arabicPeriod"/>
            </a:pPr>
            <a:r>
              <a:rPr b="0" lang="pt-BR" sz="2400" spc="-1" strike="noStrike">
                <a:solidFill>
                  <a:srgbClr val="720000"/>
                </a:solidFill>
                <a:uFill>
                  <a:solidFill>
                    <a:srgbClr val="ffffff"/>
                  </a:solidFill>
                </a:uFill>
                <a:latin typeface="Arial"/>
              </a:rPr>
              <a:t>q</a:t>
            </a:r>
            <a:r>
              <a:rPr b="0" lang="pt-BR" sz="2400" spc="-1" strike="noStrike" baseline="-25000">
                <a:solidFill>
                  <a:srgbClr val="720000"/>
                </a:solidFill>
                <a:uFill>
                  <a:solidFill>
                    <a:srgbClr val="ffffff"/>
                  </a:solidFill>
                </a:uFill>
                <a:latin typeface="Arial"/>
              </a:rPr>
              <a:t>0</a:t>
            </a:r>
            <a:r>
              <a:rPr b="0" lang="pt-BR" sz="2400" spc="-1" strike="noStrike">
                <a:solidFill>
                  <a:srgbClr val="720000"/>
                </a:solidFill>
                <a:uFill>
                  <a:solidFill>
                    <a:srgbClr val="ffffff"/>
                  </a:solidFill>
                </a:uFill>
                <a:latin typeface="Arial"/>
              </a:rPr>
              <a:t>=q</a:t>
            </a:r>
            <a:r>
              <a:rPr b="0" lang="pt-BR" sz="2400" spc="-1" strike="noStrike" baseline="-25000">
                <a:solidFill>
                  <a:srgbClr val="720000"/>
                </a:solidFill>
                <a:uFill>
                  <a:solidFill>
                    <a:srgbClr val="ffffff"/>
                  </a:solidFill>
                </a:uFill>
                <a:latin typeface="Arial"/>
              </a:rPr>
              <a:t>início</a:t>
            </a:r>
            <a:r>
              <a:rPr b="0" lang="pt-BR" sz="2400" spc="-1" strike="noStrike">
                <a:solidFill>
                  <a:srgbClr val="720000"/>
                </a:solidFill>
                <a:uFill>
                  <a:solidFill>
                    <a:srgbClr val="ffffff"/>
                  </a:solidFill>
                </a:uFill>
                <a:latin typeface="Arial"/>
              </a:rPr>
              <a:t> é o estado inicial,  </a:t>
            </a:r>
            <a:endParaRPr b="1" lang="pt-BR" sz="2400" spc="-1" strike="noStrike">
              <a:solidFill>
                <a:srgbClr val="000000"/>
              </a:solidFill>
              <a:uFill>
                <a:solidFill>
                  <a:srgbClr val="ffffff"/>
                </a:solidFill>
              </a:uFill>
              <a:latin typeface="Arial"/>
            </a:endParaRPr>
          </a:p>
          <a:p>
            <a:pPr marL="457200" indent="-456840">
              <a:lnSpc>
                <a:spcPct val="100000"/>
              </a:lnSpc>
              <a:buClr>
                <a:srgbClr val="ffcc66"/>
              </a:buClr>
              <a:buSzPct val="80000"/>
              <a:buFont typeface="Arial Narrow"/>
              <a:buAutoNum type="arabicPeriod"/>
            </a:pPr>
            <a:r>
              <a:rPr b="0" lang="pt-BR" sz="2400" spc="-1" strike="noStrike">
                <a:solidFill>
                  <a:srgbClr val="720000"/>
                </a:solidFill>
                <a:uFill>
                  <a:solidFill>
                    <a:srgbClr val="ffffff"/>
                  </a:solidFill>
                </a:uFill>
                <a:latin typeface="Arial"/>
              </a:rPr>
              <a:t>q</a:t>
            </a:r>
            <a:r>
              <a:rPr b="0" lang="pt-BR" sz="2400" spc="-1" strike="noStrike" baseline="-25000">
                <a:solidFill>
                  <a:srgbClr val="720000"/>
                </a:solidFill>
                <a:uFill>
                  <a:solidFill>
                    <a:srgbClr val="ffffff"/>
                  </a:solidFill>
                </a:uFill>
                <a:latin typeface="Arial"/>
              </a:rPr>
              <a:t>k</a:t>
            </a:r>
            <a:r>
              <a:rPr b="0" lang="pt-BR" sz="2400" spc="-1" strike="noStrike">
                <a:solidFill>
                  <a:srgbClr val="720000"/>
                </a:solidFill>
                <a:uFill>
                  <a:solidFill>
                    <a:srgbClr val="ffffff"/>
                  </a:solidFill>
                </a:uFill>
                <a:latin typeface="Arial"/>
              </a:rPr>
              <a:t>=q</a:t>
            </a:r>
            <a:r>
              <a:rPr b="0" lang="pt-BR" sz="2400" spc="-1" strike="noStrike" baseline="-25000">
                <a:solidFill>
                  <a:srgbClr val="720000"/>
                </a:solidFill>
                <a:uFill>
                  <a:solidFill>
                    <a:srgbClr val="ffffff"/>
                  </a:solidFill>
                </a:uFill>
                <a:latin typeface="Arial"/>
              </a:rPr>
              <a:t>aceita </a:t>
            </a:r>
            <a:r>
              <a:rPr b="0" lang="pt-BR" sz="2400" spc="-1" strike="noStrike">
                <a:solidFill>
                  <a:srgbClr val="720000"/>
                </a:solidFill>
                <a:uFill>
                  <a:solidFill>
                    <a:srgbClr val="ffffff"/>
                  </a:solidFill>
                </a:uFill>
                <a:latin typeface="Arial"/>
              </a:rPr>
              <a:t>é o estado de aceitação. E</a:t>
            </a:r>
            <a:endParaRPr b="1" lang="pt-BR" sz="2400" spc="-1" strike="noStrike">
              <a:solidFill>
                <a:srgbClr val="000000"/>
              </a:solidFill>
              <a:uFill>
                <a:solidFill>
                  <a:srgbClr val="ffffff"/>
                </a:solidFill>
              </a:uFill>
              <a:latin typeface="Arial"/>
            </a:endParaRPr>
          </a:p>
          <a:p>
            <a:pPr marL="457200" indent="-456840">
              <a:lnSpc>
                <a:spcPct val="100000"/>
              </a:lnSpc>
              <a:buClr>
                <a:srgbClr val="ffcc66"/>
              </a:buClr>
              <a:buSzPct val="80000"/>
              <a:buFont typeface="Arial Narrow"/>
              <a:buAutoNum type="arabicPeriod"/>
            </a:pPr>
            <a:r>
              <a:rPr b="0" lang="pt-BR" sz="2400" spc="-1" strike="noStrike">
                <a:solidFill>
                  <a:srgbClr val="720000"/>
                </a:solidFill>
                <a:uFill>
                  <a:solidFill>
                    <a:srgbClr val="ffffff"/>
                  </a:solidFill>
                </a:uFill>
                <a:latin typeface="Arial"/>
              </a:rPr>
              <a:t>Para cada i temos w</a:t>
            </a:r>
            <a:r>
              <a:rPr b="0" lang="pt-BR" sz="2400" spc="-1" strike="noStrike" baseline="-25000">
                <a:solidFill>
                  <a:srgbClr val="720000"/>
                </a:solidFill>
                <a:uFill>
                  <a:solidFill>
                    <a:srgbClr val="ffffff"/>
                  </a:solidFill>
                </a:uFill>
                <a:latin typeface="Arial"/>
              </a:rPr>
              <a:t>i</a:t>
            </a:r>
            <a:r>
              <a:rPr b="0" lang="pt-BR" sz="2400" spc="-1" strike="noStrike">
                <a:solidFill>
                  <a:srgbClr val="720000"/>
                </a:solidFill>
                <a:uFill>
                  <a:solidFill>
                    <a:srgbClr val="ffffff"/>
                  </a:solidFill>
                </a:uFill>
                <a:latin typeface="Arial"/>
              </a:rPr>
              <a:t> </a:t>
            </a:r>
            <a:r>
              <a:rPr b="0" lang="pt-BR" sz="2400" spc="-1" strike="noStrike">
                <a:solidFill>
                  <a:srgbClr val="720000"/>
                </a:solidFill>
                <a:uFill>
                  <a:solidFill>
                    <a:srgbClr val="ffffff"/>
                  </a:solidFill>
                </a:uFill>
                <a:latin typeface="Symbol"/>
              </a:rPr>
              <a:t></a:t>
            </a:r>
            <a:r>
              <a:rPr b="0" lang="pt-BR" sz="2400" spc="-1" strike="noStrike">
                <a:solidFill>
                  <a:srgbClr val="720000"/>
                </a:solidFill>
                <a:uFill>
                  <a:solidFill>
                    <a:srgbClr val="ffffff"/>
                  </a:solidFill>
                </a:uFill>
                <a:latin typeface="Arial"/>
              </a:rPr>
              <a:t> L(R</a:t>
            </a:r>
            <a:r>
              <a:rPr b="0" lang="pt-BR" sz="2400" spc="-1" strike="noStrike" baseline="-25000">
                <a:solidFill>
                  <a:srgbClr val="720000"/>
                </a:solidFill>
                <a:uFill>
                  <a:solidFill>
                    <a:srgbClr val="ffffff"/>
                  </a:solidFill>
                </a:uFill>
                <a:latin typeface="Arial"/>
              </a:rPr>
              <a:t>i</a:t>
            </a:r>
            <a:r>
              <a:rPr b="0" lang="pt-BR" sz="2400" spc="-1" strike="noStrike">
                <a:solidFill>
                  <a:srgbClr val="720000"/>
                </a:solidFill>
                <a:uFill>
                  <a:solidFill>
                    <a:srgbClr val="ffffff"/>
                  </a:solidFill>
                </a:uFill>
                <a:latin typeface="Arial"/>
              </a:rPr>
              <a:t>), onde R</a:t>
            </a:r>
            <a:r>
              <a:rPr b="0" lang="pt-BR" sz="2400" spc="-1" strike="noStrike" baseline="-25000">
                <a:solidFill>
                  <a:srgbClr val="720000"/>
                </a:solidFill>
                <a:uFill>
                  <a:solidFill>
                    <a:srgbClr val="ffffff"/>
                  </a:solidFill>
                </a:uFill>
                <a:latin typeface="Arial"/>
              </a:rPr>
              <a:t>i</a:t>
            </a:r>
            <a:r>
              <a:rPr b="0" lang="pt-BR" sz="2400" spc="-1" strike="noStrike">
                <a:solidFill>
                  <a:srgbClr val="720000"/>
                </a:solidFill>
                <a:uFill>
                  <a:solidFill>
                    <a:srgbClr val="ffffff"/>
                  </a:solidFill>
                </a:uFill>
                <a:latin typeface="Arial"/>
              </a:rPr>
              <a:t> = </a:t>
            </a:r>
            <a:r>
              <a:rPr b="0" lang="pt-BR" sz="2400" spc="-1" strike="noStrike">
                <a:solidFill>
                  <a:srgbClr val="720000"/>
                </a:solidFill>
                <a:uFill>
                  <a:solidFill>
                    <a:srgbClr val="ffffff"/>
                  </a:solidFill>
                </a:uFill>
                <a:latin typeface="Symbol"/>
              </a:rPr>
              <a:t></a:t>
            </a:r>
            <a:r>
              <a:rPr b="0" lang="pt-BR" sz="2400" spc="-1" strike="noStrike">
                <a:solidFill>
                  <a:srgbClr val="720000"/>
                </a:solidFill>
                <a:uFill>
                  <a:solidFill>
                    <a:srgbClr val="ffffff"/>
                  </a:solidFill>
                </a:uFill>
                <a:latin typeface="Arial"/>
              </a:rPr>
              <a:t>(q</a:t>
            </a:r>
            <a:r>
              <a:rPr b="0" lang="pt-BR" sz="2400" spc="-1" strike="noStrike" baseline="-25000">
                <a:solidFill>
                  <a:srgbClr val="720000"/>
                </a:solidFill>
                <a:uFill>
                  <a:solidFill>
                    <a:srgbClr val="ffffff"/>
                  </a:solidFill>
                </a:uFill>
                <a:latin typeface="Arial"/>
              </a:rPr>
              <a:t>i-1</a:t>
            </a:r>
            <a:r>
              <a:rPr b="0" lang="pt-BR" sz="2400" spc="-1" strike="noStrike">
                <a:solidFill>
                  <a:srgbClr val="720000"/>
                </a:solidFill>
                <a:uFill>
                  <a:solidFill>
                    <a:srgbClr val="ffffff"/>
                  </a:solidFill>
                </a:uFill>
                <a:latin typeface="Arial"/>
              </a:rPr>
              <a:t>,q</a:t>
            </a:r>
            <a:r>
              <a:rPr b="0" lang="pt-BR" sz="2400" spc="-1" strike="noStrike" baseline="-25000">
                <a:solidFill>
                  <a:srgbClr val="720000"/>
                </a:solidFill>
                <a:uFill>
                  <a:solidFill>
                    <a:srgbClr val="ffffff"/>
                  </a:solidFill>
                </a:uFill>
                <a:latin typeface="Arial"/>
              </a:rPr>
              <a:t>i</a:t>
            </a:r>
            <a:r>
              <a:rPr b="0" lang="pt-BR" sz="2400" spc="-1" strike="noStrike">
                <a:solidFill>
                  <a:srgbClr val="720000"/>
                </a:solidFill>
                <a:uFill>
                  <a:solidFill>
                    <a:srgbClr val="ffffff"/>
                  </a:solidFill>
                </a:uFill>
                <a:latin typeface="Arial"/>
              </a:rPr>
              <a:t>); em outras palavras, R</a:t>
            </a:r>
            <a:r>
              <a:rPr b="0" lang="pt-BR" sz="2400" spc="-1" strike="noStrike" baseline="-25000">
                <a:solidFill>
                  <a:srgbClr val="720000"/>
                </a:solidFill>
                <a:uFill>
                  <a:solidFill>
                    <a:srgbClr val="ffffff"/>
                  </a:solidFill>
                </a:uFill>
                <a:latin typeface="Arial"/>
              </a:rPr>
              <a:t>i</a:t>
            </a:r>
            <a:r>
              <a:rPr b="0" lang="pt-BR" sz="2400" spc="-1" strike="noStrike">
                <a:solidFill>
                  <a:srgbClr val="720000"/>
                </a:solidFill>
                <a:uFill>
                  <a:solidFill>
                    <a:srgbClr val="ffffff"/>
                  </a:solidFill>
                </a:uFill>
                <a:latin typeface="Arial"/>
              </a:rPr>
              <a:t> é a expressão sobre a seta de q</a:t>
            </a:r>
            <a:r>
              <a:rPr b="0" lang="pt-BR" sz="2400" spc="-1" strike="noStrike" baseline="-25000">
                <a:solidFill>
                  <a:srgbClr val="720000"/>
                </a:solidFill>
                <a:uFill>
                  <a:solidFill>
                    <a:srgbClr val="ffffff"/>
                  </a:solidFill>
                </a:uFill>
                <a:latin typeface="Arial"/>
              </a:rPr>
              <a:t>i-1</a:t>
            </a:r>
            <a:r>
              <a:rPr b="0" lang="pt-BR" sz="2400" spc="-1" strike="noStrike">
                <a:solidFill>
                  <a:srgbClr val="720000"/>
                </a:solidFill>
                <a:uFill>
                  <a:solidFill>
                    <a:srgbClr val="ffffff"/>
                  </a:solidFill>
                </a:uFill>
                <a:latin typeface="Arial"/>
              </a:rPr>
              <a:t> a q</a:t>
            </a:r>
            <a:r>
              <a:rPr b="0" lang="pt-BR" sz="2400" spc="-1" strike="noStrike" baseline="-25000">
                <a:solidFill>
                  <a:srgbClr val="720000"/>
                </a:solidFill>
                <a:uFill>
                  <a:solidFill>
                    <a:srgbClr val="ffffff"/>
                  </a:solidFill>
                </a:uFill>
                <a:latin typeface="Arial"/>
              </a:rPr>
              <a:t>i</a:t>
            </a:r>
            <a:r>
              <a:rPr b="0" lang="pt-BR" sz="2400" spc="-1" strike="noStrike">
                <a:solidFill>
                  <a:srgbClr val="720000"/>
                </a:solidFill>
                <a:uFill>
                  <a:solidFill>
                    <a:srgbClr val="ffffff"/>
                  </a:solidFill>
                </a:uFill>
                <a:latin typeface="Arial"/>
              </a:rPr>
              <a:t>.</a:t>
            </a:r>
            <a:endParaRPr b="1" lang="pt-BR" sz="2400" spc="-1" strike="noStrike">
              <a:solidFill>
                <a:srgbClr val="000000"/>
              </a:solidFill>
              <a:uFill>
                <a:solidFill>
                  <a:srgbClr val="ffffff"/>
                </a:solidFill>
              </a:uFill>
              <a:latin typeface="Arial"/>
            </a:endParaRPr>
          </a:p>
        </p:txBody>
      </p:sp>
    </p:spTree>
  </p:cSld>
  <p:timing>
    <p:tnLst>
      <p:par>
        <p:cTn id="663" dur="indefinite" restart="never" nodeType="tmRoot">
          <p:childTnLst>
            <p:seq>
              <p:cTn id="664" dur="indefinite" nodeType="mainSeq">
                <p:childTnLst>
                  <p:par>
                    <p:cTn id="665" fill="hold">
                      <p:stCondLst>
                        <p:cond delay="indefinite"/>
                      </p:stCondLst>
                      <p:childTnLst>
                        <p:par>
                          <p:cTn id="666" fill="hold">
                            <p:stCondLst>
                              <p:cond delay="0"/>
                            </p:stCondLst>
                            <p:childTnLst>
                              <p:par>
                                <p:cTn id="667" nodeType="clickEffect" fill="hold" presetClass="entr" presetID="2" presetSubtype="4">
                                  <p:stCondLst>
                                    <p:cond delay="0"/>
                                  </p:stCondLst>
                                  <p:childTnLst>
                                    <p:set>
                                      <p:cBhvr>
                                        <p:cTn id="668" dur="1" fill="hold">
                                          <p:stCondLst>
                                            <p:cond delay="0"/>
                                          </p:stCondLst>
                                        </p:cTn>
                                        <p:tgtEl>
                                          <p:spTgt spid="254">
                                            <p:txEl>
                                              <p:pRg st="0" end="116"/>
                                            </p:txEl>
                                          </p:spTgt>
                                        </p:tgtEl>
                                        <p:attrNameLst>
                                          <p:attrName>style.visibility</p:attrName>
                                        </p:attrNameLst>
                                      </p:cBhvr>
                                      <p:to>
                                        <p:strVal val="visible"/>
                                      </p:to>
                                    </p:set>
                                    <p:anim calcmode="lin" valueType="num">
                                      <p:cBhvr additive="repl">
                                        <p:cTn id="669" dur="500" fill="hold"/>
                                        <p:tgtEl>
                                          <p:spTgt spid="254">
                                            <p:txEl>
                                              <p:pRg st="0" end="116"/>
                                            </p:txEl>
                                          </p:spTgt>
                                        </p:tgtEl>
                                        <p:attrNameLst>
                                          <p:attrName>ppt_x</p:attrName>
                                        </p:attrNameLst>
                                      </p:cBhvr>
                                      <p:tavLst>
                                        <p:tav tm="0">
                                          <p:val>
                                            <p:strVal val="#ppt_x"/>
                                          </p:val>
                                        </p:tav>
                                        <p:tav tm="100000">
                                          <p:val>
                                            <p:strVal val="#ppt_x"/>
                                          </p:val>
                                        </p:tav>
                                      </p:tavLst>
                                    </p:anim>
                                    <p:anim calcmode="lin" valueType="num">
                                      <p:cBhvr additive="repl">
                                        <p:cTn id="670" dur="500" fill="hold"/>
                                        <p:tgtEl>
                                          <p:spTgt spid="254">
                                            <p:txEl>
                                              <p:pRg st="0" end="116"/>
                                            </p:txEl>
                                          </p:spTgt>
                                        </p:tgtEl>
                                        <p:attrNameLst>
                                          <p:attrName>ppt_y</p:attrName>
                                        </p:attrNameLst>
                                      </p:cBhvr>
                                      <p:tavLst>
                                        <p:tav tm="0">
                                          <p:val>
                                            <p:strVal val="1+#ppt_h/2"/>
                                          </p:val>
                                        </p:tav>
                                        <p:tav tm="100000">
                                          <p:val>
                                            <p:strVal val="#ppt_y"/>
                                          </p:val>
                                        </p:tav>
                                      </p:tavLst>
                                    </p:anim>
                                  </p:childTnLst>
                                </p:cTn>
                              </p:par>
                            </p:childTnLst>
                          </p:cTn>
                        </p:par>
                      </p:childTnLst>
                    </p:cTn>
                  </p:par>
                  <p:par>
                    <p:cTn id="671" fill="hold">
                      <p:stCondLst>
                        <p:cond delay="indefinite"/>
                      </p:stCondLst>
                      <p:childTnLst>
                        <p:par>
                          <p:cTn id="672" fill="hold">
                            <p:stCondLst>
                              <p:cond delay="0"/>
                            </p:stCondLst>
                            <p:childTnLst>
                              <p:par>
                                <p:cTn id="673" nodeType="clickEffect" fill="hold" presetClass="entr" presetID="2" presetSubtype="4">
                                  <p:stCondLst>
                                    <p:cond delay="0"/>
                                  </p:stCondLst>
                                  <p:childTnLst>
                                    <p:set>
                                      <p:cBhvr>
                                        <p:cTn id="674" dur="1" fill="hold">
                                          <p:stCondLst>
                                            <p:cond delay="0"/>
                                          </p:stCondLst>
                                        </p:cTn>
                                        <p:tgtEl>
                                          <p:spTgt spid="254">
                                            <p:txEl>
                                              <p:pRg st="116" end="149"/>
                                            </p:txEl>
                                          </p:spTgt>
                                        </p:tgtEl>
                                        <p:attrNameLst>
                                          <p:attrName>style.visibility</p:attrName>
                                        </p:attrNameLst>
                                      </p:cBhvr>
                                      <p:to>
                                        <p:strVal val="visible"/>
                                      </p:to>
                                    </p:set>
                                    <p:anim calcmode="lin" valueType="num">
                                      <p:cBhvr additive="repl">
                                        <p:cTn id="675" dur="500" fill="hold"/>
                                        <p:tgtEl>
                                          <p:spTgt spid="254">
                                            <p:txEl>
                                              <p:pRg st="116" end="149"/>
                                            </p:txEl>
                                          </p:spTgt>
                                        </p:tgtEl>
                                        <p:attrNameLst>
                                          <p:attrName>ppt_x</p:attrName>
                                        </p:attrNameLst>
                                      </p:cBhvr>
                                      <p:tavLst>
                                        <p:tav tm="0">
                                          <p:val>
                                            <p:strVal val="#ppt_x"/>
                                          </p:val>
                                        </p:tav>
                                        <p:tav tm="100000">
                                          <p:val>
                                            <p:strVal val="#ppt_x"/>
                                          </p:val>
                                        </p:tav>
                                      </p:tavLst>
                                    </p:anim>
                                    <p:anim calcmode="lin" valueType="num">
                                      <p:cBhvr additive="repl">
                                        <p:cTn id="676" dur="500" fill="hold"/>
                                        <p:tgtEl>
                                          <p:spTgt spid="254">
                                            <p:txEl>
                                              <p:pRg st="116" end="149"/>
                                            </p:txEl>
                                          </p:spTgt>
                                        </p:tgtEl>
                                        <p:attrNameLst>
                                          <p:attrName>ppt_y</p:attrName>
                                        </p:attrNameLst>
                                      </p:cBhvr>
                                      <p:tavLst>
                                        <p:tav tm="0">
                                          <p:val>
                                            <p:strVal val="1+#ppt_h/2"/>
                                          </p:val>
                                        </p:tav>
                                        <p:tav tm="100000">
                                          <p:val>
                                            <p:strVal val="#ppt_y"/>
                                          </p:val>
                                        </p:tav>
                                      </p:tavLst>
                                    </p:anim>
                                  </p:childTnLst>
                                </p:cTn>
                              </p:par>
                            </p:childTnLst>
                          </p:cTn>
                        </p:par>
                      </p:childTnLst>
                    </p:cTn>
                  </p:par>
                  <p:par>
                    <p:cTn id="677" fill="hold">
                      <p:stCondLst>
                        <p:cond delay="indefinite"/>
                      </p:stCondLst>
                      <p:childTnLst>
                        <p:par>
                          <p:cTn id="678" fill="hold">
                            <p:stCondLst>
                              <p:cond delay="0"/>
                            </p:stCondLst>
                            <p:childTnLst>
                              <p:par>
                                <p:cTn id="679" nodeType="clickEffect" fill="hold" presetClass="entr" presetID="2" presetSubtype="4">
                                  <p:stCondLst>
                                    <p:cond delay="0"/>
                                  </p:stCondLst>
                                  <p:childTnLst>
                                    <p:set>
                                      <p:cBhvr>
                                        <p:cTn id="680" dur="1" fill="hold">
                                          <p:stCondLst>
                                            <p:cond delay="0"/>
                                          </p:stCondLst>
                                        </p:cTn>
                                        <p:tgtEl>
                                          <p:spTgt spid="254">
                                            <p:txEl>
                                              <p:pRg st="149" end="187"/>
                                            </p:txEl>
                                          </p:spTgt>
                                        </p:tgtEl>
                                        <p:attrNameLst>
                                          <p:attrName>style.visibility</p:attrName>
                                        </p:attrNameLst>
                                      </p:cBhvr>
                                      <p:to>
                                        <p:strVal val="visible"/>
                                      </p:to>
                                    </p:set>
                                    <p:anim calcmode="lin" valueType="num">
                                      <p:cBhvr additive="repl">
                                        <p:cTn id="681" dur="500" fill="hold"/>
                                        <p:tgtEl>
                                          <p:spTgt spid="254">
                                            <p:txEl>
                                              <p:pRg st="149" end="187"/>
                                            </p:txEl>
                                          </p:spTgt>
                                        </p:tgtEl>
                                        <p:attrNameLst>
                                          <p:attrName>ppt_x</p:attrName>
                                        </p:attrNameLst>
                                      </p:cBhvr>
                                      <p:tavLst>
                                        <p:tav tm="0">
                                          <p:val>
                                            <p:strVal val="#ppt_x"/>
                                          </p:val>
                                        </p:tav>
                                        <p:tav tm="100000">
                                          <p:val>
                                            <p:strVal val="#ppt_x"/>
                                          </p:val>
                                        </p:tav>
                                      </p:tavLst>
                                    </p:anim>
                                    <p:anim calcmode="lin" valueType="num">
                                      <p:cBhvr additive="repl">
                                        <p:cTn id="682" dur="500" fill="hold"/>
                                        <p:tgtEl>
                                          <p:spTgt spid="254">
                                            <p:txEl>
                                              <p:pRg st="149" end="187"/>
                                            </p:txEl>
                                          </p:spTgt>
                                        </p:tgtEl>
                                        <p:attrNameLst>
                                          <p:attrName>ppt_y</p:attrName>
                                        </p:attrNameLst>
                                      </p:cBhvr>
                                      <p:tavLst>
                                        <p:tav tm="0">
                                          <p:val>
                                            <p:strVal val="1+#ppt_h/2"/>
                                          </p:val>
                                        </p:tav>
                                        <p:tav tm="100000">
                                          <p:val>
                                            <p:strVal val="#ppt_y"/>
                                          </p:val>
                                        </p:tav>
                                      </p:tavLst>
                                    </p:anim>
                                  </p:childTnLst>
                                </p:cTn>
                              </p:par>
                            </p:childTnLst>
                          </p:cTn>
                        </p:par>
                      </p:childTnLst>
                    </p:cTn>
                  </p:par>
                  <p:par>
                    <p:cTn id="683" fill="hold">
                      <p:stCondLst>
                        <p:cond delay="indefinite"/>
                      </p:stCondLst>
                      <p:childTnLst>
                        <p:par>
                          <p:cTn id="684" fill="hold">
                            <p:stCondLst>
                              <p:cond delay="0"/>
                            </p:stCondLst>
                            <p:childTnLst>
                              <p:par>
                                <p:cTn id="685" nodeType="clickEffect" fill="hold" presetClass="entr" presetID="2" presetSubtype="4">
                                  <p:stCondLst>
                                    <p:cond delay="0"/>
                                  </p:stCondLst>
                                  <p:childTnLst>
                                    <p:set>
                                      <p:cBhvr>
                                        <p:cTn id="686" dur="1" fill="hold">
                                          <p:stCondLst>
                                            <p:cond delay="0"/>
                                          </p:stCondLst>
                                        </p:cTn>
                                        <p:tgtEl>
                                          <p:spTgt spid="254">
                                            <p:txEl>
                                              <p:pRg st="187" end="303"/>
                                            </p:txEl>
                                          </p:spTgt>
                                        </p:tgtEl>
                                        <p:attrNameLst>
                                          <p:attrName>style.visibility</p:attrName>
                                        </p:attrNameLst>
                                      </p:cBhvr>
                                      <p:to>
                                        <p:strVal val="visible"/>
                                      </p:to>
                                    </p:set>
                                    <p:anim calcmode="lin" valueType="num">
                                      <p:cBhvr additive="repl">
                                        <p:cTn id="687" dur="500" fill="hold"/>
                                        <p:tgtEl>
                                          <p:spTgt spid="254">
                                            <p:txEl>
                                              <p:pRg st="187" end="303"/>
                                            </p:txEl>
                                          </p:spTgt>
                                        </p:tgtEl>
                                        <p:attrNameLst>
                                          <p:attrName>ppt_x</p:attrName>
                                        </p:attrNameLst>
                                      </p:cBhvr>
                                      <p:tavLst>
                                        <p:tav tm="0">
                                          <p:val>
                                            <p:strVal val="#ppt_x"/>
                                          </p:val>
                                        </p:tav>
                                        <p:tav tm="100000">
                                          <p:val>
                                            <p:strVal val="#ppt_x"/>
                                          </p:val>
                                        </p:tav>
                                      </p:tavLst>
                                    </p:anim>
                                    <p:anim calcmode="lin" valueType="num">
                                      <p:cBhvr additive="repl">
                                        <p:cTn id="688" dur="500" fill="hold"/>
                                        <p:tgtEl>
                                          <p:spTgt spid="254">
                                            <p:txEl>
                                              <p:pRg st="187" end="30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TextShape 1"/>
          <p:cNvSpPr txBox="1"/>
          <p:nvPr/>
        </p:nvSpPr>
        <p:spPr>
          <a:xfrm>
            <a:off x="683640" y="3326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Algoritmo para converter um AFNG em uma expressão regular</a:t>
            </a:r>
            <a:r>
              <a:rPr b="1" lang="pt-BR" sz="2400" spc="-1" strike="noStrike">
                <a:solidFill>
                  <a:srgbClr val="720000"/>
                </a:solidFill>
                <a:uFill>
                  <a:solidFill>
                    <a:srgbClr val="ffffff"/>
                  </a:solidFill>
                </a:uFill>
                <a:latin typeface="Arial Narrow"/>
              </a:rPr>
              <a:t>
</a:t>
            </a:r>
            <a:r>
              <a:rPr b="1" lang="pt-BR" sz="2400" spc="-1" strike="noStrike">
                <a:solidFill>
                  <a:srgbClr val="720000"/>
                </a:solidFill>
                <a:uFill>
                  <a:solidFill>
                    <a:srgbClr val="ffffff"/>
                  </a:solidFill>
                </a:uFill>
                <a:latin typeface="Arial Narrow"/>
              </a:rPr>
              <a:t>CONVERT(G)</a:t>
            </a:r>
            <a:endParaRPr b="0" lang="pt-BR" sz="2800" spc="-1" strike="noStrike">
              <a:solidFill>
                <a:srgbClr val="ffffff"/>
              </a:solidFill>
              <a:uFill>
                <a:solidFill>
                  <a:srgbClr val="ffffff"/>
                </a:solidFill>
              </a:uFill>
              <a:latin typeface="Tahoma"/>
            </a:endParaRPr>
          </a:p>
        </p:txBody>
      </p:sp>
      <p:sp>
        <p:nvSpPr>
          <p:cNvPr id="256" name="TextShape 2"/>
          <p:cNvSpPr txBox="1"/>
          <p:nvPr/>
        </p:nvSpPr>
        <p:spPr>
          <a:xfrm>
            <a:off x="755640" y="1700640"/>
            <a:ext cx="7918200" cy="4624200"/>
          </a:xfrm>
          <a:prstGeom prst="rect">
            <a:avLst/>
          </a:prstGeom>
          <a:noFill/>
          <a:ln>
            <a:noFill/>
          </a:ln>
        </p:spPr>
        <p:txBody>
          <a:bodyPr/>
          <a:p>
            <a:pPr marL="457200" indent="-456840">
              <a:lnSpc>
                <a:spcPct val="100000"/>
              </a:lnSpc>
              <a:buClr>
                <a:srgbClr val="ffcc66"/>
              </a:buClr>
              <a:buSzPct val="80000"/>
              <a:buFont typeface="Arial Narrow"/>
              <a:buAutoNum type="arabicPeriod"/>
            </a:pPr>
            <a:r>
              <a:rPr b="0" lang="pt-BR" sz="2400" spc="-1" strike="noStrike">
                <a:solidFill>
                  <a:srgbClr val="720000"/>
                </a:solidFill>
                <a:uFill>
                  <a:solidFill>
                    <a:srgbClr val="ffffff"/>
                  </a:solidFill>
                </a:uFill>
                <a:latin typeface="Arial"/>
              </a:rPr>
              <a:t>Seja k o número de estados de G</a:t>
            </a:r>
            <a:endParaRPr b="1" lang="pt-BR" sz="2400" spc="-1" strike="noStrike">
              <a:solidFill>
                <a:srgbClr val="000000"/>
              </a:solidFill>
              <a:uFill>
                <a:solidFill>
                  <a:srgbClr val="ffffff"/>
                </a:solidFill>
              </a:uFill>
              <a:latin typeface="Arial"/>
            </a:endParaRPr>
          </a:p>
          <a:p>
            <a:pPr marL="457200" indent="-456840">
              <a:lnSpc>
                <a:spcPct val="100000"/>
              </a:lnSpc>
              <a:buClr>
                <a:srgbClr val="ffcc66"/>
              </a:buClr>
              <a:buSzPct val="80000"/>
              <a:buFont typeface="Arial Narrow"/>
              <a:buAutoNum type="arabicPeriod"/>
            </a:pPr>
            <a:r>
              <a:rPr b="0" lang="pt-BR" sz="2400" spc="-1" strike="noStrike">
                <a:solidFill>
                  <a:srgbClr val="720000"/>
                </a:solidFill>
                <a:uFill>
                  <a:solidFill>
                    <a:srgbClr val="ffffff"/>
                  </a:solidFill>
                </a:uFill>
                <a:latin typeface="Arial"/>
              </a:rPr>
              <a:t>Se k=2, retorne a expressão regular que rotula a única seta que vai do estado inicial ao final.</a:t>
            </a:r>
            <a:endParaRPr b="1" lang="pt-BR" sz="2400" spc="-1" strike="noStrike">
              <a:solidFill>
                <a:srgbClr val="000000"/>
              </a:solidFill>
              <a:uFill>
                <a:solidFill>
                  <a:srgbClr val="ffffff"/>
                </a:solidFill>
              </a:uFill>
              <a:latin typeface="Arial"/>
            </a:endParaRPr>
          </a:p>
          <a:p>
            <a:pPr marL="457200" indent="-456840">
              <a:lnSpc>
                <a:spcPct val="100000"/>
              </a:lnSpc>
              <a:buClr>
                <a:srgbClr val="ffcc66"/>
              </a:buClr>
              <a:buSzPct val="80000"/>
              <a:buFont typeface="Arial Narrow"/>
              <a:buAutoNum type="arabicPeriod"/>
            </a:pPr>
            <a:r>
              <a:rPr b="0" lang="pt-BR" sz="2400" spc="-1" strike="noStrike">
                <a:solidFill>
                  <a:srgbClr val="720000"/>
                </a:solidFill>
                <a:uFill>
                  <a:solidFill>
                    <a:srgbClr val="ffffff"/>
                  </a:solidFill>
                </a:uFill>
                <a:latin typeface="Arial"/>
              </a:rPr>
              <a:t>Se k &gt; 2, selecionamos qualquer estado q</a:t>
            </a:r>
            <a:r>
              <a:rPr b="0" lang="pt-BR" sz="2400" spc="-1" strike="noStrike" baseline="-25000">
                <a:solidFill>
                  <a:srgbClr val="720000"/>
                </a:solidFill>
                <a:uFill>
                  <a:solidFill>
                    <a:srgbClr val="ffffff"/>
                  </a:solidFill>
                </a:uFill>
                <a:latin typeface="Arial"/>
              </a:rPr>
              <a:t>sai</a:t>
            </a:r>
            <a:r>
              <a:rPr b="0" lang="pt-BR" sz="2400" spc="-1" strike="noStrike">
                <a:solidFill>
                  <a:srgbClr val="720000"/>
                </a:solidFill>
                <a:uFill>
                  <a:solidFill>
                    <a:srgbClr val="ffffff"/>
                  </a:solidFill>
                </a:uFill>
                <a:latin typeface="Arial"/>
              </a:rPr>
              <a:t> </a:t>
            </a:r>
            <a:r>
              <a:rPr b="0" lang="pt-BR" sz="2400" spc="-1" strike="noStrike">
                <a:solidFill>
                  <a:srgbClr val="720000"/>
                </a:solidFill>
                <a:uFill>
                  <a:solidFill>
                    <a:srgbClr val="ffffff"/>
                  </a:solidFill>
                </a:uFill>
                <a:latin typeface="Symbol"/>
              </a:rPr>
              <a:t></a:t>
            </a:r>
            <a:r>
              <a:rPr b="0" lang="pt-BR" sz="2400" spc="-1" strike="noStrike">
                <a:solidFill>
                  <a:srgbClr val="720000"/>
                </a:solidFill>
                <a:uFill>
                  <a:solidFill>
                    <a:srgbClr val="ffffff"/>
                  </a:solidFill>
                </a:uFill>
                <a:latin typeface="Arial"/>
              </a:rPr>
              <a:t> Q, t.q. q</a:t>
            </a:r>
            <a:r>
              <a:rPr b="0" lang="pt-BR" sz="2400" spc="-1" strike="noStrike" baseline="-25000">
                <a:solidFill>
                  <a:srgbClr val="720000"/>
                </a:solidFill>
                <a:uFill>
                  <a:solidFill>
                    <a:srgbClr val="ffffff"/>
                  </a:solidFill>
                </a:uFill>
                <a:latin typeface="Arial"/>
              </a:rPr>
              <a:t>sai</a:t>
            </a:r>
            <a:r>
              <a:rPr b="0" lang="pt-BR" sz="2400" spc="-1" strike="noStrike">
                <a:solidFill>
                  <a:srgbClr val="720000"/>
                </a:solidFill>
                <a:uFill>
                  <a:solidFill>
                    <a:srgbClr val="ffffff"/>
                  </a:solidFill>
                </a:uFill>
                <a:latin typeface="Arial"/>
              </a:rPr>
              <a:t> </a:t>
            </a:r>
            <a:r>
              <a:rPr b="0" lang="pt-BR" sz="2400" spc="-1" strike="noStrike">
                <a:solidFill>
                  <a:srgbClr val="720000"/>
                </a:solidFill>
                <a:uFill>
                  <a:solidFill>
                    <a:srgbClr val="ffffff"/>
                  </a:solidFill>
                </a:uFill>
                <a:latin typeface="Symbol"/>
              </a:rPr>
              <a:t></a:t>
            </a:r>
            <a:r>
              <a:rPr b="0" lang="pt-BR" sz="2400" spc="-1" strike="noStrike">
                <a:solidFill>
                  <a:srgbClr val="720000"/>
                </a:solidFill>
                <a:uFill>
                  <a:solidFill>
                    <a:srgbClr val="ffffff"/>
                  </a:solidFill>
                </a:uFill>
                <a:latin typeface="Arial"/>
              </a:rPr>
              <a:t> q</a:t>
            </a:r>
            <a:r>
              <a:rPr b="0" lang="pt-BR" sz="2400" spc="-1" strike="noStrike" baseline="-25000">
                <a:solidFill>
                  <a:srgbClr val="720000"/>
                </a:solidFill>
                <a:uFill>
                  <a:solidFill>
                    <a:srgbClr val="ffffff"/>
                  </a:solidFill>
                </a:uFill>
                <a:latin typeface="Arial"/>
              </a:rPr>
              <a:t>início</a:t>
            </a:r>
            <a:r>
              <a:rPr b="0" lang="pt-BR" sz="2400" spc="-1" strike="noStrike">
                <a:solidFill>
                  <a:srgbClr val="720000"/>
                </a:solidFill>
                <a:uFill>
                  <a:solidFill>
                    <a:srgbClr val="ffffff"/>
                  </a:solidFill>
                </a:uFill>
                <a:latin typeface="Arial"/>
              </a:rPr>
              <a:t> e q</a:t>
            </a:r>
            <a:r>
              <a:rPr b="0" lang="pt-BR" sz="2400" spc="-1" strike="noStrike" baseline="-25000">
                <a:solidFill>
                  <a:srgbClr val="720000"/>
                </a:solidFill>
                <a:uFill>
                  <a:solidFill>
                    <a:srgbClr val="ffffff"/>
                  </a:solidFill>
                </a:uFill>
                <a:latin typeface="Arial"/>
              </a:rPr>
              <a:t>sai</a:t>
            </a:r>
            <a:r>
              <a:rPr b="0" lang="pt-BR" sz="2400" spc="-1" strike="noStrike">
                <a:solidFill>
                  <a:srgbClr val="720000"/>
                </a:solidFill>
                <a:uFill>
                  <a:solidFill>
                    <a:srgbClr val="ffffff"/>
                  </a:solidFill>
                </a:uFill>
                <a:latin typeface="Arial"/>
              </a:rPr>
              <a:t> </a:t>
            </a:r>
            <a:r>
              <a:rPr b="0" lang="pt-BR" sz="2400" spc="-1" strike="noStrike">
                <a:solidFill>
                  <a:srgbClr val="720000"/>
                </a:solidFill>
                <a:uFill>
                  <a:solidFill>
                    <a:srgbClr val="ffffff"/>
                  </a:solidFill>
                </a:uFill>
                <a:latin typeface="Symbol"/>
              </a:rPr>
              <a:t></a:t>
            </a:r>
            <a:r>
              <a:rPr b="0" lang="pt-BR" sz="2400" spc="-1" strike="noStrike">
                <a:solidFill>
                  <a:srgbClr val="720000"/>
                </a:solidFill>
                <a:uFill>
                  <a:solidFill>
                    <a:srgbClr val="ffffff"/>
                  </a:solidFill>
                </a:uFill>
                <a:latin typeface="Arial"/>
              </a:rPr>
              <a:t> q</a:t>
            </a:r>
            <a:r>
              <a:rPr b="0" lang="pt-BR" sz="2400" spc="-1" strike="noStrike" baseline="-25000">
                <a:solidFill>
                  <a:srgbClr val="720000"/>
                </a:solidFill>
                <a:uFill>
                  <a:solidFill>
                    <a:srgbClr val="ffffff"/>
                  </a:solidFill>
                </a:uFill>
                <a:latin typeface="Arial"/>
              </a:rPr>
              <a:t>aceita </a:t>
            </a:r>
            <a:r>
              <a:rPr b="0" lang="pt-BR" sz="2400" spc="-1" strike="noStrike">
                <a:solidFill>
                  <a:srgbClr val="720000"/>
                </a:solidFill>
                <a:uFill>
                  <a:solidFill>
                    <a:srgbClr val="ffffff"/>
                  </a:solidFill>
                </a:uFill>
                <a:latin typeface="Arial"/>
              </a:rPr>
              <a:t>e seja G’ o AFNG (Q’,</a:t>
            </a:r>
            <a:r>
              <a:rPr b="0" lang="pt-BR" sz="2400" spc="-1" strike="noStrike">
                <a:solidFill>
                  <a:srgbClr val="720000"/>
                </a:solidFill>
                <a:uFill>
                  <a:solidFill>
                    <a:srgbClr val="ffffff"/>
                  </a:solidFill>
                </a:uFill>
                <a:latin typeface="Symbol"/>
              </a:rPr>
              <a:t></a:t>
            </a:r>
            <a:r>
              <a:rPr b="0" lang="pt-BR" sz="2400" spc="-1" strike="noStrike">
                <a:solidFill>
                  <a:srgbClr val="720000"/>
                </a:solidFill>
                <a:uFill>
                  <a:solidFill>
                    <a:srgbClr val="ffffff"/>
                  </a:solidFill>
                </a:uFill>
                <a:latin typeface="Arial"/>
              </a:rPr>
              <a:t>,</a:t>
            </a:r>
            <a:r>
              <a:rPr b="0" lang="pt-BR" sz="2400" spc="-1" strike="noStrike">
                <a:solidFill>
                  <a:srgbClr val="720000"/>
                </a:solidFill>
                <a:uFill>
                  <a:solidFill>
                    <a:srgbClr val="ffffff"/>
                  </a:solidFill>
                </a:uFill>
                <a:latin typeface="Symbol"/>
              </a:rPr>
              <a:t></a:t>
            </a:r>
            <a:r>
              <a:rPr b="0" lang="pt-BR" sz="2400" spc="-1" strike="noStrike">
                <a:solidFill>
                  <a:srgbClr val="720000"/>
                </a:solidFill>
                <a:uFill>
                  <a:solidFill>
                    <a:srgbClr val="ffffff"/>
                  </a:solidFill>
                </a:uFill>
                <a:latin typeface="Arial"/>
              </a:rPr>
              <a:t>’, q</a:t>
            </a:r>
            <a:r>
              <a:rPr b="0" lang="pt-BR" sz="2400" spc="-1" strike="noStrike" baseline="-25000">
                <a:solidFill>
                  <a:srgbClr val="720000"/>
                </a:solidFill>
                <a:uFill>
                  <a:solidFill>
                    <a:srgbClr val="ffffff"/>
                  </a:solidFill>
                </a:uFill>
                <a:latin typeface="Arial"/>
              </a:rPr>
              <a:t>início</a:t>
            </a:r>
            <a:r>
              <a:rPr b="0" lang="pt-BR" sz="2400" spc="-1" strike="noStrike">
                <a:solidFill>
                  <a:srgbClr val="720000"/>
                </a:solidFill>
                <a:uFill>
                  <a:solidFill>
                    <a:srgbClr val="ffffff"/>
                  </a:solidFill>
                </a:uFill>
                <a:latin typeface="Arial"/>
              </a:rPr>
              <a:t>, q</a:t>
            </a:r>
            <a:r>
              <a:rPr b="0" lang="pt-BR" sz="2400" spc="-1" strike="noStrike" baseline="-25000">
                <a:solidFill>
                  <a:srgbClr val="720000"/>
                </a:solidFill>
                <a:uFill>
                  <a:solidFill>
                    <a:srgbClr val="ffffff"/>
                  </a:solidFill>
                </a:uFill>
                <a:latin typeface="Arial"/>
              </a:rPr>
              <a:t>aceita</a:t>
            </a:r>
            <a:r>
              <a:rPr b="0" lang="pt-BR" sz="2400" spc="-1" strike="noStrike">
                <a:solidFill>
                  <a:srgbClr val="720000"/>
                </a:solidFill>
                <a:uFill>
                  <a:solidFill>
                    <a:srgbClr val="ffffff"/>
                  </a:solidFill>
                </a:uFill>
                <a:latin typeface="Arial"/>
              </a:rPr>
              <a:t>), onde</a:t>
            </a:r>
            <a:endParaRPr b="1" lang="pt-BR" sz="2400" spc="-1" strike="noStrike">
              <a:solidFill>
                <a:srgbClr val="000000"/>
              </a:solidFill>
              <a:uFill>
                <a:solidFill>
                  <a:srgbClr val="ffffff"/>
                </a:solidFill>
              </a:uFill>
              <a:latin typeface="Arial"/>
            </a:endParaRPr>
          </a:p>
          <a:p>
            <a:pPr>
              <a:lnSpc>
                <a:spcPct val="100000"/>
              </a:lnSpc>
            </a:pPr>
            <a:r>
              <a:rPr b="0" lang="pt-BR" sz="2400" spc="-1" strike="noStrike">
                <a:solidFill>
                  <a:srgbClr val="720000"/>
                </a:solidFill>
                <a:uFill>
                  <a:solidFill>
                    <a:srgbClr val="ffffff"/>
                  </a:solidFill>
                </a:uFill>
                <a:latin typeface="Arial"/>
              </a:rPr>
              <a:t>	</a:t>
            </a:r>
            <a:r>
              <a:rPr b="0" lang="pt-BR" sz="2400" spc="-1" strike="noStrike">
                <a:solidFill>
                  <a:srgbClr val="720000"/>
                </a:solidFill>
                <a:uFill>
                  <a:solidFill>
                    <a:srgbClr val="ffffff"/>
                  </a:solidFill>
                </a:uFill>
                <a:latin typeface="Arial"/>
              </a:rPr>
              <a:t>	</a:t>
            </a:r>
            <a:r>
              <a:rPr b="0" lang="pt-BR" sz="2400" spc="-1" strike="noStrike">
                <a:solidFill>
                  <a:srgbClr val="720000"/>
                </a:solidFill>
                <a:uFill>
                  <a:solidFill>
                    <a:srgbClr val="ffffff"/>
                  </a:solidFill>
                </a:uFill>
                <a:latin typeface="Arial"/>
              </a:rPr>
              <a:t>	</a:t>
            </a:r>
            <a:r>
              <a:rPr b="0" lang="pt-BR" sz="2400" spc="-1" strike="noStrike">
                <a:solidFill>
                  <a:srgbClr val="720000"/>
                </a:solidFill>
                <a:uFill>
                  <a:solidFill>
                    <a:srgbClr val="ffffff"/>
                  </a:solidFill>
                </a:uFill>
                <a:latin typeface="Arial"/>
              </a:rPr>
              <a:t>Q’= Q – {q</a:t>
            </a:r>
            <a:r>
              <a:rPr b="0" lang="pt-BR" sz="2400" spc="-1" strike="noStrike" baseline="-25000">
                <a:solidFill>
                  <a:srgbClr val="720000"/>
                </a:solidFill>
                <a:uFill>
                  <a:solidFill>
                    <a:srgbClr val="ffffff"/>
                  </a:solidFill>
                </a:uFill>
                <a:latin typeface="Arial"/>
              </a:rPr>
              <a:t>sai</a:t>
            </a:r>
            <a:r>
              <a:rPr b="0" lang="pt-BR" sz="2400" spc="-1" strike="noStrike">
                <a:solidFill>
                  <a:srgbClr val="720000"/>
                </a:solidFill>
                <a:uFill>
                  <a:solidFill>
                    <a:srgbClr val="ffffff"/>
                  </a:solidFill>
                </a:uFill>
                <a:latin typeface="Arial"/>
              </a:rPr>
              <a:t>},</a:t>
            </a:r>
            <a:endParaRPr b="1" lang="pt-BR" sz="2400" spc="-1" strike="noStrike">
              <a:solidFill>
                <a:srgbClr val="000000"/>
              </a:solidFill>
              <a:uFill>
                <a:solidFill>
                  <a:srgbClr val="ffffff"/>
                </a:solidFill>
              </a:uFill>
              <a:latin typeface="Arial"/>
            </a:endParaRPr>
          </a:p>
          <a:p>
            <a:pPr>
              <a:lnSpc>
                <a:spcPct val="100000"/>
              </a:lnSpc>
            </a:pPr>
            <a:r>
              <a:rPr b="0" lang="pt-BR" sz="2400" spc="-1" strike="noStrike">
                <a:solidFill>
                  <a:srgbClr val="720000"/>
                </a:solidFill>
                <a:uFill>
                  <a:solidFill>
                    <a:srgbClr val="ffffff"/>
                  </a:solidFill>
                </a:uFill>
                <a:latin typeface="Arial"/>
              </a:rPr>
              <a:t>e para qualquer q</a:t>
            </a:r>
            <a:r>
              <a:rPr b="0" lang="pt-BR" sz="2400" spc="-1" strike="noStrike" baseline="-25000">
                <a:solidFill>
                  <a:srgbClr val="720000"/>
                </a:solidFill>
                <a:uFill>
                  <a:solidFill>
                    <a:srgbClr val="ffffff"/>
                  </a:solidFill>
                </a:uFill>
                <a:latin typeface="Arial"/>
              </a:rPr>
              <a:t>i</a:t>
            </a:r>
            <a:r>
              <a:rPr b="0" lang="pt-BR" sz="2400" spc="-1" strike="noStrike">
                <a:solidFill>
                  <a:srgbClr val="720000"/>
                </a:solidFill>
                <a:uFill>
                  <a:solidFill>
                    <a:srgbClr val="ffffff"/>
                  </a:solidFill>
                </a:uFill>
                <a:latin typeface="Arial"/>
              </a:rPr>
              <a:t> </a:t>
            </a:r>
            <a:r>
              <a:rPr b="0" lang="pt-BR" sz="2400" spc="-1" strike="noStrike">
                <a:solidFill>
                  <a:srgbClr val="720000"/>
                </a:solidFill>
                <a:uFill>
                  <a:solidFill>
                    <a:srgbClr val="ffffff"/>
                  </a:solidFill>
                </a:uFill>
                <a:latin typeface="Symbol"/>
              </a:rPr>
              <a:t></a:t>
            </a:r>
            <a:r>
              <a:rPr b="0" lang="pt-BR" sz="2400" spc="-1" strike="noStrike">
                <a:solidFill>
                  <a:srgbClr val="720000"/>
                </a:solidFill>
                <a:uFill>
                  <a:solidFill>
                    <a:srgbClr val="ffffff"/>
                  </a:solidFill>
                </a:uFill>
                <a:latin typeface="Arial"/>
              </a:rPr>
              <a:t> Q – {q</a:t>
            </a:r>
            <a:r>
              <a:rPr b="0" lang="pt-BR" sz="2400" spc="-1" strike="noStrike" baseline="-25000">
                <a:solidFill>
                  <a:srgbClr val="720000"/>
                </a:solidFill>
                <a:uFill>
                  <a:solidFill>
                    <a:srgbClr val="ffffff"/>
                  </a:solidFill>
                </a:uFill>
                <a:latin typeface="Arial"/>
              </a:rPr>
              <a:t>aceita</a:t>
            </a:r>
            <a:r>
              <a:rPr b="0" lang="pt-BR" sz="2400" spc="-1" strike="noStrike">
                <a:solidFill>
                  <a:srgbClr val="720000"/>
                </a:solidFill>
                <a:uFill>
                  <a:solidFill>
                    <a:srgbClr val="ffffff"/>
                  </a:solidFill>
                </a:uFill>
                <a:latin typeface="Arial"/>
              </a:rPr>
              <a:t>} e q</a:t>
            </a:r>
            <a:r>
              <a:rPr b="0" lang="pt-BR" sz="2400" spc="-1" strike="noStrike" baseline="-25000">
                <a:solidFill>
                  <a:srgbClr val="720000"/>
                </a:solidFill>
                <a:uFill>
                  <a:solidFill>
                    <a:srgbClr val="ffffff"/>
                  </a:solidFill>
                </a:uFill>
                <a:latin typeface="Arial"/>
              </a:rPr>
              <a:t>j</a:t>
            </a:r>
            <a:r>
              <a:rPr b="0" lang="pt-BR" sz="2400" spc="-1" strike="noStrike">
                <a:solidFill>
                  <a:srgbClr val="720000"/>
                </a:solidFill>
                <a:uFill>
                  <a:solidFill>
                    <a:srgbClr val="ffffff"/>
                  </a:solidFill>
                </a:uFill>
                <a:latin typeface="Arial"/>
              </a:rPr>
              <a:t> </a:t>
            </a:r>
            <a:r>
              <a:rPr b="0" lang="pt-BR" sz="2400" spc="-1" strike="noStrike">
                <a:solidFill>
                  <a:srgbClr val="720000"/>
                </a:solidFill>
                <a:uFill>
                  <a:solidFill>
                    <a:srgbClr val="ffffff"/>
                  </a:solidFill>
                </a:uFill>
                <a:latin typeface="Symbol"/>
              </a:rPr>
              <a:t></a:t>
            </a:r>
            <a:r>
              <a:rPr b="0" lang="pt-BR" sz="2400" spc="-1" strike="noStrike">
                <a:solidFill>
                  <a:srgbClr val="720000"/>
                </a:solidFill>
                <a:uFill>
                  <a:solidFill>
                    <a:srgbClr val="ffffff"/>
                  </a:solidFill>
                </a:uFill>
                <a:latin typeface="Arial"/>
              </a:rPr>
              <a:t>Q – {q</a:t>
            </a:r>
            <a:r>
              <a:rPr b="0" lang="pt-BR" sz="2400" spc="-1" strike="noStrike" baseline="-25000">
                <a:solidFill>
                  <a:srgbClr val="720000"/>
                </a:solidFill>
                <a:uFill>
                  <a:solidFill>
                    <a:srgbClr val="ffffff"/>
                  </a:solidFill>
                </a:uFill>
                <a:latin typeface="Arial"/>
              </a:rPr>
              <a:t>início</a:t>
            </a:r>
            <a:r>
              <a:rPr b="0" lang="pt-BR" sz="2400" spc="-1" strike="noStrike">
                <a:solidFill>
                  <a:srgbClr val="720000"/>
                </a:solidFill>
                <a:uFill>
                  <a:solidFill>
                    <a:srgbClr val="ffffff"/>
                  </a:solidFill>
                </a:uFill>
                <a:latin typeface="Arial"/>
              </a:rPr>
              <a:t>} seja</a:t>
            </a:r>
            <a:r>
              <a:rPr b="0" lang="pt-BR" sz="2400" spc="-1" strike="noStrike">
                <a:solidFill>
                  <a:srgbClr val="720000"/>
                </a:solidFill>
                <a:uFill>
                  <a:solidFill>
                    <a:srgbClr val="ffffff"/>
                  </a:solidFill>
                </a:uFill>
                <a:latin typeface="Arial"/>
              </a:rPr>
              <a:t>	</a:t>
            </a:r>
            <a:endParaRPr b="1" lang="pt-BR" sz="2400" spc="-1" strike="noStrike">
              <a:solidFill>
                <a:srgbClr val="000000"/>
              </a:solidFill>
              <a:uFill>
                <a:solidFill>
                  <a:srgbClr val="ffffff"/>
                </a:solidFill>
              </a:uFill>
              <a:latin typeface="Arial"/>
            </a:endParaRPr>
          </a:p>
          <a:p>
            <a:pPr>
              <a:lnSpc>
                <a:spcPct val="100000"/>
              </a:lnSpc>
            </a:pPr>
            <a:r>
              <a:rPr b="0" lang="pt-BR" sz="2400" spc="-1" strike="noStrike">
                <a:solidFill>
                  <a:srgbClr val="720000"/>
                </a:solidFill>
                <a:uFill>
                  <a:solidFill>
                    <a:srgbClr val="ffffff"/>
                  </a:solidFill>
                </a:uFill>
                <a:latin typeface="Arial"/>
              </a:rPr>
              <a:t>	</a:t>
            </a:r>
            <a:r>
              <a:rPr b="0" lang="pt-BR" sz="2400" spc="-1" strike="noStrike">
                <a:solidFill>
                  <a:srgbClr val="720000"/>
                </a:solidFill>
                <a:uFill>
                  <a:solidFill>
                    <a:srgbClr val="ffffff"/>
                  </a:solidFill>
                </a:uFill>
                <a:latin typeface="Symbol"/>
              </a:rPr>
              <a:t></a:t>
            </a:r>
            <a:r>
              <a:rPr b="0" lang="pt-BR" sz="2400" spc="-1" strike="noStrike">
                <a:solidFill>
                  <a:srgbClr val="720000"/>
                </a:solidFill>
                <a:uFill>
                  <a:solidFill>
                    <a:srgbClr val="ffffff"/>
                  </a:solidFill>
                </a:uFill>
                <a:latin typeface="Arial"/>
              </a:rPr>
              <a:t>(q</a:t>
            </a:r>
            <a:r>
              <a:rPr b="0" lang="pt-BR" sz="2400" spc="-1" strike="noStrike" baseline="-25000">
                <a:solidFill>
                  <a:srgbClr val="720000"/>
                </a:solidFill>
                <a:uFill>
                  <a:solidFill>
                    <a:srgbClr val="ffffff"/>
                  </a:solidFill>
                </a:uFill>
                <a:latin typeface="Arial"/>
              </a:rPr>
              <a:t>i</a:t>
            </a:r>
            <a:r>
              <a:rPr b="0" lang="pt-BR" sz="2400" spc="-1" strike="noStrike">
                <a:solidFill>
                  <a:srgbClr val="720000"/>
                </a:solidFill>
                <a:uFill>
                  <a:solidFill>
                    <a:srgbClr val="ffffff"/>
                  </a:solidFill>
                </a:uFill>
                <a:latin typeface="Arial"/>
              </a:rPr>
              <a:t>,q</a:t>
            </a:r>
            <a:r>
              <a:rPr b="0" lang="pt-BR" sz="2400" spc="-1" strike="noStrike" baseline="-25000">
                <a:solidFill>
                  <a:srgbClr val="720000"/>
                </a:solidFill>
                <a:uFill>
                  <a:solidFill>
                    <a:srgbClr val="ffffff"/>
                  </a:solidFill>
                </a:uFill>
                <a:latin typeface="Arial"/>
              </a:rPr>
              <a:t>j</a:t>
            </a:r>
            <a:r>
              <a:rPr b="0" lang="pt-BR" sz="2400" spc="-1" strike="noStrike">
                <a:solidFill>
                  <a:srgbClr val="720000"/>
                </a:solidFill>
                <a:uFill>
                  <a:solidFill>
                    <a:srgbClr val="ffffff"/>
                  </a:solidFill>
                </a:uFill>
                <a:latin typeface="Arial"/>
              </a:rPr>
              <a:t>)= (R</a:t>
            </a:r>
            <a:r>
              <a:rPr b="0" lang="pt-BR" sz="2400" spc="-1" strike="noStrike" baseline="-25000">
                <a:solidFill>
                  <a:srgbClr val="720000"/>
                </a:solidFill>
                <a:uFill>
                  <a:solidFill>
                    <a:srgbClr val="ffffff"/>
                  </a:solidFill>
                </a:uFill>
                <a:latin typeface="Arial"/>
              </a:rPr>
              <a:t>1</a:t>
            </a:r>
            <a:r>
              <a:rPr b="0" lang="pt-BR" sz="2400" spc="-1" strike="noStrike">
                <a:solidFill>
                  <a:srgbClr val="720000"/>
                </a:solidFill>
                <a:uFill>
                  <a:solidFill>
                    <a:srgbClr val="ffffff"/>
                  </a:solidFill>
                </a:uFill>
                <a:latin typeface="Arial"/>
              </a:rPr>
              <a:t>)(R</a:t>
            </a:r>
            <a:r>
              <a:rPr b="0" lang="pt-BR" sz="2400" spc="-1" strike="noStrike" baseline="-25000">
                <a:solidFill>
                  <a:srgbClr val="720000"/>
                </a:solidFill>
                <a:uFill>
                  <a:solidFill>
                    <a:srgbClr val="ffffff"/>
                  </a:solidFill>
                </a:uFill>
                <a:latin typeface="Arial"/>
              </a:rPr>
              <a:t>2</a:t>
            </a:r>
            <a:r>
              <a:rPr b="0" lang="pt-BR" sz="2400" spc="-1" strike="noStrike">
                <a:solidFill>
                  <a:srgbClr val="720000"/>
                </a:solidFill>
                <a:uFill>
                  <a:solidFill>
                    <a:srgbClr val="ffffff"/>
                  </a:solidFill>
                </a:uFill>
                <a:latin typeface="Arial"/>
              </a:rPr>
              <a:t>)*(R</a:t>
            </a:r>
            <a:r>
              <a:rPr b="0" lang="pt-BR" sz="2400" spc="-1" strike="noStrike" baseline="-25000">
                <a:solidFill>
                  <a:srgbClr val="720000"/>
                </a:solidFill>
                <a:uFill>
                  <a:solidFill>
                    <a:srgbClr val="ffffff"/>
                  </a:solidFill>
                </a:uFill>
                <a:latin typeface="Arial"/>
              </a:rPr>
              <a:t>3 </a:t>
            </a:r>
            <a:r>
              <a:rPr b="0" lang="pt-BR" sz="2400" spc="-1" strike="noStrike">
                <a:solidFill>
                  <a:srgbClr val="720000"/>
                </a:solidFill>
                <a:uFill>
                  <a:solidFill>
                    <a:srgbClr val="ffffff"/>
                  </a:solidFill>
                </a:uFill>
                <a:latin typeface="Arial"/>
              </a:rPr>
              <a:t>)</a:t>
            </a:r>
            <a:r>
              <a:rPr b="0" lang="pt-BR" sz="2400" spc="-1" strike="noStrike">
                <a:solidFill>
                  <a:srgbClr val="720000"/>
                </a:solidFill>
                <a:uFill>
                  <a:solidFill>
                    <a:srgbClr val="ffffff"/>
                  </a:solidFill>
                </a:uFill>
                <a:latin typeface="Symbol"/>
              </a:rPr>
              <a:t></a:t>
            </a:r>
            <a:r>
              <a:rPr b="0" lang="pt-BR" sz="2400" spc="-1" strike="noStrike">
                <a:solidFill>
                  <a:srgbClr val="720000"/>
                </a:solidFill>
                <a:uFill>
                  <a:solidFill>
                    <a:srgbClr val="ffffff"/>
                  </a:solidFill>
                </a:uFill>
                <a:latin typeface="Arial"/>
              </a:rPr>
              <a:t> (R</a:t>
            </a:r>
            <a:r>
              <a:rPr b="0" lang="pt-BR" sz="2400" spc="-1" strike="noStrike" baseline="-25000">
                <a:solidFill>
                  <a:srgbClr val="720000"/>
                </a:solidFill>
                <a:uFill>
                  <a:solidFill>
                    <a:srgbClr val="ffffff"/>
                  </a:solidFill>
                </a:uFill>
                <a:latin typeface="Arial"/>
              </a:rPr>
              <a:t>4</a:t>
            </a:r>
            <a:r>
              <a:rPr b="0" lang="pt-BR" sz="2400" spc="-1" strike="noStrike">
                <a:solidFill>
                  <a:srgbClr val="720000"/>
                </a:solidFill>
                <a:uFill>
                  <a:solidFill>
                    <a:srgbClr val="ffffff"/>
                  </a:solidFill>
                </a:uFill>
                <a:latin typeface="Arial"/>
              </a:rPr>
              <a:t>)</a:t>
            </a:r>
            <a:endParaRPr b="1" lang="pt-BR" sz="2400" spc="-1" strike="noStrike">
              <a:solidFill>
                <a:srgbClr val="000000"/>
              </a:solidFill>
              <a:uFill>
                <a:solidFill>
                  <a:srgbClr val="ffffff"/>
                </a:solidFill>
              </a:uFill>
              <a:latin typeface="Arial"/>
            </a:endParaRPr>
          </a:p>
          <a:p>
            <a:pPr>
              <a:lnSpc>
                <a:spcPct val="100000"/>
              </a:lnSpc>
            </a:pPr>
            <a:r>
              <a:rPr b="0" lang="pt-BR" sz="2400" spc="-1" strike="noStrike">
                <a:solidFill>
                  <a:srgbClr val="720000"/>
                </a:solidFill>
                <a:uFill>
                  <a:solidFill>
                    <a:srgbClr val="ffffff"/>
                  </a:solidFill>
                </a:uFill>
                <a:latin typeface="Arial"/>
              </a:rPr>
              <a:t>Para R</a:t>
            </a:r>
            <a:r>
              <a:rPr b="0" lang="pt-BR" sz="2400" spc="-1" strike="noStrike" baseline="-25000">
                <a:solidFill>
                  <a:srgbClr val="720000"/>
                </a:solidFill>
                <a:uFill>
                  <a:solidFill>
                    <a:srgbClr val="ffffff"/>
                  </a:solidFill>
                </a:uFill>
                <a:latin typeface="Arial"/>
              </a:rPr>
              <a:t>1</a:t>
            </a:r>
            <a:r>
              <a:rPr b="0" lang="pt-BR" sz="2400" spc="-1" strike="noStrike">
                <a:solidFill>
                  <a:srgbClr val="720000"/>
                </a:solidFill>
                <a:uFill>
                  <a:solidFill>
                    <a:srgbClr val="ffffff"/>
                  </a:solidFill>
                </a:uFill>
                <a:latin typeface="Arial"/>
              </a:rPr>
              <a:t> = </a:t>
            </a:r>
            <a:r>
              <a:rPr b="0" lang="pt-BR" sz="2400" spc="-1" strike="noStrike">
                <a:solidFill>
                  <a:srgbClr val="720000"/>
                </a:solidFill>
                <a:uFill>
                  <a:solidFill>
                    <a:srgbClr val="ffffff"/>
                  </a:solidFill>
                </a:uFill>
                <a:latin typeface="Symbol"/>
              </a:rPr>
              <a:t></a:t>
            </a:r>
            <a:r>
              <a:rPr b="0" lang="pt-BR" sz="2400" spc="-1" strike="noStrike">
                <a:solidFill>
                  <a:srgbClr val="720000"/>
                </a:solidFill>
                <a:uFill>
                  <a:solidFill>
                    <a:srgbClr val="ffffff"/>
                  </a:solidFill>
                </a:uFill>
                <a:latin typeface="Arial"/>
              </a:rPr>
              <a:t>(q</a:t>
            </a:r>
            <a:r>
              <a:rPr b="0" lang="pt-BR" sz="2400" spc="-1" strike="noStrike" baseline="-25000">
                <a:solidFill>
                  <a:srgbClr val="720000"/>
                </a:solidFill>
                <a:uFill>
                  <a:solidFill>
                    <a:srgbClr val="ffffff"/>
                  </a:solidFill>
                </a:uFill>
                <a:latin typeface="Arial"/>
              </a:rPr>
              <a:t>i</a:t>
            </a:r>
            <a:r>
              <a:rPr b="0" lang="pt-BR" sz="2400" spc="-1" strike="noStrike">
                <a:solidFill>
                  <a:srgbClr val="720000"/>
                </a:solidFill>
                <a:uFill>
                  <a:solidFill>
                    <a:srgbClr val="ffffff"/>
                  </a:solidFill>
                </a:uFill>
                <a:latin typeface="Arial"/>
              </a:rPr>
              <a:t>,q</a:t>
            </a:r>
            <a:r>
              <a:rPr b="0" lang="pt-BR" sz="2400" spc="-1" strike="noStrike" baseline="-25000">
                <a:solidFill>
                  <a:srgbClr val="720000"/>
                </a:solidFill>
                <a:uFill>
                  <a:solidFill>
                    <a:srgbClr val="ffffff"/>
                  </a:solidFill>
                </a:uFill>
                <a:latin typeface="Arial"/>
              </a:rPr>
              <a:t>sai</a:t>
            </a:r>
            <a:r>
              <a:rPr b="0" lang="pt-BR" sz="2400" spc="-1" strike="noStrike">
                <a:solidFill>
                  <a:srgbClr val="720000"/>
                </a:solidFill>
                <a:uFill>
                  <a:solidFill>
                    <a:srgbClr val="ffffff"/>
                  </a:solidFill>
                </a:uFill>
                <a:latin typeface="Arial"/>
              </a:rPr>
              <a:t>), R</a:t>
            </a:r>
            <a:r>
              <a:rPr b="0" lang="pt-BR" sz="2400" spc="-1" strike="noStrike" baseline="-25000">
                <a:solidFill>
                  <a:srgbClr val="720000"/>
                </a:solidFill>
                <a:uFill>
                  <a:solidFill>
                    <a:srgbClr val="ffffff"/>
                  </a:solidFill>
                </a:uFill>
                <a:latin typeface="Arial"/>
              </a:rPr>
              <a:t>2</a:t>
            </a:r>
            <a:r>
              <a:rPr b="0" lang="pt-BR" sz="2400" spc="-1" strike="noStrike">
                <a:solidFill>
                  <a:srgbClr val="720000"/>
                </a:solidFill>
                <a:uFill>
                  <a:solidFill>
                    <a:srgbClr val="ffffff"/>
                  </a:solidFill>
                </a:uFill>
                <a:latin typeface="Arial"/>
              </a:rPr>
              <a:t> = </a:t>
            </a:r>
            <a:r>
              <a:rPr b="0" lang="pt-BR" sz="2400" spc="-1" strike="noStrike">
                <a:solidFill>
                  <a:srgbClr val="720000"/>
                </a:solidFill>
                <a:uFill>
                  <a:solidFill>
                    <a:srgbClr val="ffffff"/>
                  </a:solidFill>
                </a:uFill>
                <a:latin typeface="Symbol"/>
              </a:rPr>
              <a:t></a:t>
            </a:r>
            <a:r>
              <a:rPr b="0" lang="pt-BR" sz="2400" spc="-1" strike="noStrike">
                <a:solidFill>
                  <a:srgbClr val="720000"/>
                </a:solidFill>
                <a:uFill>
                  <a:solidFill>
                    <a:srgbClr val="ffffff"/>
                  </a:solidFill>
                </a:uFill>
                <a:latin typeface="Arial"/>
              </a:rPr>
              <a:t>(q</a:t>
            </a:r>
            <a:r>
              <a:rPr b="0" lang="pt-BR" sz="2400" spc="-1" strike="noStrike" baseline="-25000">
                <a:solidFill>
                  <a:srgbClr val="720000"/>
                </a:solidFill>
                <a:uFill>
                  <a:solidFill>
                    <a:srgbClr val="ffffff"/>
                  </a:solidFill>
                </a:uFill>
                <a:latin typeface="Arial"/>
              </a:rPr>
              <a:t>sai</a:t>
            </a:r>
            <a:r>
              <a:rPr b="0" lang="pt-BR" sz="2400" spc="-1" strike="noStrike">
                <a:solidFill>
                  <a:srgbClr val="720000"/>
                </a:solidFill>
                <a:uFill>
                  <a:solidFill>
                    <a:srgbClr val="ffffff"/>
                  </a:solidFill>
                </a:uFill>
                <a:latin typeface="Arial"/>
              </a:rPr>
              <a:t>,q</a:t>
            </a:r>
            <a:r>
              <a:rPr b="0" lang="pt-BR" sz="2400" spc="-1" strike="noStrike" baseline="-25000">
                <a:solidFill>
                  <a:srgbClr val="720000"/>
                </a:solidFill>
                <a:uFill>
                  <a:solidFill>
                    <a:srgbClr val="ffffff"/>
                  </a:solidFill>
                </a:uFill>
                <a:latin typeface="Arial"/>
              </a:rPr>
              <a:t>sai</a:t>
            </a:r>
            <a:r>
              <a:rPr b="0" lang="pt-BR" sz="2400" spc="-1" strike="noStrike">
                <a:solidFill>
                  <a:srgbClr val="720000"/>
                </a:solidFill>
                <a:uFill>
                  <a:solidFill>
                    <a:srgbClr val="ffffff"/>
                  </a:solidFill>
                </a:uFill>
                <a:latin typeface="Arial"/>
              </a:rPr>
              <a:t>),  R</a:t>
            </a:r>
            <a:r>
              <a:rPr b="0" lang="pt-BR" sz="2400" spc="-1" strike="noStrike" baseline="-25000">
                <a:solidFill>
                  <a:srgbClr val="720000"/>
                </a:solidFill>
                <a:uFill>
                  <a:solidFill>
                    <a:srgbClr val="ffffff"/>
                  </a:solidFill>
                </a:uFill>
                <a:latin typeface="Arial"/>
              </a:rPr>
              <a:t>3 </a:t>
            </a:r>
            <a:r>
              <a:rPr b="0" lang="pt-BR" sz="2400" spc="-1" strike="noStrike">
                <a:solidFill>
                  <a:srgbClr val="720000"/>
                </a:solidFill>
                <a:uFill>
                  <a:solidFill>
                    <a:srgbClr val="ffffff"/>
                  </a:solidFill>
                </a:uFill>
                <a:latin typeface="Arial"/>
              </a:rPr>
              <a:t>= </a:t>
            </a:r>
            <a:r>
              <a:rPr b="0" lang="pt-BR" sz="2400" spc="-1" strike="noStrike">
                <a:solidFill>
                  <a:srgbClr val="720000"/>
                </a:solidFill>
                <a:uFill>
                  <a:solidFill>
                    <a:srgbClr val="ffffff"/>
                  </a:solidFill>
                </a:uFill>
                <a:latin typeface="Symbol"/>
              </a:rPr>
              <a:t></a:t>
            </a:r>
            <a:r>
              <a:rPr b="0" lang="pt-BR" sz="2400" spc="-1" strike="noStrike">
                <a:solidFill>
                  <a:srgbClr val="720000"/>
                </a:solidFill>
                <a:uFill>
                  <a:solidFill>
                    <a:srgbClr val="ffffff"/>
                  </a:solidFill>
                </a:uFill>
                <a:latin typeface="Arial"/>
              </a:rPr>
              <a:t>(q</a:t>
            </a:r>
            <a:r>
              <a:rPr b="0" lang="pt-BR" sz="2400" spc="-1" strike="noStrike" baseline="-25000">
                <a:solidFill>
                  <a:srgbClr val="720000"/>
                </a:solidFill>
                <a:uFill>
                  <a:solidFill>
                    <a:srgbClr val="ffffff"/>
                  </a:solidFill>
                </a:uFill>
                <a:latin typeface="Arial"/>
              </a:rPr>
              <a:t>sai</a:t>
            </a:r>
            <a:r>
              <a:rPr b="0" lang="pt-BR" sz="2400" spc="-1" strike="noStrike">
                <a:solidFill>
                  <a:srgbClr val="720000"/>
                </a:solidFill>
                <a:uFill>
                  <a:solidFill>
                    <a:srgbClr val="ffffff"/>
                  </a:solidFill>
                </a:uFill>
                <a:latin typeface="Arial"/>
              </a:rPr>
              <a:t>,q</a:t>
            </a:r>
            <a:r>
              <a:rPr b="0" lang="pt-BR" sz="2400" spc="-1" strike="noStrike" baseline="-25000">
                <a:solidFill>
                  <a:srgbClr val="720000"/>
                </a:solidFill>
                <a:uFill>
                  <a:solidFill>
                    <a:srgbClr val="ffffff"/>
                  </a:solidFill>
                </a:uFill>
                <a:latin typeface="Arial"/>
              </a:rPr>
              <a:t>j</a:t>
            </a:r>
            <a:r>
              <a:rPr b="0" lang="pt-BR" sz="2400" spc="-1" strike="noStrike">
                <a:solidFill>
                  <a:srgbClr val="720000"/>
                </a:solidFill>
                <a:uFill>
                  <a:solidFill>
                    <a:srgbClr val="ffffff"/>
                  </a:solidFill>
                </a:uFill>
                <a:latin typeface="Arial"/>
              </a:rPr>
              <a:t>) e           </a:t>
            </a:r>
            <a:r>
              <a:rPr b="0" lang="pt-BR" sz="2400" spc="-1" strike="noStrike">
                <a:solidFill>
                  <a:srgbClr val="720000"/>
                </a:solidFill>
                <a:uFill>
                  <a:solidFill>
                    <a:srgbClr val="ffffff"/>
                  </a:solidFill>
                </a:uFill>
                <a:latin typeface="Arial"/>
              </a:rPr>
              <a:t>	</a:t>
            </a:r>
            <a:r>
              <a:rPr b="0" lang="pt-BR" sz="2400" spc="-1" strike="noStrike">
                <a:solidFill>
                  <a:srgbClr val="720000"/>
                </a:solidFill>
                <a:uFill>
                  <a:solidFill>
                    <a:srgbClr val="ffffff"/>
                  </a:solidFill>
                </a:uFill>
                <a:latin typeface="Arial"/>
              </a:rPr>
              <a:t>R</a:t>
            </a:r>
            <a:r>
              <a:rPr b="0" lang="pt-BR" sz="2400" spc="-1" strike="noStrike" baseline="-25000">
                <a:solidFill>
                  <a:srgbClr val="720000"/>
                </a:solidFill>
                <a:uFill>
                  <a:solidFill>
                    <a:srgbClr val="ffffff"/>
                  </a:solidFill>
                </a:uFill>
                <a:latin typeface="Arial"/>
              </a:rPr>
              <a:t>4</a:t>
            </a:r>
            <a:r>
              <a:rPr b="0" lang="pt-BR" sz="2400" spc="-1" strike="noStrike">
                <a:solidFill>
                  <a:srgbClr val="720000"/>
                </a:solidFill>
                <a:uFill>
                  <a:solidFill>
                    <a:srgbClr val="ffffff"/>
                  </a:solidFill>
                </a:uFill>
                <a:latin typeface="Arial"/>
              </a:rPr>
              <a:t>= </a:t>
            </a:r>
            <a:r>
              <a:rPr b="0" lang="pt-BR" sz="2400" spc="-1" strike="noStrike">
                <a:solidFill>
                  <a:srgbClr val="720000"/>
                </a:solidFill>
                <a:uFill>
                  <a:solidFill>
                    <a:srgbClr val="ffffff"/>
                  </a:solidFill>
                </a:uFill>
                <a:latin typeface="Symbol"/>
              </a:rPr>
              <a:t></a:t>
            </a:r>
            <a:r>
              <a:rPr b="0" lang="pt-BR" sz="2400" spc="-1" strike="noStrike">
                <a:solidFill>
                  <a:srgbClr val="720000"/>
                </a:solidFill>
                <a:uFill>
                  <a:solidFill>
                    <a:srgbClr val="ffffff"/>
                  </a:solidFill>
                </a:uFill>
                <a:latin typeface="Arial"/>
              </a:rPr>
              <a:t>(q</a:t>
            </a:r>
            <a:r>
              <a:rPr b="0" lang="pt-BR" sz="2400" spc="-1" strike="noStrike" baseline="-25000">
                <a:solidFill>
                  <a:srgbClr val="720000"/>
                </a:solidFill>
                <a:uFill>
                  <a:solidFill>
                    <a:srgbClr val="ffffff"/>
                  </a:solidFill>
                </a:uFill>
                <a:latin typeface="Arial"/>
              </a:rPr>
              <a:t>i</a:t>
            </a:r>
            <a:r>
              <a:rPr b="0" lang="pt-BR" sz="2400" spc="-1" strike="noStrike">
                <a:solidFill>
                  <a:srgbClr val="720000"/>
                </a:solidFill>
                <a:uFill>
                  <a:solidFill>
                    <a:srgbClr val="ffffff"/>
                  </a:solidFill>
                </a:uFill>
                <a:latin typeface="Arial"/>
              </a:rPr>
              <a:t>,q</a:t>
            </a:r>
            <a:r>
              <a:rPr b="0" lang="pt-BR" sz="2400" spc="-1" strike="noStrike" baseline="-25000">
                <a:solidFill>
                  <a:srgbClr val="720000"/>
                </a:solidFill>
                <a:uFill>
                  <a:solidFill>
                    <a:srgbClr val="ffffff"/>
                  </a:solidFill>
                </a:uFill>
                <a:latin typeface="Arial"/>
              </a:rPr>
              <a:t>j</a:t>
            </a:r>
            <a:r>
              <a:rPr b="0" lang="pt-BR" sz="2400" spc="-1" strike="noStrike">
                <a:solidFill>
                  <a:srgbClr val="720000"/>
                </a:solidFill>
                <a:uFill>
                  <a:solidFill>
                    <a:srgbClr val="ffffff"/>
                  </a:solidFill>
                </a:uFill>
                <a:latin typeface="Arial"/>
              </a:rPr>
              <a:t>)</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endParaRPr b="1" lang="pt-BR" sz="2400" spc="-1" strike="noStrike">
              <a:solidFill>
                <a:srgbClr val="000000"/>
              </a:solidFill>
              <a:uFill>
                <a:solidFill>
                  <a:srgbClr val="ffffff"/>
                </a:solidFill>
              </a:uFill>
              <a:latin typeface="Arial"/>
            </a:endParaRPr>
          </a:p>
          <a:p>
            <a:pPr marL="457200" indent="-456840">
              <a:lnSpc>
                <a:spcPct val="100000"/>
              </a:lnSpc>
              <a:buClr>
                <a:srgbClr val="ffcc66"/>
              </a:buClr>
              <a:buSzPct val="80000"/>
              <a:buFont typeface="Arial Narrow"/>
              <a:buAutoNum type="arabicPeriod"/>
            </a:pPr>
            <a:r>
              <a:rPr b="0" lang="pt-BR" sz="2400" spc="-1" strike="noStrike">
                <a:solidFill>
                  <a:srgbClr val="720000"/>
                </a:solidFill>
                <a:uFill>
                  <a:solidFill>
                    <a:srgbClr val="ffffff"/>
                  </a:solidFill>
                </a:uFill>
                <a:latin typeface="Arial"/>
              </a:rPr>
              <a:t> </a:t>
            </a:r>
            <a:endParaRPr b="1" lang="pt-BR" sz="2400" spc="-1" strike="noStrike">
              <a:solidFill>
                <a:srgbClr val="000000"/>
              </a:solidFill>
              <a:uFill>
                <a:solidFill>
                  <a:srgbClr val="ffffff"/>
                </a:solidFill>
              </a:uFill>
              <a:latin typeface="Arial"/>
            </a:endParaRPr>
          </a:p>
        </p:txBody>
      </p:sp>
    </p:spTree>
  </p:cSld>
  <p:timing>
    <p:tnLst>
      <p:par>
        <p:cTn id="689" dur="indefinite" restart="never" nodeType="tmRoot">
          <p:childTnLst>
            <p:seq>
              <p:cTn id="690" dur="indefinite" nodeType="mainSeq">
                <p:childTnLst>
                  <p:par>
                    <p:cTn id="691" fill="hold">
                      <p:stCondLst>
                        <p:cond delay="indefinite"/>
                      </p:stCondLst>
                      <p:childTnLst>
                        <p:par>
                          <p:cTn id="692" fill="hold">
                            <p:stCondLst>
                              <p:cond delay="0"/>
                            </p:stCondLst>
                            <p:childTnLst>
                              <p:par>
                                <p:cTn id="693" nodeType="clickEffect" fill="hold" presetClass="entr" presetID="2" presetSubtype="4">
                                  <p:stCondLst>
                                    <p:cond delay="0"/>
                                  </p:stCondLst>
                                  <p:childTnLst>
                                    <p:set>
                                      <p:cBhvr>
                                        <p:cTn id="694" dur="1" fill="hold">
                                          <p:stCondLst>
                                            <p:cond delay="0"/>
                                          </p:stCondLst>
                                        </p:cTn>
                                        <p:tgtEl>
                                          <p:spTgt spid="256">
                                            <p:txEl>
                                              <p:pRg st="0" end="32"/>
                                            </p:txEl>
                                          </p:spTgt>
                                        </p:tgtEl>
                                        <p:attrNameLst>
                                          <p:attrName>style.visibility</p:attrName>
                                        </p:attrNameLst>
                                      </p:cBhvr>
                                      <p:to>
                                        <p:strVal val="visible"/>
                                      </p:to>
                                    </p:set>
                                    <p:anim calcmode="lin" valueType="num">
                                      <p:cBhvr additive="repl">
                                        <p:cTn id="695" dur="500" fill="hold"/>
                                        <p:tgtEl>
                                          <p:spTgt spid="256">
                                            <p:txEl>
                                              <p:pRg st="0" end="32"/>
                                            </p:txEl>
                                          </p:spTgt>
                                        </p:tgtEl>
                                        <p:attrNameLst>
                                          <p:attrName>ppt_x</p:attrName>
                                        </p:attrNameLst>
                                      </p:cBhvr>
                                      <p:tavLst>
                                        <p:tav tm="0">
                                          <p:val>
                                            <p:strVal val="#ppt_x"/>
                                          </p:val>
                                        </p:tav>
                                        <p:tav tm="100000">
                                          <p:val>
                                            <p:strVal val="#ppt_x"/>
                                          </p:val>
                                        </p:tav>
                                      </p:tavLst>
                                    </p:anim>
                                    <p:anim calcmode="lin" valueType="num">
                                      <p:cBhvr additive="repl">
                                        <p:cTn id="696" dur="500" fill="hold"/>
                                        <p:tgtEl>
                                          <p:spTgt spid="256">
                                            <p:txEl>
                                              <p:pRg st="0" end="32"/>
                                            </p:txEl>
                                          </p:spTgt>
                                        </p:tgtEl>
                                        <p:attrNameLst>
                                          <p:attrName>ppt_y</p:attrName>
                                        </p:attrNameLst>
                                      </p:cBhvr>
                                      <p:tavLst>
                                        <p:tav tm="0">
                                          <p:val>
                                            <p:strVal val="1+#ppt_h/2"/>
                                          </p:val>
                                        </p:tav>
                                        <p:tav tm="100000">
                                          <p:val>
                                            <p:strVal val="#ppt_y"/>
                                          </p:val>
                                        </p:tav>
                                      </p:tavLst>
                                    </p:anim>
                                  </p:childTnLst>
                                </p:cTn>
                              </p:par>
                            </p:childTnLst>
                          </p:cTn>
                        </p:par>
                      </p:childTnLst>
                    </p:cTn>
                  </p:par>
                  <p:par>
                    <p:cTn id="697" fill="hold">
                      <p:stCondLst>
                        <p:cond delay="indefinite"/>
                      </p:stCondLst>
                      <p:childTnLst>
                        <p:par>
                          <p:cTn id="698" fill="hold">
                            <p:stCondLst>
                              <p:cond delay="0"/>
                            </p:stCondLst>
                            <p:childTnLst>
                              <p:par>
                                <p:cTn id="699" nodeType="clickEffect" fill="hold" presetClass="entr" presetID="2" presetSubtype="4">
                                  <p:stCondLst>
                                    <p:cond delay="0"/>
                                  </p:stCondLst>
                                  <p:childTnLst>
                                    <p:set>
                                      <p:cBhvr>
                                        <p:cTn id="700" dur="1" fill="hold">
                                          <p:stCondLst>
                                            <p:cond delay="0"/>
                                          </p:stCondLst>
                                        </p:cTn>
                                        <p:tgtEl>
                                          <p:spTgt spid="256">
                                            <p:txEl>
                                              <p:pRg st="32" end="128"/>
                                            </p:txEl>
                                          </p:spTgt>
                                        </p:tgtEl>
                                        <p:attrNameLst>
                                          <p:attrName>style.visibility</p:attrName>
                                        </p:attrNameLst>
                                      </p:cBhvr>
                                      <p:to>
                                        <p:strVal val="visible"/>
                                      </p:to>
                                    </p:set>
                                    <p:anim calcmode="lin" valueType="num">
                                      <p:cBhvr additive="repl">
                                        <p:cTn id="701" dur="500" fill="hold"/>
                                        <p:tgtEl>
                                          <p:spTgt spid="256">
                                            <p:txEl>
                                              <p:pRg st="32" end="128"/>
                                            </p:txEl>
                                          </p:spTgt>
                                        </p:tgtEl>
                                        <p:attrNameLst>
                                          <p:attrName>ppt_x</p:attrName>
                                        </p:attrNameLst>
                                      </p:cBhvr>
                                      <p:tavLst>
                                        <p:tav tm="0">
                                          <p:val>
                                            <p:strVal val="#ppt_x"/>
                                          </p:val>
                                        </p:tav>
                                        <p:tav tm="100000">
                                          <p:val>
                                            <p:strVal val="#ppt_x"/>
                                          </p:val>
                                        </p:tav>
                                      </p:tavLst>
                                    </p:anim>
                                    <p:anim calcmode="lin" valueType="num">
                                      <p:cBhvr additive="repl">
                                        <p:cTn id="702" dur="500" fill="hold"/>
                                        <p:tgtEl>
                                          <p:spTgt spid="256">
                                            <p:txEl>
                                              <p:pRg st="32" end="128"/>
                                            </p:txEl>
                                          </p:spTgt>
                                        </p:tgtEl>
                                        <p:attrNameLst>
                                          <p:attrName>ppt_y</p:attrName>
                                        </p:attrNameLst>
                                      </p:cBhvr>
                                      <p:tavLst>
                                        <p:tav tm="0">
                                          <p:val>
                                            <p:strVal val="1+#ppt_h/2"/>
                                          </p:val>
                                        </p:tav>
                                        <p:tav tm="100000">
                                          <p:val>
                                            <p:strVal val="#ppt_y"/>
                                          </p:val>
                                        </p:tav>
                                      </p:tavLst>
                                    </p:anim>
                                  </p:childTnLst>
                                </p:cTn>
                              </p:par>
                            </p:childTnLst>
                          </p:cTn>
                        </p:par>
                      </p:childTnLst>
                    </p:cTn>
                  </p:par>
                  <p:par>
                    <p:cTn id="703" fill="hold">
                      <p:stCondLst>
                        <p:cond delay="indefinite"/>
                      </p:stCondLst>
                      <p:childTnLst>
                        <p:par>
                          <p:cTn id="704" fill="hold">
                            <p:stCondLst>
                              <p:cond delay="0"/>
                            </p:stCondLst>
                            <p:childTnLst>
                              <p:par>
                                <p:cTn id="705" nodeType="clickEffect" fill="hold" presetClass="entr" presetID="2" presetSubtype="4">
                                  <p:stCondLst>
                                    <p:cond delay="0"/>
                                  </p:stCondLst>
                                  <p:childTnLst>
                                    <p:set>
                                      <p:cBhvr>
                                        <p:cTn id="706" dur="1" fill="hold">
                                          <p:stCondLst>
                                            <p:cond delay="0"/>
                                          </p:stCondLst>
                                        </p:cTn>
                                        <p:tgtEl>
                                          <p:spTgt spid="256">
                                            <p:txEl>
                                              <p:pRg st="128" end="265"/>
                                            </p:txEl>
                                          </p:spTgt>
                                        </p:tgtEl>
                                        <p:attrNameLst>
                                          <p:attrName>style.visibility</p:attrName>
                                        </p:attrNameLst>
                                      </p:cBhvr>
                                      <p:to>
                                        <p:strVal val="visible"/>
                                      </p:to>
                                    </p:set>
                                    <p:anim calcmode="lin" valueType="num">
                                      <p:cBhvr additive="repl">
                                        <p:cTn id="707" dur="500" fill="hold"/>
                                        <p:tgtEl>
                                          <p:spTgt spid="256">
                                            <p:txEl>
                                              <p:pRg st="128" end="265"/>
                                            </p:txEl>
                                          </p:spTgt>
                                        </p:tgtEl>
                                        <p:attrNameLst>
                                          <p:attrName>ppt_x</p:attrName>
                                        </p:attrNameLst>
                                      </p:cBhvr>
                                      <p:tavLst>
                                        <p:tav tm="0">
                                          <p:val>
                                            <p:strVal val="#ppt_x"/>
                                          </p:val>
                                        </p:tav>
                                        <p:tav tm="100000">
                                          <p:val>
                                            <p:strVal val="#ppt_x"/>
                                          </p:val>
                                        </p:tav>
                                      </p:tavLst>
                                    </p:anim>
                                    <p:anim calcmode="lin" valueType="num">
                                      <p:cBhvr additive="repl">
                                        <p:cTn id="708" dur="500" fill="hold"/>
                                        <p:tgtEl>
                                          <p:spTgt spid="256">
                                            <p:txEl>
                                              <p:pRg st="128" end="265"/>
                                            </p:txEl>
                                          </p:spTgt>
                                        </p:tgtEl>
                                        <p:attrNameLst>
                                          <p:attrName>ppt_y</p:attrName>
                                        </p:attrNameLst>
                                      </p:cBhvr>
                                      <p:tavLst>
                                        <p:tav tm="0">
                                          <p:val>
                                            <p:strVal val="1+#ppt_h/2"/>
                                          </p:val>
                                        </p:tav>
                                        <p:tav tm="100000">
                                          <p:val>
                                            <p:strVal val="#ppt_y"/>
                                          </p:val>
                                        </p:tav>
                                      </p:tavLst>
                                    </p:anim>
                                  </p:childTnLst>
                                </p:cTn>
                              </p:par>
                            </p:childTnLst>
                          </p:cTn>
                        </p:par>
                      </p:childTnLst>
                    </p:cTn>
                  </p:par>
                  <p:par>
                    <p:cTn id="709" fill="hold">
                      <p:stCondLst>
                        <p:cond delay="indefinite"/>
                      </p:stCondLst>
                      <p:childTnLst>
                        <p:par>
                          <p:cTn id="710" fill="hold">
                            <p:stCondLst>
                              <p:cond delay="0"/>
                            </p:stCondLst>
                            <p:childTnLst>
                              <p:par>
                                <p:cTn id="711" nodeType="clickEffect" fill="hold" presetClass="entr" presetID="2" presetSubtype="4">
                                  <p:stCondLst>
                                    <p:cond delay="0"/>
                                  </p:stCondLst>
                                  <p:childTnLst>
                                    <p:set>
                                      <p:cBhvr>
                                        <p:cTn id="712" dur="1" fill="hold">
                                          <p:stCondLst>
                                            <p:cond delay="0"/>
                                          </p:stCondLst>
                                        </p:cTn>
                                        <p:tgtEl>
                                          <p:spTgt spid="256">
                                            <p:txEl>
                                              <p:pRg st="265" end="284"/>
                                            </p:txEl>
                                          </p:spTgt>
                                        </p:tgtEl>
                                        <p:attrNameLst>
                                          <p:attrName>style.visibility</p:attrName>
                                        </p:attrNameLst>
                                      </p:cBhvr>
                                      <p:to>
                                        <p:strVal val="visible"/>
                                      </p:to>
                                    </p:set>
                                    <p:anim calcmode="lin" valueType="num">
                                      <p:cBhvr additive="repl">
                                        <p:cTn id="713" dur="500" fill="hold"/>
                                        <p:tgtEl>
                                          <p:spTgt spid="256">
                                            <p:txEl>
                                              <p:pRg st="265" end="284"/>
                                            </p:txEl>
                                          </p:spTgt>
                                        </p:tgtEl>
                                        <p:attrNameLst>
                                          <p:attrName>ppt_x</p:attrName>
                                        </p:attrNameLst>
                                      </p:cBhvr>
                                      <p:tavLst>
                                        <p:tav tm="0">
                                          <p:val>
                                            <p:strVal val="#ppt_x"/>
                                          </p:val>
                                        </p:tav>
                                        <p:tav tm="100000">
                                          <p:val>
                                            <p:strVal val="#ppt_x"/>
                                          </p:val>
                                        </p:tav>
                                      </p:tavLst>
                                    </p:anim>
                                    <p:anim calcmode="lin" valueType="num">
                                      <p:cBhvr additive="repl">
                                        <p:cTn id="714" dur="500" fill="hold"/>
                                        <p:tgtEl>
                                          <p:spTgt spid="256">
                                            <p:txEl>
                                              <p:pRg st="265" end="284"/>
                                            </p:txEl>
                                          </p:spTgt>
                                        </p:tgtEl>
                                        <p:attrNameLst>
                                          <p:attrName>ppt_y</p:attrName>
                                        </p:attrNameLst>
                                      </p:cBhvr>
                                      <p:tavLst>
                                        <p:tav tm="0">
                                          <p:val>
                                            <p:strVal val="1+#ppt_h/2"/>
                                          </p:val>
                                        </p:tav>
                                        <p:tav tm="100000">
                                          <p:val>
                                            <p:strVal val="#ppt_y"/>
                                          </p:val>
                                        </p:tav>
                                      </p:tavLst>
                                    </p:anim>
                                  </p:childTnLst>
                                </p:cTn>
                              </p:par>
                            </p:childTnLst>
                          </p:cTn>
                        </p:par>
                      </p:childTnLst>
                    </p:cTn>
                  </p:par>
                  <p:par>
                    <p:cTn id="715" fill="hold">
                      <p:stCondLst>
                        <p:cond delay="indefinite"/>
                      </p:stCondLst>
                      <p:childTnLst>
                        <p:par>
                          <p:cTn id="716" fill="hold">
                            <p:stCondLst>
                              <p:cond delay="0"/>
                            </p:stCondLst>
                            <p:childTnLst>
                              <p:par>
                                <p:cTn id="717" nodeType="clickEffect" fill="hold" presetClass="entr" presetID="2" presetSubtype="4">
                                  <p:stCondLst>
                                    <p:cond delay="0"/>
                                  </p:stCondLst>
                                  <p:childTnLst>
                                    <p:set>
                                      <p:cBhvr>
                                        <p:cTn id="718" dur="1" fill="hold">
                                          <p:stCondLst>
                                            <p:cond delay="0"/>
                                          </p:stCondLst>
                                        </p:cTn>
                                        <p:tgtEl>
                                          <p:spTgt spid="256">
                                            <p:txEl>
                                              <p:pRg st="284" end="345"/>
                                            </p:txEl>
                                          </p:spTgt>
                                        </p:tgtEl>
                                        <p:attrNameLst>
                                          <p:attrName>style.visibility</p:attrName>
                                        </p:attrNameLst>
                                      </p:cBhvr>
                                      <p:to>
                                        <p:strVal val="visible"/>
                                      </p:to>
                                    </p:set>
                                    <p:anim calcmode="lin" valueType="num">
                                      <p:cBhvr additive="repl">
                                        <p:cTn id="719" dur="500" fill="hold"/>
                                        <p:tgtEl>
                                          <p:spTgt spid="256">
                                            <p:txEl>
                                              <p:pRg st="284" end="345"/>
                                            </p:txEl>
                                          </p:spTgt>
                                        </p:tgtEl>
                                        <p:attrNameLst>
                                          <p:attrName>ppt_x</p:attrName>
                                        </p:attrNameLst>
                                      </p:cBhvr>
                                      <p:tavLst>
                                        <p:tav tm="0">
                                          <p:val>
                                            <p:strVal val="#ppt_x"/>
                                          </p:val>
                                        </p:tav>
                                        <p:tav tm="100000">
                                          <p:val>
                                            <p:strVal val="#ppt_x"/>
                                          </p:val>
                                        </p:tav>
                                      </p:tavLst>
                                    </p:anim>
                                    <p:anim calcmode="lin" valueType="num">
                                      <p:cBhvr additive="repl">
                                        <p:cTn id="720" dur="500" fill="hold"/>
                                        <p:tgtEl>
                                          <p:spTgt spid="256">
                                            <p:txEl>
                                              <p:pRg st="284" end="345"/>
                                            </p:txEl>
                                          </p:spTgt>
                                        </p:tgtEl>
                                        <p:attrNameLst>
                                          <p:attrName>ppt_y</p:attrName>
                                        </p:attrNameLst>
                                      </p:cBhvr>
                                      <p:tavLst>
                                        <p:tav tm="0">
                                          <p:val>
                                            <p:strVal val="1+#ppt_h/2"/>
                                          </p:val>
                                        </p:tav>
                                        <p:tav tm="100000">
                                          <p:val>
                                            <p:strVal val="#ppt_y"/>
                                          </p:val>
                                        </p:tav>
                                      </p:tavLst>
                                    </p:anim>
                                  </p:childTnLst>
                                </p:cTn>
                              </p:par>
                            </p:childTnLst>
                          </p:cTn>
                        </p:par>
                      </p:childTnLst>
                    </p:cTn>
                  </p:par>
                  <p:par>
                    <p:cTn id="721" fill="hold">
                      <p:stCondLst>
                        <p:cond delay="indefinite"/>
                      </p:stCondLst>
                      <p:childTnLst>
                        <p:par>
                          <p:cTn id="722" fill="hold">
                            <p:stCondLst>
                              <p:cond delay="0"/>
                            </p:stCondLst>
                            <p:childTnLst>
                              <p:par>
                                <p:cTn id="723" nodeType="clickEffect" fill="hold" presetClass="entr" presetID="2" presetSubtype="4">
                                  <p:stCondLst>
                                    <p:cond delay="0"/>
                                  </p:stCondLst>
                                  <p:childTnLst>
                                    <p:set>
                                      <p:cBhvr>
                                        <p:cTn id="724" dur="1" fill="hold">
                                          <p:stCondLst>
                                            <p:cond delay="0"/>
                                          </p:stCondLst>
                                        </p:cTn>
                                        <p:tgtEl>
                                          <p:spTgt spid="256">
                                            <p:txEl>
                                              <p:pRg st="345" end="377"/>
                                            </p:txEl>
                                          </p:spTgt>
                                        </p:tgtEl>
                                        <p:attrNameLst>
                                          <p:attrName>style.visibility</p:attrName>
                                        </p:attrNameLst>
                                      </p:cBhvr>
                                      <p:to>
                                        <p:strVal val="visible"/>
                                      </p:to>
                                    </p:set>
                                    <p:anim calcmode="lin" valueType="num">
                                      <p:cBhvr additive="repl">
                                        <p:cTn id="725" dur="500" fill="hold"/>
                                        <p:tgtEl>
                                          <p:spTgt spid="256">
                                            <p:txEl>
                                              <p:pRg st="345" end="377"/>
                                            </p:txEl>
                                          </p:spTgt>
                                        </p:tgtEl>
                                        <p:attrNameLst>
                                          <p:attrName>ppt_x</p:attrName>
                                        </p:attrNameLst>
                                      </p:cBhvr>
                                      <p:tavLst>
                                        <p:tav tm="0">
                                          <p:val>
                                            <p:strVal val="#ppt_x"/>
                                          </p:val>
                                        </p:tav>
                                        <p:tav tm="100000">
                                          <p:val>
                                            <p:strVal val="#ppt_x"/>
                                          </p:val>
                                        </p:tav>
                                      </p:tavLst>
                                    </p:anim>
                                    <p:anim calcmode="lin" valueType="num">
                                      <p:cBhvr additive="repl">
                                        <p:cTn id="726" dur="500" fill="hold"/>
                                        <p:tgtEl>
                                          <p:spTgt spid="256">
                                            <p:txEl>
                                              <p:pRg st="345" end="377"/>
                                            </p:txEl>
                                          </p:spTgt>
                                        </p:tgtEl>
                                        <p:attrNameLst>
                                          <p:attrName>ppt_y</p:attrName>
                                        </p:attrNameLst>
                                      </p:cBhvr>
                                      <p:tavLst>
                                        <p:tav tm="0">
                                          <p:val>
                                            <p:strVal val="1+#ppt_h/2"/>
                                          </p:val>
                                        </p:tav>
                                        <p:tav tm="100000">
                                          <p:val>
                                            <p:strVal val="#ppt_y"/>
                                          </p:val>
                                        </p:tav>
                                      </p:tavLst>
                                    </p:anim>
                                  </p:childTnLst>
                                </p:cTn>
                              </p:par>
                            </p:childTnLst>
                          </p:cTn>
                        </p:par>
                      </p:childTnLst>
                    </p:cTn>
                  </p:par>
                  <p:par>
                    <p:cTn id="727" fill="hold">
                      <p:stCondLst>
                        <p:cond delay="indefinite"/>
                      </p:stCondLst>
                      <p:childTnLst>
                        <p:par>
                          <p:cTn id="728" fill="hold">
                            <p:stCondLst>
                              <p:cond delay="0"/>
                            </p:stCondLst>
                            <p:childTnLst>
                              <p:par>
                                <p:cTn id="729" nodeType="clickEffect" fill="hold" presetClass="entr" presetID="2" presetSubtype="4">
                                  <p:stCondLst>
                                    <p:cond delay="0"/>
                                  </p:stCondLst>
                                  <p:childTnLst>
                                    <p:set>
                                      <p:cBhvr>
                                        <p:cTn id="730" dur="1" fill="hold">
                                          <p:stCondLst>
                                            <p:cond delay="0"/>
                                          </p:stCondLst>
                                        </p:cTn>
                                        <p:tgtEl>
                                          <p:spTgt spid="256">
                                            <p:txEl>
                                              <p:pRg st="377" end="461"/>
                                            </p:txEl>
                                          </p:spTgt>
                                        </p:tgtEl>
                                        <p:attrNameLst>
                                          <p:attrName>style.visibility</p:attrName>
                                        </p:attrNameLst>
                                      </p:cBhvr>
                                      <p:to>
                                        <p:strVal val="visible"/>
                                      </p:to>
                                    </p:set>
                                    <p:anim calcmode="lin" valueType="num">
                                      <p:cBhvr additive="repl">
                                        <p:cTn id="731" dur="500" fill="hold"/>
                                        <p:tgtEl>
                                          <p:spTgt spid="256">
                                            <p:txEl>
                                              <p:pRg st="377" end="461"/>
                                            </p:txEl>
                                          </p:spTgt>
                                        </p:tgtEl>
                                        <p:attrNameLst>
                                          <p:attrName>ppt_x</p:attrName>
                                        </p:attrNameLst>
                                      </p:cBhvr>
                                      <p:tavLst>
                                        <p:tav tm="0">
                                          <p:val>
                                            <p:strVal val="#ppt_x"/>
                                          </p:val>
                                        </p:tav>
                                        <p:tav tm="100000">
                                          <p:val>
                                            <p:strVal val="#ppt_x"/>
                                          </p:val>
                                        </p:tav>
                                      </p:tavLst>
                                    </p:anim>
                                    <p:anim calcmode="lin" valueType="num">
                                      <p:cBhvr additive="repl">
                                        <p:cTn id="732" dur="500" fill="hold"/>
                                        <p:tgtEl>
                                          <p:spTgt spid="256">
                                            <p:txEl>
                                              <p:pRg st="377" end="461"/>
                                            </p:txEl>
                                          </p:spTgt>
                                        </p:tgtEl>
                                        <p:attrNameLst>
                                          <p:attrName>ppt_y</p:attrName>
                                        </p:attrNameLst>
                                      </p:cBhvr>
                                      <p:tavLst>
                                        <p:tav tm="0">
                                          <p:val>
                                            <p:strVal val="1+#ppt_h/2"/>
                                          </p:val>
                                        </p:tav>
                                        <p:tav tm="100000">
                                          <p:val>
                                            <p:strVal val="#ppt_y"/>
                                          </p:val>
                                        </p:tav>
                                      </p:tavLst>
                                    </p:anim>
                                  </p:childTnLst>
                                </p:cTn>
                              </p:par>
                            </p:childTnLst>
                          </p:cTn>
                        </p:par>
                      </p:childTnLst>
                    </p:cTn>
                  </p:par>
                  <p:par>
                    <p:cTn id="733" fill="hold">
                      <p:stCondLst>
                        <p:cond delay="indefinite"/>
                      </p:stCondLst>
                      <p:childTnLst>
                        <p:par>
                          <p:cTn id="734" fill="hold">
                            <p:stCondLst>
                              <p:cond delay="0"/>
                            </p:stCondLst>
                            <p:childTnLst>
                              <p:par>
                                <p:cTn id="735" nodeType="clickEffect" fill="hold" presetClass="entr" presetID="2" presetSubtype="4">
                                  <p:stCondLst>
                                    <p:cond delay="0"/>
                                  </p:stCondLst>
                                  <p:childTnLst>
                                    <p:set>
                                      <p:cBhvr>
                                        <p:cTn id="736" dur="1" fill="hold">
                                          <p:stCondLst>
                                            <p:cond delay="0"/>
                                          </p:stCondLst>
                                        </p:cTn>
                                        <p:tgtEl>
                                          <p:spTgt spid="256">
                                            <p:txEl>
                                              <p:pRg st="465" end="467"/>
                                            </p:txEl>
                                          </p:spTgt>
                                        </p:tgtEl>
                                        <p:attrNameLst>
                                          <p:attrName>style.visibility</p:attrName>
                                        </p:attrNameLst>
                                      </p:cBhvr>
                                      <p:to>
                                        <p:strVal val="visible"/>
                                      </p:to>
                                    </p:set>
                                    <p:anim calcmode="lin" valueType="num">
                                      <p:cBhvr additive="repl">
                                        <p:cTn id="737" dur="500" fill="hold"/>
                                        <p:tgtEl>
                                          <p:spTgt spid="256">
                                            <p:txEl>
                                              <p:pRg st="465" end="467"/>
                                            </p:txEl>
                                          </p:spTgt>
                                        </p:tgtEl>
                                        <p:attrNameLst>
                                          <p:attrName>ppt_x</p:attrName>
                                        </p:attrNameLst>
                                      </p:cBhvr>
                                      <p:tavLst>
                                        <p:tav tm="0">
                                          <p:val>
                                            <p:strVal val="#ppt_x"/>
                                          </p:val>
                                        </p:tav>
                                        <p:tav tm="100000">
                                          <p:val>
                                            <p:strVal val="#ppt_x"/>
                                          </p:val>
                                        </p:tav>
                                      </p:tavLst>
                                    </p:anim>
                                    <p:anim calcmode="lin" valueType="num">
                                      <p:cBhvr additive="repl">
                                        <p:cTn id="738" dur="500" fill="hold"/>
                                        <p:tgtEl>
                                          <p:spTgt spid="256">
                                            <p:txEl>
                                              <p:pRg st="465" end="46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TextShape 1"/>
          <p:cNvSpPr txBox="1"/>
          <p:nvPr/>
        </p:nvSpPr>
        <p:spPr>
          <a:xfrm>
            <a:off x="683640" y="3326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Algoritmo para converter um AFNG em uma expressão regular</a:t>
            </a:r>
            <a:r>
              <a:rPr b="1" lang="pt-BR" sz="2400" spc="-1" strike="noStrike">
                <a:solidFill>
                  <a:srgbClr val="720000"/>
                </a:solidFill>
                <a:uFill>
                  <a:solidFill>
                    <a:srgbClr val="ffffff"/>
                  </a:solidFill>
                </a:uFill>
                <a:latin typeface="Arial Narrow"/>
              </a:rPr>
              <a:t>
</a:t>
            </a:r>
            <a:r>
              <a:rPr b="1" lang="pt-BR" sz="2400" spc="-1" strike="noStrike">
                <a:solidFill>
                  <a:srgbClr val="720000"/>
                </a:solidFill>
                <a:uFill>
                  <a:solidFill>
                    <a:srgbClr val="ffffff"/>
                  </a:solidFill>
                </a:uFill>
                <a:latin typeface="Arial Narrow"/>
              </a:rPr>
              <a:t>CONVERT(G)</a:t>
            </a:r>
            <a:endParaRPr b="0" lang="pt-BR" sz="2800" spc="-1" strike="noStrike">
              <a:solidFill>
                <a:srgbClr val="ffffff"/>
              </a:solidFill>
              <a:uFill>
                <a:solidFill>
                  <a:srgbClr val="ffffff"/>
                </a:solidFill>
              </a:uFill>
              <a:latin typeface="Tahoma"/>
            </a:endParaRPr>
          </a:p>
        </p:txBody>
      </p:sp>
      <p:sp>
        <p:nvSpPr>
          <p:cNvPr id="258" name="TextShape 2"/>
          <p:cNvSpPr txBox="1"/>
          <p:nvPr/>
        </p:nvSpPr>
        <p:spPr>
          <a:xfrm>
            <a:off x="755640" y="1700640"/>
            <a:ext cx="7918200" cy="4624200"/>
          </a:xfrm>
          <a:prstGeom prst="rect">
            <a:avLst/>
          </a:prstGeom>
          <a:noFill/>
          <a:ln>
            <a:noFill/>
          </a:ln>
        </p:spPr>
        <p:txBody>
          <a:bodyPr/>
          <a:p>
            <a:pPr marL="457200" indent="-456840">
              <a:lnSpc>
                <a:spcPct val="100000"/>
              </a:lnSpc>
              <a:buClr>
                <a:srgbClr val="ffcc66"/>
              </a:buClr>
              <a:buSzPct val="80000"/>
              <a:buFont typeface="Arial Narrow"/>
              <a:buAutoNum type="arabicPeriod"/>
            </a:pPr>
            <a:r>
              <a:rPr b="0" lang="pt-BR" sz="2400" spc="-1" strike="noStrike">
                <a:solidFill>
                  <a:srgbClr val="720000"/>
                </a:solidFill>
                <a:uFill>
                  <a:solidFill>
                    <a:srgbClr val="ffffff"/>
                  </a:solidFill>
                </a:uFill>
                <a:latin typeface="Arial"/>
              </a:rPr>
              <a:t>Seja k o número de estados de G</a:t>
            </a:r>
            <a:endParaRPr b="1" lang="pt-BR" sz="2400" spc="-1" strike="noStrike">
              <a:solidFill>
                <a:srgbClr val="000000"/>
              </a:solidFill>
              <a:uFill>
                <a:solidFill>
                  <a:srgbClr val="ffffff"/>
                </a:solidFill>
              </a:uFill>
              <a:latin typeface="Arial"/>
            </a:endParaRPr>
          </a:p>
          <a:p>
            <a:pPr marL="457200" indent="-456840">
              <a:lnSpc>
                <a:spcPct val="100000"/>
              </a:lnSpc>
              <a:buClr>
                <a:srgbClr val="ffcc66"/>
              </a:buClr>
              <a:buSzPct val="80000"/>
              <a:buFont typeface="Arial Narrow"/>
              <a:buAutoNum type="arabicPeriod"/>
            </a:pPr>
            <a:r>
              <a:rPr b="0" lang="pt-BR" sz="2400" spc="-1" strike="noStrike">
                <a:solidFill>
                  <a:srgbClr val="720000"/>
                </a:solidFill>
                <a:uFill>
                  <a:solidFill>
                    <a:srgbClr val="ffffff"/>
                  </a:solidFill>
                </a:uFill>
                <a:latin typeface="Arial"/>
              </a:rPr>
              <a:t>Se k=2, retorne a expressão regular que rotula a única seta que vai do estado inicial ao final.</a:t>
            </a:r>
            <a:endParaRPr b="1" lang="pt-BR" sz="2400" spc="-1" strike="noStrike">
              <a:solidFill>
                <a:srgbClr val="000000"/>
              </a:solidFill>
              <a:uFill>
                <a:solidFill>
                  <a:srgbClr val="ffffff"/>
                </a:solidFill>
              </a:uFill>
              <a:latin typeface="Arial"/>
            </a:endParaRPr>
          </a:p>
          <a:p>
            <a:pPr marL="457200" indent="-456840">
              <a:lnSpc>
                <a:spcPct val="100000"/>
              </a:lnSpc>
              <a:buClr>
                <a:srgbClr val="ffcc66"/>
              </a:buClr>
              <a:buSzPct val="80000"/>
              <a:buFont typeface="Arial Narrow"/>
              <a:buAutoNum type="arabicPeriod"/>
            </a:pPr>
            <a:r>
              <a:rPr b="0" lang="pt-BR" sz="2400" spc="-1" strike="noStrike">
                <a:solidFill>
                  <a:srgbClr val="720000"/>
                </a:solidFill>
                <a:uFill>
                  <a:solidFill>
                    <a:srgbClr val="ffffff"/>
                  </a:solidFill>
                </a:uFill>
                <a:latin typeface="Arial"/>
              </a:rPr>
              <a:t>Se k &gt; 2, selecionamos….e construa G’.</a:t>
            </a:r>
            <a:endParaRPr b="1" lang="pt-BR" sz="2400" spc="-1" strike="noStrike">
              <a:solidFill>
                <a:srgbClr val="000000"/>
              </a:solidFill>
              <a:uFill>
                <a:solidFill>
                  <a:srgbClr val="ffffff"/>
                </a:solidFill>
              </a:uFill>
              <a:latin typeface="Arial"/>
            </a:endParaRPr>
          </a:p>
          <a:p>
            <a:pPr marL="457200" indent="-456840">
              <a:lnSpc>
                <a:spcPct val="100000"/>
              </a:lnSpc>
              <a:buClr>
                <a:srgbClr val="ffcc66"/>
              </a:buClr>
              <a:buSzPct val="80000"/>
              <a:buFont typeface="Arial Narrow"/>
              <a:buAutoNum type="arabicPeriod"/>
            </a:pPr>
            <a:r>
              <a:rPr b="0" lang="pt-BR" sz="2400" spc="-1" strike="noStrike">
                <a:solidFill>
                  <a:srgbClr val="720000"/>
                </a:solidFill>
                <a:uFill>
                  <a:solidFill>
                    <a:srgbClr val="ffffff"/>
                  </a:solidFill>
                </a:uFill>
                <a:latin typeface="Arial"/>
              </a:rPr>
              <a:t>Compute CONVERT(G’)  e retorne esse valor </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endParaRPr b="1" lang="pt-BR" sz="2400" spc="-1" strike="noStrike">
              <a:solidFill>
                <a:srgbClr val="000000"/>
              </a:solidFill>
              <a:uFill>
                <a:solidFill>
                  <a:srgbClr val="ffffff"/>
                </a:solidFill>
              </a:uFill>
              <a:latin typeface="Arial"/>
            </a:endParaRPr>
          </a:p>
          <a:p>
            <a:pPr marL="457200" indent="-456840">
              <a:lnSpc>
                <a:spcPct val="100000"/>
              </a:lnSpc>
              <a:buClr>
                <a:srgbClr val="ffcc66"/>
              </a:buClr>
              <a:buSzPct val="80000"/>
              <a:buFont typeface="Arial Narrow"/>
              <a:buAutoNum type="arabicPeriod"/>
            </a:pPr>
            <a:r>
              <a:rPr b="0" lang="pt-BR" sz="2400" spc="-1" strike="noStrike">
                <a:solidFill>
                  <a:srgbClr val="720000"/>
                </a:solidFill>
                <a:uFill>
                  <a:solidFill>
                    <a:srgbClr val="ffffff"/>
                  </a:solidFill>
                </a:uFill>
                <a:latin typeface="Arial"/>
              </a:rPr>
              <a:t> </a:t>
            </a:r>
            <a:endParaRPr b="1" lang="pt-BR" sz="2400" spc="-1" strike="noStrike">
              <a:solidFill>
                <a:srgbClr val="000000"/>
              </a:solidFill>
              <a:uFill>
                <a:solidFill>
                  <a:srgbClr val="ffffff"/>
                </a:solidFill>
              </a:uFill>
              <a:latin typeface="Arial"/>
            </a:endParaRPr>
          </a:p>
        </p:txBody>
      </p:sp>
    </p:spTree>
  </p:cSld>
  <p:timing>
    <p:tnLst>
      <p:par>
        <p:cTn id="739" dur="indefinite" restart="never" nodeType="tmRoot">
          <p:childTnLst>
            <p:seq>
              <p:cTn id="740" dur="indefinite" nodeType="mainSeq">
                <p:childTnLst>
                  <p:par>
                    <p:cTn id="741" fill="hold">
                      <p:stCondLst>
                        <p:cond delay="indefinite"/>
                      </p:stCondLst>
                      <p:childTnLst>
                        <p:par>
                          <p:cTn id="742" fill="hold">
                            <p:stCondLst>
                              <p:cond delay="0"/>
                            </p:stCondLst>
                            <p:childTnLst>
                              <p:par>
                                <p:cTn id="743" nodeType="clickEffect" fill="hold" presetClass="entr" presetID="2" presetSubtype="4">
                                  <p:stCondLst>
                                    <p:cond delay="0"/>
                                  </p:stCondLst>
                                  <p:childTnLst>
                                    <p:set>
                                      <p:cBhvr>
                                        <p:cTn id="744" dur="1" fill="hold">
                                          <p:stCondLst>
                                            <p:cond delay="0"/>
                                          </p:stCondLst>
                                        </p:cTn>
                                        <p:tgtEl>
                                          <p:spTgt spid="258">
                                            <p:txEl>
                                              <p:pRg st="0" end="32"/>
                                            </p:txEl>
                                          </p:spTgt>
                                        </p:tgtEl>
                                        <p:attrNameLst>
                                          <p:attrName>style.visibility</p:attrName>
                                        </p:attrNameLst>
                                      </p:cBhvr>
                                      <p:to>
                                        <p:strVal val="visible"/>
                                      </p:to>
                                    </p:set>
                                    <p:anim calcmode="lin" valueType="num">
                                      <p:cBhvr additive="repl">
                                        <p:cTn id="745" dur="500" fill="hold"/>
                                        <p:tgtEl>
                                          <p:spTgt spid="258">
                                            <p:txEl>
                                              <p:pRg st="0" end="32"/>
                                            </p:txEl>
                                          </p:spTgt>
                                        </p:tgtEl>
                                        <p:attrNameLst>
                                          <p:attrName>ppt_x</p:attrName>
                                        </p:attrNameLst>
                                      </p:cBhvr>
                                      <p:tavLst>
                                        <p:tav tm="0">
                                          <p:val>
                                            <p:strVal val="#ppt_x"/>
                                          </p:val>
                                        </p:tav>
                                        <p:tav tm="100000">
                                          <p:val>
                                            <p:strVal val="#ppt_x"/>
                                          </p:val>
                                        </p:tav>
                                      </p:tavLst>
                                    </p:anim>
                                    <p:anim calcmode="lin" valueType="num">
                                      <p:cBhvr additive="repl">
                                        <p:cTn id="746" dur="500" fill="hold"/>
                                        <p:tgtEl>
                                          <p:spTgt spid="258">
                                            <p:txEl>
                                              <p:pRg st="0" end="32"/>
                                            </p:txEl>
                                          </p:spTgt>
                                        </p:tgtEl>
                                        <p:attrNameLst>
                                          <p:attrName>ppt_y</p:attrName>
                                        </p:attrNameLst>
                                      </p:cBhvr>
                                      <p:tavLst>
                                        <p:tav tm="0">
                                          <p:val>
                                            <p:strVal val="1+#ppt_h/2"/>
                                          </p:val>
                                        </p:tav>
                                        <p:tav tm="100000">
                                          <p:val>
                                            <p:strVal val="#ppt_y"/>
                                          </p:val>
                                        </p:tav>
                                      </p:tavLst>
                                    </p:anim>
                                  </p:childTnLst>
                                </p:cTn>
                              </p:par>
                            </p:childTnLst>
                          </p:cTn>
                        </p:par>
                      </p:childTnLst>
                    </p:cTn>
                  </p:par>
                  <p:par>
                    <p:cTn id="747" fill="hold">
                      <p:stCondLst>
                        <p:cond delay="indefinite"/>
                      </p:stCondLst>
                      <p:childTnLst>
                        <p:par>
                          <p:cTn id="748" fill="hold">
                            <p:stCondLst>
                              <p:cond delay="0"/>
                            </p:stCondLst>
                            <p:childTnLst>
                              <p:par>
                                <p:cTn id="749" nodeType="clickEffect" fill="hold" presetClass="entr" presetID="2" presetSubtype="4">
                                  <p:stCondLst>
                                    <p:cond delay="0"/>
                                  </p:stCondLst>
                                  <p:childTnLst>
                                    <p:set>
                                      <p:cBhvr>
                                        <p:cTn id="750" dur="1" fill="hold">
                                          <p:stCondLst>
                                            <p:cond delay="0"/>
                                          </p:stCondLst>
                                        </p:cTn>
                                        <p:tgtEl>
                                          <p:spTgt spid="258">
                                            <p:txEl>
                                              <p:pRg st="32" end="128"/>
                                            </p:txEl>
                                          </p:spTgt>
                                        </p:tgtEl>
                                        <p:attrNameLst>
                                          <p:attrName>style.visibility</p:attrName>
                                        </p:attrNameLst>
                                      </p:cBhvr>
                                      <p:to>
                                        <p:strVal val="visible"/>
                                      </p:to>
                                    </p:set>
                                    <p:anim calcmode="lin" valueType="num">
                                      <p:cBhvr additive="repl">
                                        <p:cTn id="751" dur="500" fill="hold"/>
                                        <p:tgtEl>
                                          <p:spTgt spid="258">
                                            <p:txEl>
                                              <p:pRg st="32" end="128"/>
                                            </p:txEl>
                                          </p:spTgt>
                                        </p:tgtEl>
                                        <p:attrNameLst>
                                          <p:attrName>ppt_x</p:attrName>
                                        </p:attrNameLst>
                                      </p:cBhvr>
                                      <p:tavLst>
                                        <p:tav tm="0">
                                          <p:val>
                                            <p:strVal val="#ppt_x"/>
                                          </p:val>
                                        </p:tav>
                                        <p:tav tm="100000">
                                          <p:val>
                                            <p:strVal val="#ppt_x"/>
                                          </p:val>
                                        </p:tav>
                                      </p:tavLst>
                                    </p:anim>
                                    <p:anim calcmode="lin" valueType="num">
                                      <p:cBhvr additive="repl">
                                        <p:cTn id="752" dur="500" fill="hold"/>
                                        <p:tgtEl>
                                          <p:spTgt spid="258">
                                            <p:txEl>
                                              <p:pRg st="32" end="128"/>
                                            </p:txEl>
                                          </p:spTgt>
                                        </p:tgtEl>
                                        <p:attrNameLst>
                                          <p:attrName>ppt_y</p:attrName>
                                        </p:attrNameLst>
                                      </p:cBhvr>
                                      <p:tavLst>
                                        <p:tav tm="0">
                                          <p:val>
                                            <p:strVal val="1+#ppt_h/2"/>
                                          </p:val>
                                        </p:tav>
                                        <p:tav tm="100000">
                                          <p:val>
                                            <p:strVal val="#ppt_y"/>
                                          </p:val>
                                        </p:tav>
                                      </p:tavLst>
                                    </p:anim>
                                  </p:childTnLst>
                                </p:cTn>
                              </p:par>
                            </p:childTnLst>
                          </p:cTn>
                        </p:par>
                      </p:childTnLst>
                    </p:cTn>
                  </p:par>
                  <p:par>
                    <p:cTn id="753" fill="hold">
                      <p:stCondLst>
                        <p:cond delay="indefinite"/>
                      </p:stCondLst>
                      <p:childTnLst>
                        <p:par>
                          <p:cTn id="754" fill="hold">
                            <p:stCondLst>
                              <p:cond delay="0"/>
                            </p:stCondLst>
                            <p:childTnLst>
                              <p:par>
                                <p:cTn id="755" nodeType="clickEffect" fill="hold" presetClass="entr" presetID="2" presetSubtype="4">
                                  <p:stCondLst>
                                    <p:cond delay="0"/>
                                  </p:stCondLst>
                                  <p:childTnLst>
                                    <p:set>
                                      <p:cBhvr>
                                        <p:cTn id="756" dur="1" fill="hold">
                                          <p:stCondLst>
                                            <p:cond delay="0"/>
                                          </p:stCondLst>
                                        </p:cTn>
                                        <p:tgtEl>
                                          <p:spTgt spid="258">
                                            <p:txEl>
                                              <p:pRg st="128" end="167"/>
                                            </p:txEl>
                                          </p:spTgt>
                                        </p:tgtEl>
                                        <p:attrNameLst>
                                          <p:attrName>style.visibility</p:attrName>
                                        </p:attrNameLst>
                                      </p:cBhvr>
                                      <p:to>
                                        <p:strVal val="visible"/>
                                      </p:to>
                                    </p:set>
                                    <p:anim calcmode="lin" valueType="num">
                                      <p:cBhvr additive="repl">
                                        <p:cTn id="757" dur="500" fill="hold"/>
                                        <p:tgtEl>
                                          <p:spTgt spid="258">
                                            <p:txEl>
                                              <p:pRg st="128" end="167"/>
                                            </p:txEl>
                                          </p:spTgt>
                                        </p:tgtEl>
                                        <p:attrNameLst>
                                          <p:attrName>ppt_x</p:attrName>
                                        </p:attrNameLst>
                                      </p:cBhvr>
                                      <p:tavLst>
                                        <p:tav tm="0">
                                          <p:val>
                                            <p:strVal val="#ppt_x"/>
                                          </p:val>
                                        </p:tav>
                                        <p:tav tm="100000">
                                          <p:val>
                                            <p:strVal val="#ppt_x"/>
                                          </p:val>
                                        </p:tav>
                                      </p:tavLst>
                                    </p:anim>
                                    <p:anim calcmode="lin" valueType="num">
                                      <p:cBhvr additive="repl">
                                        <p:cTn id="758" dur="500" fill="hold"/>
                                        <p:tgtEl>
                                          <p:spTgt spid="258">
                                            <p:txEl>
                                              <p:pRg st="128" end="167"/>
                                            </p:txEl>
                                          </p:spTgt>
                                        </p:tgtEl>
                                        <p:attrNameLst>
                                          <p:attrName>ppt_y</p:attrName>
                                        </p:attrNameLst>
                                      </p:cBhvr>
                                      <p:tavLst>
                                        <p:tav tm="0">
                                          <p:val>
                                            <p:strVal val="1+#ppt_h/2"/>
                                          </p:val>
                                        </p:tav>
                                        <p:tav tm="100000">
                                          <p:val>
                                            <p:strVal val="#ppt_y"/>
                                          </p:val>
                                        </p:tav>
                                      </p:tavLst>
                                    </p:anim>
                                  </p:childTnLst>
                                </p:cTn>
                              </p:par>
                            </p:childTnLst>
                          </p:cTn>
                        </p:par>
                      </p:childTnLst>
                    </p:cTn>
                  </p:par>
                  <p:par>
                    <p:cTn id="759" fill="hold">
                      <p:stCondLst>
                        <p:cond delay="indefinite"/>
                      </p:stCondLst>
                      <p:childTnLst>
                        <p:par>
                          <p:cTn id="760" fill="hold">
                            <p:stCondLst>
                              <p:cond delay="0"/>
                            </p:stCondLst>
                            <p:childTnLst>
                              <p:par>
                                <p:cTn id="761" nodeType="clickEffect" fill="hold" presetClass="entr" presetID="2" presetSubtype="4">
                                  <p:stCondLst>
                                    <p:cond delay="0"/>
                                  </p:stCondLst>
                                  <p:childTnLst>
                                    <p:set>
                                      <p:cBhvr>
                                        <p:cTn id="762" dur="1" fill="hold">
                                          <p:stCondLst>
                                            <p:cond delay="0"/>
                                          </p:stCondLst>
                                        </p:cTn>
                                        <p:tgtEl>
                                          <p:spTgt spid="258">
                                            <p:txEl>
                                              <p:pRg st="167" end="210"/>
                                            </p:txEl>
                                          </p:spTgt>
                                        </p:tgtEl>
                                        <p:attrNameLst>
                                          <p:attrName>style.visibility</p:attrName>
                                        </p:attrNameLst>
                                      </p:cBhvr>
                                      <p:to>
                                        <p:strVal val="visible"/>
                                      </p:to>
                                    </p:set>
                                    <p:anim calcmode="lin" valueType="num">
                                      <p:cBhvr additive="repl">
                                        <p:cTn id="763" dur="500" fill="hold"/>
                                        <p:tgtEl>
                                          <p:spTgt spid="258">
                                            <p:txEl>
                                              <p:pRg st="167" end="210"/>
                                            </p:txEl>
                                          </p:spTgt>
                                        </p:tgtEl>
                                        <p:attrNameLst>
                                          <p:attrName>ppt_x</p:attrName>
                                        </p:attrNameLst>
                                      </p:cBhvr>
                                      <p:tavLst>
                                        <p:tav tm="0">
                                          <p:val>
                                            <p:strVal val="#ppt_x"/>
                                          </p:val>
                                        </p:tav>
                                        <p:tav tm="100000">
                                          <p:val>
                                            <p:strVal val="#ppt_x"/>
                                          </p:val>
                                        </p:tav>
                                      </p:tavLst>
                                    </p:anim>
                                    <p:anim calcmode="lin" valueType="num">
                                      <p:cBhvr additive="repl">
                                        <p:cTn id="764" dur="500" fill="hold"/>
                                        <p:tgtEl>
                                          <p:spTgt spid="258">
                                            <p:txEl>
                                              <p:pRg st="167" end="210"/>
                                            </p:txEl>
                                          </p:spTgt>
                                        </p:tgtEl>
                                        <p:attrNameLst>
                                          <p:attrName>ppt_y</p:attrName>
                                        </p:attrNameLst>
                                      </p:cBhvr>
                                      <p:tavLst>
                                        <p:tav tm="0">
                                          <p:val>
                                            <p:strVal val="1+#ppt_h/2"/>
                                          </p:val>
                                        </p:tav>
                                        <p:tav tm="100000">
                                          <p:val>
                                            <p:strVal val="#ppt_y"/>
                                          </p:val>
                                        </p:tav>
                                      </p:tavLst>
                                    </p:anim>
                                  </p:childTnLst>
                                </p:cTn>
                              </p:par>
                            </p:childTnLst>
                          </p:cTn>
                        </p:par>
                      </p:childTnLst>
                    </p:cTn>
                  </p:par>
                  <p:par>
                    <p:cTn id="765" fill="hold">
                      <p:stCondLst>
                        <p:cond delay="indefinite"/>
                      </p:stCondLst>
                      <p:childTnLst>
                        <p:par>
                          <p:cTn id="766" fill="hold">
                            <p:stCondLst>
                              <p:cond delay="0"/>
                            </p:stCondLst>
                            <p:childTnLst>
                              <p:par>
                                <p:cTn id="767" nodeType="clickEffect" fill="hold" presetClass="entr" presetID="2" presetSubtype="4">
                                  <p:stCondLst>
                                    <p:cond delay="0"/>
                                  </p:stCondLst>
                                  <p:childTnLst>
                                    <p:set>
                                      <p:cBhvr>
                                        <p:cTn id="768" dur="1" fill="hold">
                                          <p:stCondLst>
                                            <p:cond delay="0"/>
                                          </p:stCondLst>
                                        </p:cTn>
                                        <p:tgtEl>
                                          <p:spTgt spid="258">
                                            <p:txEl>
                                              <p:pRg st="214" end="216"/>
                                            </p:txEl>
                                          </p:spTgt>
                                        </p:tgtEl>
                                        <p:attrNameLst>
                                          <p:attrName>style.visibility</p:attrName>
                                        </p:attrNameLst>
                                      </p:cBhvr>
                                      <p:to>
                                        <p:strVal val="visible"/>
                                      </p:to>
                                    </p:set>
                                    <p:anim calcmode="lin" valueType="num">
                                      <p:cBhvr additive="repl">
                                        <p:cTn id="769" dur="500" fill="hold"/>
                                        <p:tgtEl>
                                          <p:spTgt spid="258">
                                            <p:txEl>
                                              <p:pRg st="214" end="216"/>
                                            </p:txEl>
                                          </p:spTgt>
                                        </p:tgtEl>
                                        <p:attrNameLst>
                                          <p:attrName>ppt_x</p:attrName>
                                        </p:attrNameLst>
                                      </p:cBhvr>
                                      <p:tavLst>
                                        <p:tav tm="0">
                                          <p:val>
                                            <p:strVal val="#ppt_x"/>
                                          </p:val>
                                        </p:tav>
                                        <p:tav tm="100000">
                                          <p:val>
                                            <p:strVal val="#ppt_x"/>
                                          </p:val>
                                        </p:tav>
                                      </p:tavLst>
                                    </p:anim>
                                    <p:anim calcmode="lin" valueType="num">
                                      <p:cBhvr additive="repl">
                                        <p:cTn id="770" dur="500" fill="hold"/>
                                        <p:tgtEl>
                                          <p:spTgt spid="258">
                                            <p:txEl>
                                              <p:pRg st="214" end="2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CustomShape 1"/>
          <p:cNvSpPr/>
          <p:nvPr/>
        </p:nvSpPr>
        <p:spPr>
          <a:xfrm>
            <a:off x="3056400" y="2149200"/>
            <a:ext cx="581400" cy="58212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260" name="CustomShape 2"/>
          <p:cNvSpPr/>
          <p:nvPr/>
        </p:nvSpPr>
        <p:spPr>
          <a:xfrm>
            <a:off x="2059920" y="2377800"/>
            <a:ext cx="996120" cy="48960"/>
          </a:xfrm>
          <a:custGeom>
            <a:avLst/>
            <a:gdLst/>
            <a:ahLst/>
            <a:rect l="l" t="t" r="r" b="b"/>
            <a:pathLst>
              <a:path w="21600" h="21600">
                <a:moveTo>
                  <a:pt x="0" y="0"/>
                </a:moveTo>
                <a:lnTo>
                  <a:pt x="21600" y="21600"/>
                </a:lnTo>
              </a:path>
            </a:pathLst>
          </a:custGeom>
          <a:noFill/>
          <a:ln w="19080">
            <a:solidFill>
              <a:schemeClr val="accent1"/>
            </a:solidFill>
            <a:round/>
            <a:tailEnd len="med" type="arrow" w="med"/>
          </a:ln>
        </p:spPr>
        <p:style>
          <a:lnRef idx="1">
            <a:schemeClr val="accent1"/>
          </a:lnRef>
          <a:fillRef idx="0">
            <a:schemeClr val="accent1"/>
          </a:fillRef>
          <a:effectRef idx="0">
            <a:schemeClr val="accent1"/>
          </a:effectRef>
          <a:fontRef idx="minor"/>
        </p:style>
      </p:sp>
      <p:sp>
        <p:nvSpPr>
          <p:cNvPr id="261" name="CustomShape 3"/>
          <p:cNvSpPr/>
          <p:nvPr/>
        </p:nvSpPr>
        <p:spPr>
          <a:xfrm>
            <a:off x="3098880" y="2191320"/>
            <a:ext cx="496440" cy="497880"/>
          </a:xfrm>
          <a:prstGeom prst="ellipse">
            <a:avLst/>
          </a:prstGeom>
          <a:noFill/>
          <a:ln>
            <a:round/>
          </a:ln>
        </p:spPr>
        <p:style>
          <a:lnRef idx="2">
            <a:schemeClr val="accent1">
              <a:shade val="50000"/>
            </a:schemeClr>
          </a:lnRef>
          <a:fillRef idx="1">
            <a:schemeClr val="accent1"/>
          </a:fillRef>
          <a:effectRef idx="0">
            <a:schemeClr val="accent1"/>
          </a:effectRef>
          <a:fontRef idx="minor"/>
        </p:style>
      </p:sp>
      <p:sp>
        <p:nvSpPr>
          <p:cNvPr id="262" name="CustomShape 4"/>
          <p:cNvSpPr/>
          <p:nvPr/>
        </p:nvSpPr>
        <p:spPr>
          <a:xfrm>
            <a:off x="1477800" y="2086560"/>
            <a:ext cx="581400" cy="58212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263" name="CustomShape 5"/>
          <p:cNvSpPr/>
          <p:nvPr/>
        </p:nvSpPr>
        <p:spPr>
          <a:xfrm>
            <a:off x="2372040" y="2070360"/>
            <a:ext cx="411120" cy="36396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b</a:t>
            </a:r>
            <a:endParaRPr b="0" lang="pt-BR" sz="1800" spc="-1" strike="noStrike">
              <a:solidFill>
                <a:srgbClr val="000000"/>
              </a:solidFill>
              <a:uFill>
                <a:solidFill>
                  <a:srgbClr val="ffffff"/>
                </a:solidFill>
              </a:uFill>
              <a:latin typeface="Arial"/>
            </a:endParaRPr>
          </a:p>
        </p:txBody>
      </p:sp>
      <p:sp>
        <p:nvSpPr>
          <p:cNvPr id="264" name="CustomShape 6"/>
          <p:cNvSpPr/>
          <p:nvPr/>
        </p:nvSpPr>
        <p:spPr>
          <a:xfrm>
            <a:off x="1743840" y="1875600"/>
            <a:ext cx="360" cy="158400"/>
          </a:xfrm>
          <a:custGeom>
            <a:avLst/>
            <a:gdLst/>
            <a:ahLst/>
            <a:rect l="l" t="t" r="r" b="b"/>
            <a:pathLst>
              <a:path w="21600" h="21600">
                <a:moveTo>
                  <a:pt x="0" y="0"/>
                </a:moveTo>
                <a:lnTo>
                  <a:pt x="21600" y="21600"/>
                </a:lnTo>
              </a:path>
            </a:pathLst>
          </a:custGeom>
          <a:noFill/>
          <a:ln w="3816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265" name="CustomShape 7"/>
          <p:cNvSpPr/>
          <p:nvPr/>
        </p:nvSpPr>
        <p:spPr>
          <a:xfrm>
            <a:off x="750240" y="1259640"/>
            <a:ext cx="71964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AFD</a:t>
            </a:r>
            <a:endParaRPr b="0" lang="pt-BR" sz="1800" spc="-1" strike="noStrike">
              <a:solidFill>
                <a:srgbClr val="000000"/>
              </a:solidFill>
              <a:uFill>
                <a:solidFill>
                  <a:srgbClr val="ffffff"/>
                </a:solidFill>
              </a:uFill>
              <a:latin typeface="Arial"/>
            </a:endParaRPr>
          </a:p>
        </p:txBody>
      </p:sp>
      <p:sp>
        <p:nvSpPr>
          <p:cNvPr id="266" name="CustomShape 8"/>
          <p:cNvSpPr/>
          <p:nvPr/>
        </p:nvSpPr>
        <p:spPr>
          <a:xfrm>
            <a:off x="594000" y="48600"/>
            <a:ext cx="7283160" cy="1142640"/>
          </a:xfrm>
          <a:prstGeom prst="rect">
            <a:avLst/>
          </a:prstGeom>
          <a:noFill/>
          <a:ln>
            <a:noFill/>
          </a:ln>
        </p:spPr>
        <p:style>
          <a:lnRef idx="0"/>
          <a:fillRef idx="0"/>
          <a:effectRef idx="0"/>
          <a:fontRef idx="minor"/>
        </p:style>
        <p:txBody>
          <a:bodyPr anchor="ctr"/>
          <a:p>
            <a:pPr>
              <a:lnSpc>
                <a:spcPct val="100000"/>
              </a:lnSpc>
            </a:pPr>
            <a:r>
              <a:rPr b="1" lang="pt-BR" sz="2400" spc="-1" strike="noStrike">
                <a:solidFill>
                  <a:srgbClr val="720000"/>
                </a:solidFill>
                <a:uFill>
                  <a:solidFill>
                    <a:srgbClr val="ffffff"/>
                  </a:solidFill>
                </a:uFill>
                <a:latin typeface="Arial Narrow"/>
              </a:rPr>
              <a:t>De autômato para </a:t>
            </a:r>
            <a:endParaRPr b="0" lang="pt-BR" sz="2800" spc="-1" strike="noStrike">
              <a:solidFill>
                <a:srgbClr val="000000"/>
              </a:solidFill>
              <a:uFill>
                <a:solidFill>
                  <a:srgbClr val="ffffff"/>
                </a:solidFill>
              </a:uFill>
              <a:latin typeface="Arial"/>
            </a:endParaRPr>
          </a:p>
          <a:p>
            <a:pPr>
              <a:lnSpc>
                <a:spcPct val="100000"/>
              </a:lnSpc>
            </a:pPr>
            <a:r>
              <a:rPr b="1" lang="pt-BR" sz="2400" spc="-1" strike="noStrike">
                <a:solidFill>
                  <a:srgbClr val="720000"/>
                </a:solidFill>
                <a:uFill>
                  <a:solidFill>
                    <a:srgbClr val="ffffff"/>
                  </a:solidFill>
                </a:uFill>
                <a:latin typeface="Arial Narrow"/>
              </a:rPr>
              <a:t>Expressão Regular</a:t>
            </a:r>
            <a:endParaRPr b="0" lang="pt-BR" sz="2800" spc="-1" strike="noStrike">
              <a:solidFill>
                <a:srgbClr val="000000"/>
              </a:solidFill>
              <a:uFill>
                <a:solidFill>
                  <a:srgbClr val="ffffff"/>
                </a:solidFill>
              </a:uFill>
              <a:latin typeface="Arial"/>
            </a:endParaRPr>
          </a:p>
        </p:txBody>
      </p:sp>
      <p:sp>
        <p:nvSpPr>
          <p:cNvPr id="267" name="CustomShape 9"/>
          <p:cNvSpPr/>
          <p:nvPr/>
        </p:nvSpPr>
        <p:spPr>
          <a:xfrm>
            <a:off x="843120" y="213156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a:t>
            </a:r>
            <a:endParaRPr b="0" lang="pt-BR" sz="1800" spc="-1" strike="noStrike">
              <a:solidFill>
                <a:srgbClr val="000000"/>
              </a:solidFill>
              <a:uFill>
                <a:solidFill>
                  <a:srgbClr val="ffffff"/>
                </a:solidFill>
              </a:uFill>
              <a:latin typeface="Arial"/>
            </a:endParaRPr>
          </a:p>
        </p:txBody>
      </p:sp>
      <p:sp>
        <p:nvSpPr>
          <p:cNvPr id="268" name="CustomShape 10"/>
          <p:cNvSpPr/>
          <p:nvPr/>
        </p:nvSpPr>
        <p:spPr>
          <a:xfrm>
            <a:off x="1270080" y="2474640"/>
            <a:ext cx="243360" cy="360"/>
          </a:xfrm>
          <a:custGeom>
            <a:avLst/>
            <a:gdLst/>
            <a:ahLst/>
            <a:rect l="l" t="t" r="r" b="b"/>
            <a:pathLst>
              <a:path w="21600" h="21600">
                <a:moveTo>
                  <a:pt x="0" y="0"/>
                </a:moveTo>
                <a:lnTo>
                  <a:pt x="21600" y="21600"/>
                </a:lnTo>
              </a:path>
            </a:pathLst>
          </a:custGeom>
          <a:noFill/>
          <a:ln w="19080">
            <a:solidFill>
              <a:schemeClr val="accent1"/>
            </a:solidFill>
            <a:round/>
            <a:tailEnd len="med" type="arrow" w="med"/>
          </a:ln>
        </p:spPr>
        <p:style>
          <a:lnRef idx="1">
            <a:schemeClr val="accent1"/>
          </a:lnRef>
          <a:fillRef idx="0">
            <a:schemeClr val="accent1"/>
          </a:fillRef>
          <a:effectRef idx="0">
            <a:schemeClr val="accent1"/>
          </a:effectRef>
          <a:fontRef idx="minor"/>
        </p:style>
      </p:sp>
      <p:sp>
        <p:nvSpPr>
          <p:cNvPr id="269" name="Line 11"/>
          <p:cNvSpPr/>
          <p:nvPr/>
        </p:nvSpPr>
        <p:spPr>
          <a:xfrm flipV="1">
            <a:off x="1270080" y="2217240"/>
            <a:ext cx="360" cy="257040"/>
          </a:xfrm>
          <a:prstGeom prst="line">
            <a:avLst/>
          </a:prstGeom>
          <a:ln w="19080">
            <a:solidFill>
              <a:schemeClr val="accent1"/>
            </a:solidFill>
            <a:round/>
          </a:ln>
        </p:spPr>
        <p:style>
          <a:lnRef idx="1">
            <a:schemeClr val="accent1"/>
          </a:lnRef>
          <a:fillRef idx="0">
            <a:schemeClr val="accent1"/>
          </a:fillRef>
          <a:effectRef idx="0">
            <a:schemeClr val="accent1"/>
          </a:effectRef>
          <a:fontRef idx="minor"/>
        </p:style>
      </p:sp>
      <p:sp>
        <p:nvSpPr>
          <p:cNvPr id="270" name="Line 12"/>
          <p:cNvSpPr/>
          <p:nvPr/>
        </p:nvSpPr>
        <p:spPr>
          <a:xfrm>
            <a:off x="1270080" y="2217240"/>
            <a:ext cx="243720" cy="76320"/>
          </a:xfrm>
          <a:prstGeom prst="line">
            <a:avLst/>
          </a:prstGeom>
          <a:ln w="19080">
            <a:solidFill>
              <a:schemeClr val="accent1"/>
            </a:solidFill>
            <a:round/>
          </a:ln>
        </p:spPr>
        <p:style>
          <a:lnRef idx="1">
            <a:schemeClr val="accent1"/>
          </a:lnRef>
          <a:fillRef idx="0">
            <a:schemeClr val="accent1"/>
          </a:fillRef>
          <a:effectRef idx="0">
            <a:schemeClr val="accent1"/>
          </a:effectRef>
          <a:fontRef idx="minor"/>
        </p:style>
      </p:sp>
      <p:sp>
        <p:nvSpPr>
          <p:cNvPr id="271" name="CustomShape 13"/>
          <p:cNvSpPr/>
          <p:nvPr/>
        </p:nvSpPr>
        <p:spPr>
          <a:xfrm flipH="1" flipV="1" rot="5400000">
            <a:off x="3347640" y="2028960"/>
            <a:ext cx="12240" cy="411120"/>
          </a:xfrm>
          <a:prstGeom prst="bentConnector3">
            <a:avLst>
              <a:gd name="adj1" fmla="val 2471677"/>
            </a:avLst>
          </a:pr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272" name="CustomShape 14"/>
          <p:cNvSpPr/>
          <p:nvPr/>
        </p:nvSpPr>
        <p:spPr>
          <a:xfrm>
            <a:off x="3056400" y="1515960"/>
            <a:ext cx="7444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a,b</a:t>
            </a:r>
            <a:endParaRPr b="0" lang="pt-BR" sz="1800" spc="-1" strike="noStrike">
              <a:solidFill>
                <a:srgbClr val="000000"/>
              </a:solidFill>
              <a:uFill>
                <a:solidFill>
                  <a:srgbClr val="ffffff"/>
                </a:solidFill>
              </a:uFill>
              <a:latin typeface="Arial"/>
            </a:endParaRPr>
          </a:p>
        </p:txBody>
      </p:sp>
      <p:sp>
        <p:nvSpPr>
          <p:cNvPr id="273" name="CustomShape 15"/>
          <p:cNvSpPr/>
          <p:nvPr/>
        </p:nvSpPr>
        <p:spPr>
          <a:xfrm>
            <a:off x="2544480" y="5448960"/>
            <a:ext cx="677520" cy="6274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274" name="CustomShape 16"/>
          <p:cNvSpPr/>
          <p:nvPr/>
        </p:nvSpPr>
        <p:spPr>
          <a:xfrm>
            <a:off x="910440" y="5587560"/>
            <a:ext cx="578520" cy="536760"/>
          </a:xfrm>
          <a:prstGeom prst="ellipse">
            <a:avLst/>
          </a:prstGeom>
          <a:noFill/>
          <a:ln>
            <a:round/>
          </a:ln>
        </p:spPr>
        <p:style>
          <a:lnRef idx="2">
            <a:schemeClr val="accent1">
              <a:shade val="50000"/>
            </a:schemeClr>
          </a:lnRef>
          <a:fillRef idx="1">
            <a:schemeClr val="accent1"/>
          </a:fillRef>
          <a:effectRef idx="0">
            <a:schemeClr val="accent1"/>
          </a:effectRef>
          <a:fontRef idx="minor"/>
        </p:style>
      </p:sp>
      <p:sp>
        <p:nvSpPr>
          <p:cNvPr id="275" name="CustomShape 17"/>
          <p:cNvSpPr/>
          <p:nvPr/>
        </p:nvSpPr>
        <p:spPr>
          <a:xfrm>
            <a:off x="2562480" y="3915360"/>
            <a:ext cx="677520" cy="6274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276" name="CustomShape 18"/>
          <p:cNvSpPr/>
          <p:nvPr/>
        </p:nvSpPr>
        <p:spPr>
          <a:xfrm>
            <a:off x="2431080" y="4862520"/>
            <a:ext cx="47916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b</a:t>
            </a:r>
            <a:endParaRPr b="0" lang="pt-BR" sz="1800" spc="-1" strike="noStrike">
              <a:solidFill>
                <a:srgbClr val="000000"/>
              </a:solidFill>
              <a:uFill>
                <a:solidFill>
                  <a:srgbClr val="ffffff"/>
                </a:solidFill>
              </a:uFill>
              <a:latin typeface="Arial"/>
            </a:endParaRPr>
          </a:p>
        </p:txBody>
      </p:sp>
      <p:sp>
        <p:nvSpPr>
          <p:cNvPr id="277" name="CustomShape 19"/>
          <p:cNvSpPr/>
          <p:nvPr/>
        </p:nvSpPr>
        <p:spPr>
          <a:xfrm>
            <a:off x="1233360" y="3684240"/>
            <a:ext cx="360" cy="171000"/>
          </a:xfrm>
          <a:custGeom>
            <a:avLst/>
            <a:gdLst/>
            <a:ahLst/>
            <a:rect l="l" t="t" r="r" b="b"/>
            <a:pathLst>
              <a:path w="21600" h="21600">
                <a:moveTo>
                  <a:pt x="0" y="0"/>
                </a:moveTo>
                <a:lnTo>
                  <a:pt x="21600" y="21600"/>
                </a:lnTo>
              </a:path>
            </a:pathLst>
          </a:custGeom>
          <a:noFill/>
          <a:ln w="3816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278" name="CustomShape 20"/>
          <p:cNvSpPr/>
          <p:nvPr/>
        </p:nvSpPr>
        <p:spPr>
          <a:xfrm>
            <a:off x="2611080" y="331488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a:t>
            </a:r>
            <a:endParaRPr b="0" lang="pt-BR" sz="1800" spc="-1" strike="noStrike">
              <a:solidFill>
                <a:srgbClr val="000000"/>
              </a:solidFill>
              <a:uFill>
                <a:solidFill>
                  <a:srgbClr val="ffffff"/>
                </a:solidFill>
              </a:uFill>
              <a:latin typeface="Arial"/>
            </a:endParaRPr>
          </a:p>
        </p:txBody>
      </p:sp>
      <p:sp>
        <p:nvSpPr>
          <p:cNvPr id="279" name="CustomShape 21"/>
          <p:cNvSpPr/>
          <p:nvPr/>
        </p:nvSpPr>
        <p:spPr>
          <a:xfrm>
            <a:off x="894240" y="3867120"/>
            <a:ext cx="677520" cy="6274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280" name="CustomShape 22"/>
          <p:cNvSpPr/>
          <p:nvPr/>
        </p:nvSpPr>
        <p:spPr>
          <a:xfrm>
            <a:off x="1564560" y="2241000"/>
            <a:ext cx="51372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1</a:t>
            </a:r>
            <a:endParaRPr b="0" lang="pt-BR" sz="1800" spc="-1" strike="noStrike">
              <a:solidFill>
                <a:srgbClr val="000000"/>
              </a:solidFill>
              <a:uFill>
                <a:solidFill>
                  <a:srgbClr val="ffffff"/>
                </a:solidFill>
              </a:uFill>
              <a:latin typeface="Arial"/>
            </a:endParaRPr>
          </a:p>
        </p:txBody>
      </p:sp>
      <p:sp>
        <p:nvSpPr>
          <p:cNvPr id="281" name="CustomShape 23"/>
          <p:cNvSpPr/>
          <p:nvPr/>
        </p:nvSpPr>
        <p:spPr>
          <a:xfrm>
            <a:off x="3115800" y="2217240"/>
            <a:ext cx="51372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2</a:t>
            </a:r>
            <a:endParaRPr b="0" lang="pt-BR" sz="1800" spc="-1" strike="noStrike">
              <a:solidFill>
                <a:srgbClr val="000000"/>
              </a:solidFill>
              <a:uFill>
                <a:solidFill>
                  <a:srgbClr val="ffffff"/>
                </a:solidFill>
              </a:uFill>
              <a:latin typeface="Arial"/>
            </a:endParaRPr>
          </a:p>
        </p:txBody>
      </p:sp>
      <p:sp>
        <p:nvSpPr>
          <p:cNvPr id="282" name="CustomShape 24"/>
          <p:cNvSpPr/>
          <p:nvPr/>
        </p:nvSpPr>
        <p:spPr>
          <a:xfrm>
            <a:off x="2609640" y="403236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1</a:t>
            </a:r>
            <a:endParaRPr b="0" lang="pt-BR" sz="1800" spc="-1" strike="noStrike">
              <a:solidFill>
                <a:srgbClr val="000000"/>
              </a:solidFill>
              <a:uFill>
                <a:solidFill>
                  <a:srgbClr val="ffffff"/>
                </a:solidFill>
              </a:uFill>
              <a:latin typeface="Arial"/>
            </a:endParaRPr>
          </a:p>
        </p:txBody>
      </p:sp>
      <p:sp>
        <p:nvSpPr>
          <p:cNvPr id="283" name="CustomShape 25"/>
          <p:cNvSpPr/>
          <p:nvPr/>
        </p:nvSpPr>
        <p:spPr>
          <a:xfrm>
            <a:off x="982800" y="398412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s</a:t>
            </a:r>
            <a:endParaRPr b="0" lang="pt-BR" sz="1800" spc="-1" strike="noStrike">
              <a:solidFill>
                <a:srgbClr val="000000"/>
              </a:solidFill>
              <a:uFill>
                <a:solidFill>
                  <a:srgbClr val="ffffff"/>
                </a:solidFill>
              </a:uFill>
              <a:latin typeface="Arial"/>
            </a:endParaRPr>
          </a:p>
        </p:txBody>
      </p:sp>
      <p:sp>
        <p:nvSpPr>
          <p:cNvPr id="284" name="CustomShape 26"/>
          <p:cNvSpPr/>
          <p:nvPr/>
        </p:nvSpPr>
        <p:spPr>
          <a:xfrm flipV="1">
            <a:off x="1572480" y="4082040"/>
            <a:ext cx="989640" cy="98640"/>
          </a:xfrm>
          <a:custGeom>
            <a:avLst/>
            <a:gdLst/>
            <a:ahLst/>
            <a:rect l="l" t="t" r="r" b="b"/>
            <a:pathLst>
              <a:path w="21600" h="21600">
                <a:moveTo>
                  <a:pt x="0" y="0"/>
                </a:moveTo>
                <a:lnTo>
                  <a:pt x="21600" y="21600"/>
                </a:lnTo>
              </a:path>
            </a:pathLst>
          </a:cu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285" name="CustomShape 27"/>
          <p:cNvSpPr/>
          <p:nvPr/>
        </p:nvSpPr>
        <p:spPr>
          <a:xfrm>
            <a:off x="1795680" y="5391000"/>
            <a:ext cx="47916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Symbol"/>
              </a:rPr>
              <a:t></a:t>
            </a:r>
            <a:endParaRPr b="0" lang="pt-BR" sz="1800" spc="-1" strike="noStrike">
              <a:solidFill>
                <a:srgbClr val="000000"/>
              </a:solidFill>
              <a:uFill>
                <a:solidFill>
                  <a:srgbClr val="ffffff"/>
                </a:solidFill>
              </a:uFill>
              <a:latin typeface="Arial"/>
            </a:endParaRPr>
          </a:p>
        </p:txBody>
      </p:sp>
      <p:sp>
        <p:nvSpPr>
          <p:cNvPr id="286" name="CustomShape 28"/>
          <p:cNvSpPr/>
          <p:nvPr/>
        </p:nvSpPr>
        <p:spPr>
          <a:xfrm>
            <a:off x="793440" y="5507640"/>
            <a:ext cx="812520" cy="696600"/>
          </a:xfrm>
          <a:prstGeom prst="ellipse">
            <a:avLst/>
          </a:prstGeom>
          <a:noFill/>
          <a:ln>
            <a:round/>
          </a:ln>
        </p:spPr>
        <p:style>
          <a:lnRef idx="2">
            <a:schemeClr val="accent1">
              <a:shade val="50000"/>
            </a:schemeClr>
          </a:lnRef>
          <a:fillRef idx="1">
            <a:schemeClr val="accent1"/>
          </a:fillRef>
          <a:effectRef idx="0">
            <a:schemeClr val="accent1"/>
          </a:effectRef>
          <a:fontRef idx="minor"/>
        </p:style>
      </p:sp>
      <p:sp>
        <p:nvSpPr>
          <p:cNvPr id="287" name="CustomShape 29"/>
          <p:cNvSpPr/>
          <p:nvPr/>
        </p:nvSpPr>
        <p:spPr>
          <a:xfrm flipH="1">
            <a:off x="2751480" y="4543200"/>
            <a:ext cx="17280" cy="905400"/>
          </a:xfrm>
          <a:custGeom>
            <a:avLst/>
            <a:gdLst/>
            <a:ahLst/>
            <a:rect l="l" t="t" r="r" b="b"/>
            <a:pathLst>
              <a:path w="21600" h="21600">
                <a:moveTo>
                  <a:pt x="0" y="0"/>
                </a:moveTo>
                <a:lnTo>
                  <a:pt x="21600" y="21600"/>
                </a:lnTo>
              </a:path>
            </a:pathLst>
          </a:cu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288" name="CustomShape 30"/>
          <p:cNvSpPr/>
          <p:nvPr/>
        </p:nvSpPr>
        <p:spPr>
          <a:xfrm flipH="1" flipV="1">
            <a:off x="2931840" y="4564800"/>
            <a:ext cx="7200" cy="905400"/>
          </a:xfrm>
          <a:custGeom>
            <a:avLst/>
            <a:gdLst/>
            <a:ahLst/>
            <a:rect l="l" t="t" r="r" b="b"/>
            <a:pathLst>
              <a:path w="21600" h="21600">
                <a:moveTo>
                  <a:pt x="0" y="0"/>
                </a:moveTo>
                <a:lnTo>
                  <a:pt x="21600" y="21600"/>
                </a:lnTo>
              </a:path>
            </a:pathLst>
          </a:cu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289" name="CustomShape 31"/>
          <p:cNvSpPr/>
          <p:nvPr/>
        </p:nvSpPr>
        <p:spPr>
          <a:xfrm>
            <a:off x="2968560" y="4860720"/>
            <a:ext cx="47916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Symbol"/>
              </a:rPr>
              <a:t></a:t>
            </a:r>
            <a:endParaRPr b="0" lang="pt-BR" sz="1800" spc="-1" strike="noStrike">
              <a:solidFill>
                <a:srgbClr val="000000"/>
              </a:solidFill>
              <a:uFill>
                <a:solidFill>
                  <a:srgbClr val="ffffff"/>
                </a:solidFill>
              </a:uFill>
              <a:latin typeface="Arial"/>
            </a:endParaRPr>
          </a:p>
        </p:txBody>
      </p:sp>
      <p:sp>
        <p:nvSpPr>
          <p:cNvPr id="290" name="CustomShape 32"/>
          <p:cNvSpPr/>
          <p:nvPr/>
        </p:nvSpPr>
        <p:spPr>
          <a:xfrm>
            <a:off x="2617560" y="557820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2</a:t>
            </a:r>
            <a:endParaRPr b="0" lang="pt-BR" sz="1800" spc="-1" strike="noStrike">
              <a:solidFill>
                <a:srgbClr val="000000"/>
              </a:solidFill>
              <a:uFill>
                <a:solidFill>
                  <a:srgbClr val="ffffff"/>
                </a:solidFill>
              </a:uFill>
              <a:latin typeface="Arial"/>
            </a:endParaRPr>
          </a:p>
        </p:txBody>
      </p:sp>
      <p:sp>
        <p:nvSpPr>
          <p:cNvPr id="291" name="CustomShape 33"/>
          <p:cNvSpPr/>
          <p:nvPr/>
        </p:nvSpPr>
        <p:spPr>
          <a:xfrm flipH="1" flipV="1" rot="5400000">
            <a:off x="3061440" y="5824080"/>
            <a:ext cx="221760" cy="99000"/>
          </a:xfrm>
          <a:prstGeom prst="bentConnector4">
            <a:avLst>
              <a:gd name="adj1" fmla="val -144392"/>
              <a:gd name="adj2" fmla="val 330251"/>
            </a:avLst>
          </a:pr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292" name="CustomShape 34"/>
          <p:cNvSpPr/>
          <p:nvPr/>
        </p:nvSpPr>
        <p:spPr>
          <a:xfrm flipH="1" flipV="1" rot="5400000">
            <a:off x="2894400" y="3750480"/>
            <a:ext cx="12240" cy="479160"/>
          </a:xfrm>
          <a:prstGeom prst="bentConnector3">
            <a:avLst>
              <a:gd name="adj1" fmla="val 2524079"/>
            </a:avLst>
          </a:pr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293" name="CustomShape 35"/>
          <p:cNvSpPr/>
          <p:nvPr/>
        </p:nvSpPr>
        <p:spPr>
          <a:xfrm>
            <a:off x="3514680" y="5856120"/>
            <a:ext cx="793800" cy="6382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 </a:t>
            </a:r>
            <a:r>
              <a:rPr b="1" lang="pt-BR" sz="1800" spc="-1" strike="noStrike">
                <a:solidFill>
                  <a:srgbClr val="000000"/>
                </a:solidFill>
                <a:uFill>
                  <a:solidFill>
                    <a:srgbClr val="ffffff"/>
                  </a:solidFill>
                </a:uFill>
                <a:latin typeface="Symbol"/>
              </a:rPr>
              <a:t></a:t>
            </a:r>
            <a:r>
              <a:rPr b="1" lang="pt-BR" sz="1800" spc="-1" strike="noStrike">
                <a:solidFill>
                  <a:srgbClr val="000000"/>
                </a:solidFill>
                <a:uFill>
                  <a:solidFill>
                    <a:srgbClr val="ffffff"/>
                  </a:solidFill>
                </a:uFill>
                <a:latin typeface="Tahoma"/>
              </a:rPr>
              <a:t> b</a:t>
            </a:r>
            <a:endParaRPr b="0" lang="pt-BR" sz="1800" spc="-1" strike="noStrike">
              <a:solidFill>
                <a:srgbClr val="000000"/>
              </a:solidFill>
              <a:uFill>
                <a:solidFill>
                  <a:srgbClr val="ffffff"/>
                </a:solidFill>
              </a:uFill>
              <a:latin typeface="Arial"/>
            </a:endParaRPr>
          </a:p>
        </p:txBody>
      </p:sp>
      <p:sp>
        <p:nvSpPr>
          <p:cNvPr id="294" name="CustomShape 36"/>
          <p:cNvSpPr/>
          <p:nvPr/>
        </p:nvSpPr>
        <p:spPr>
          <a:xfrm flipH="1" flipV="1">
            <a:off x="1605960" y="5762160"/>
            <a:ext cx="937800" cy="360"/>
          </a:xfrm>
          <a:custGeom>
            <a:avLst/>
            <a:gdLst/>
            <a:ahLst/>
            <a:rect l="l" t="t" r="r" b="b"/>
            <a:pathLst>
              <a:path w="21600" h="21600">
                <a:moveTo>
                  <a:pt x="0" y="0"/>
                </a:moveTo>
                <a:lnTo>
                  <a:pt x="21600" y="21600"/>
                </a:lnTo>
              </a:path>
            </a:pathLst>
          </a:cu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295" name="CustomShape 37"/>
          <p:cNvSpPr/>
          <p:nvPr/>
        </p:nvSpPr>
        <p:spPr>
          <a:xfrm>
            <a:off x="1737720" y="3747600"/>
            <a:ext cx="47916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Symbol"/>
              </a:rPr>
              <a:t></a:t>
            </a:r>
            <a:endParaRPr b="0" lang="pt-BR" sz="1800" spc="-1" strike="noStrike">
              <a:solidFill>
                <a:srgbClr val="000000"/>
              </a:solidFill>
              <a:uFill>
                <a:solidFill>
                  <a:srgbClr val="ffffff"/>
                </a:solidFill>
              </a:uFill>
              <a:latin typeface="Arial"/>
            </a:endParaRPr>
          </a:p>
        </p:txBody>
      </p:sp>
      <p:sp>
        <p:nvSpPr>
          <p:cNvPr id="296" name="CustomShape 38"/>
          <p:cNvSpPr/>
          <p:nvPr/>
        </p:nvSpPr>
        <p:spPr>
          <a:xfrm>
            <a:off x="1473120" y="4403160"/>
            <a:ext cx="1071360" cy="1172520"/>
          </a:xfrm>
          <a:custGeom>
            <a:avLst/>
            <a:gdLst/>
            <a:ahLst/>
            <a:rect l="l" t="t" r="r" b="b"/>
            <a:pathLst>
              <a:path w="21600" h="21600">
                <a:moveTo>
                  <a:pt x="0" y="0"/>
                </a:moveTo>
                <a:lnTo>
                  <a:pt x="21600" y="21600"/>
                </a:lnTo>
              </a:path>
            </a:pathLst>
          </a:cu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297" name="CustomShape 39"/>
          <p:cNvSpPr/>
          <p:nvPr/>
        </p:nvSpPr>
        <p:spPr>
          <a:xfrm flipH="1">
            <a:off x="1199880" y="4494960"/>
            <a:ext cx="33120" cy="1012320"/>
          </a:xfrm>
          <a:custGeom>
            <a:avLst/>
            <a:gdLst/>
            <a:ahLst/>
            <a:rect l="l" t="t" r="r" b="b"/>
            <a:pathLst>
              <a:path w="21600" h="21600">
                <a:moveTo>
                  <a:pt x="0" y="0"/>
                </a:moveTo>
                <a:lnTo>
                  <a:pt x="21600" y="21600"/>
                </a:lnTo>
              </a:path>
            </a:pathLst>
          </a:cu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298" name="CustomShape 40"/>
          <p:cNvSpPr/>
          <p:nvPr/>
        </p:nvSpPr>
        <p:spPr>
          <a:xfrm>
            <a:off x="609120" y="4989240"/>
            <a:ext cx="47916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Symbol"/>
              </a:rPr>
              <a:t></a:t>
            </a:r>
            <a:endParaRPr b="0" lang="pt-BR" sz="1800" spc="-1" strike="noStrike">
              <a:solidFill>
                <a:srgbClr val="000000"/>
              </a:solidFill>
              <a:uFill>
                <a:solidFill>
                  <a:srgbClr val="ffffff"/>
                </a:solidFill>
              </a:uFill>
              <a:latin typeface="Arial"/>
            </a:endParaRPr>
          </a:p>
        </p:txBody>
      </p:sp>
      <p:sp>
        <p:nvSpPr>
          <p:cNvPr id="299" name="CustomShape 41"/>
          <p:cNvSpPr/>
          <p:nvPr/>
        </p:nvSpPr>
        <p:spPr>
          <a:xfrm flipH="1">
            <a:off x="1486800" y="4451040"/>
            <a:ext cx="1173960" cy="1158120"/>
          </a:xfrm>
          <a:custGeom>
            <a:avLst/>
            <a:gdLst/>
            <a:ahLst/>
            <a:rect l="l" t="t" r="r" b="b"/>
            <a:pathLst>
              <a:path w="21600" h="21600">
                <a:moveTo>
                  <a:pt x="0" y="0"/>
                </a:moveTo>
                <a:lnTo>
                  <a:pt x="21600" y="21600"/>
                </a:lnTo>
              </a:path>
            </a:pathLst>
          </a:cu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300" name="CustomShape 42"/>
          <p:cNvSpPr/>
          <p:nvPr/>
        </p:nvSpPr>
        <p:spPr>
          <a:xfrm>
            <a:off x="1450080" y="5047200"/>
            <a:ext cx="47916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Symbol"/>
              </a:rPr>
              <a:t></a:t>
            </a:r>
            <a:endParaRPr b="0" lang="pt-BR" sz="1800" spc="-1" strike="noStrike">
              <a:solidFill>
                <a:srgbClr val="000000"/>
              </a:solidFill>
              <a:uFill>
                <a:solidFill>
                  <a:srgbClr val="ffffff"/>
                </a:solidFill>
              </a:uFill>
              <a:latin typeface="Arial"/>
            </a:endParaRPr>
          </a:p>
        </p:txBody>
      </p:sp>
      <p:sp>
        <p:nvSpPr>
          <p:cNvPr id="301" name="CustomShape 43"/>
          <p:cNvSpPr/>
          <p:nvPr/>
        </p:nvSpPr>
        <p:spPr>
          <a:xfrm>
            <a:off x="979200" y="567144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f</a:t>
            </a:r>
            <a:endParaRPr b="0" lang="pt-BR" sz="1800" spc="-1" strike="noStrike">
              <a:solidFill>
                <a:srgbClr val="000000"/>
              </a:solidFill>
              <a:uFill>
                <a:solidFill>
                  <a:srgbClr val="ffffff"/>
                </a:solidFill>
              </a:uFill>
              <a:latin typeface="Arial"/>
            </a:endParaRPr>
          </a:p>
        </p:txBody>
      </p:sp>
      <p:sp>
        <p:nvSpPr>
          <p:cNvPr id="302" name="CustomShape 44"/>
          <p:cNvSpPr/>
          <p:nvPr/>
        </p:nvSpPr>
        <p:spPr>
          <a:xfrm>
            <a:off x="621000" y="3032640"/>
            <a:ext cx="94320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AFNG</a:t>
            </a:r>
            <a:endParaRPr b="0" lang="pt-BR" sz="1800" spc="-1" strike="noStrike">
              <a:solidFill>
                <a:srgbClr val="000000"/>
              </a:solidFill>
              <a:uFill>
                <a:solidFill>
                  <a:srgbClr val="ffffff"/>
                </a:solidFill>
              </a:uFill>
              <a:latin typeface="Arial"/>
            </a:endParaRPr>
          </a:p>
        </p:txBody>
      </p:sp>
      <p:sp>
        <p:nvSpPr>
          <p:cNvPr id="303" name="CustomShape 45"/>
          <p:cNvSpPr/>
          <p:nvPr/>
        </p:nvSpPr>
        <p:spPr>
          <a:xfrm>
            <a:off x="720000" y="3057120"/>
            <a:ext cx="3084480" cy="364680"/>
          </a:xfrm>
          <a:prstGeom prst="rect">
            <a:avLst/>
          </a:prstGeom>
          <a:noFill/>
          <a:ln>
            <a:noFill/>
          </a:ln>
        </p:spPr>
        <p:style>
          <a:lnRef idx="0"/>
          <a:fillRef idx="0"/>
          <a:effectRef idx="0"/>
          <a:fontRef idx="minor"/>
        </p:style>
        <p:txBody>
          <a:bodyPr lIns="90000" rIns="90000" tIns="45000" bIns="45000"/>
          <a:p>
            <a:pPr algn="r">
              <a:lnSpc>
                <a:spcPct val="100000"/>
              </a:lnSpc>
            </a:pPr>
            <a:r>
              <a:rPr b="0" lang="pt-BR" sz="1800" spc="-1" strike="noStrike">
                <a:solidFill>
                  <a:srgbClr val="000000"/>
                </a:solidFill>
                <a:uFill>
                  <a:solidFill>
                    <a:srgbClr val="ffffff"/>
                  </a:solidFill>
                </a:uFill>
                <a:latin typeface="Tahoma"/>
              </a:rPr>
              <a:t>Retirando o estado 2.</a:t>
            </a:r>
            <a:endParaRPr b="0" lang="pt-BR" sz="1800" spc="-1" strike="noStrike">
              <a:solidFill>
                <a:srgbClr val="000000"/>
              </a:solidFill>
              <a:uFill>
                <a:solidFill>
                  <a:srgbClr val="ffffff"/>
                </a:solidFill>
              </a:uFill>
              <a:latin typeface="Arial"/>
            </a:endParaRPr>
          </a:p>
        </p:txBody>
      </p:sp>
      <p:sp>
        <p:nvSpPr>
          <p:cNvPr id="304" name="CustomShape 46"/>
          <p:cNvSpPr/>
          <p:nvPr/>
        </p:nvSpPr>
        <p:spPr>
          <a:xfrm>
            <a:off x="2173680" y="4862520"/>
            <a:ext cx="1295640" cy="6382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b(a </a:t>
            </a:r>
            <a:r>
              <a:rPr b="1" lang="pt-BR" sz="1800" spc="-1" strike="noStrike">
                <a:solidFill>
                  <a:srgbClr val="000000"/>
                </a:solidFill>
                <a:uFill>
                  <a:solidFill>
                    <a:srgbClr val="ffffff"/>
                  </a:solidFill>
                </a:uFill>
                <a:latin typeface="Symbol"/>
              </a:rPr>
              <a:t></a:t>
            </a:r>
            <a:r>
              <a:rPr b="1" lang="pt-BR" sz="1800" spc="-1" strike="noStrike">
                <a:solidFill>
                  <a:srgbClr val="000000"/>
                </a:solidFill>
                <a:uFill>
                  <a:solidFill>
                    <a:srgbClr val="ffffff"/>
                  </a:solidFill>
                </a:uFill>
                <a:latin typeface="Tahoma"/>
              </a:rPr>
              <a:t> b)*</a:t>
            </a:r>
            <a:endParaRPr b="0" lang="pt-BR" sz="1800" spc="-1" strike="noStrike">
              <a:solidFill>
                <a:srgbClr val="000000"/>
              </a:solidFill>
              <a:uFill>
                <a:solidFill>
                  <a:srgbClr val="ffffff"/>
                </a:solidFill>
              </a:uFill>
              <a:latin typeface="Arial"/>
            </a:endParaRPr>
          </a:p>
        </p:txBody>
      </p:sp>
      <p:pic>
        <p:nvPicPr>
          <p:cNvPr id="305" name="Picture 2" descr=""/>
          <p:cNvPicPr/>
          <p:nvPr/>
        </p:nvPicPr>
        <p:blipFill>
          <a:blip r:embed="rId1"/>
          <a:stretch/>
        </p:blipFill>
        <p:spPr>
          <a:xfrm>
            <a:off x="5034240" y="509400"/>
            <a:ext cx="3455640" cy="2657160"/>
          </a:xfrm>
          <a:prstGeom prst="rect">
            <a:avLst/>
          </a:prstGeom>
          <a:ln>
            <a:noFill/>
          </a:ln>
        </p:spPr>
      </p:pic>
      <p:sp>
        <p:nvSpPr>
          <p:cNvPr id="306" name="CustomShape 47"/>
          <p:cNvSpPr/>
          <p:nvPr/>
        </p:nvSpPr>
        <p:spPr>
          <a:xfrm>
            <a:off x="4872600" y="1585440"/>
            <a:ext cx="47916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Symbol"/>
              </a:rPr>
              <a:t></a:t>
            </a:r>
            <a:endParaRPr b="0" lang="pt-BR" sz="1800" spc="-1" strike="noStrike">
              <a:solidFill>
                <a:srgbClr val="000000"/>
              </a:solidFill>
              <a:uFill>
                <a:solidFill>
                  <a:srgbClr val="ffffff"/>
                </a:solidFill>
              </a:uFill>
              <a:latin typeface="Arial"/>
            </a:endParaRPr>
          </a:p>
        </p:txBody>
      </p:sp>
      <p:sp>
        <p:nvSpPr>
          <p:cNvPr id="307" name="CustomShape 48"/>
          <p:cNvSpPr/>
          <p:nvPr/>
        </p:nvSpPr>
        <p:spPr>
          <a:xfrm>
            <a:off x="6473160" y="43560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a:t>
            </a:r>
            <a:endParaRPr b="0" lang="pt-BR" sz="1800" spc="-1" strike="noStrike">
              <a:solidFill>
                <a:srgbClr val="000000"/>
              </a:solidFill>
              <a:uFill>
                <a:solidFill>
                  <a:srgbClr val="ffffff"/>
                </a:solidFill>
              </a:uFill>
              <a:latin typeface="Arial"/>
            </a:endParaRPr>
          </a:p>
        </p:txBody>
      </p:sp>
      <p:sp>
        <p:nvSpPr>
          <p:cNvPr id="308" name="CustomShape 49"/>
          <p:cNvSpPr/>
          <p:nvPr/>
        </p:nvSpPr>
        <p:spPr>
          <a:xfrm>
            <a:off x="4992480" y="3622680"/>
            <a:ext cx="3084480" cy="364680"/>
          </a:xfrm>
          <a:prstGeom prst="rect">
            <a:avLst/>
          </a:prstGeom>
          <a:noFill/>
          <a:ln>
            <a:noFill/>
          </a:ln>
        </p:spPr>
        <p:style>
          <a:lnRef idx="0"/>
          <a:fillRef idx="0"/>
          <a:effectRef idx="0"/>
          <a:fontRef idx="minor"/>
        </p:style>
        <p:txBody>
          <a:bodyPr lIns="90000" rIns="90000" tIns="45000" bIns="45000"/>
          <a:p>
            <a:pPr algn="r">
              <a:lnSpc>
                <a:spcPct val="100000"/>
              </a:lnSpc>
            </a:pPr>
            <a:r>
              <a:rPr b="0" lang="pt-BR" sz="1800" spc="-1" strike="noStrike">
                <a:solidFill>
                  <a:srgbClr val="000000"/>
                </a:solidFill>
                <a:uFill>
                  <a:solidFill>
                    <a:srgbClr val="ffffff"/>
                  </a:solidFill>
                </a:uFill>
                <a:latin typeface="Tahoma"/>
              </a:rPr>
              <a:t>Retirando o estado 1.</a:t>
            </a:r>
            <a:endParaRPr b="0" lang="pt-BR" sz="1800" spc="-1" strike="noStrike">
              <a:solidFill>
                <a:srgbClr val="000000"/>
              </a:solidFill>
              <a:uFill>
                <a:solidFill>
                  <a:srgbClr val="ffffff"/>
                </a:solidFill>
              </a:uFill>
              <a:latin typeface="Arial"/>
            </a:endParaRPr>
          </a:p>
        </p:txBody>
      </p:sp>
      <p:sp>
        <p:nvSpPr>
          <p:cNvPr id="309" name="CustomShape 50"/>
          <p:cNvSpPr/>
          <p:nvPr/>
        </p:nvSpPr>
        <p:spPr>
          <a:xfrm>
            <a:off x="5140440" y="5070240"/>
            <a:ext cx="677520" cy="6274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310" name="CustomShape 51"/>
          <p:cNvSpPr/>
          <p:nvPr/>
        </p:nvSpPr>
        <p:spPr>
          <a:xfrm>
            <a:off x="7963920" y="5063400"/>
            <a:ext cx="812520" cy="696600"/>
          </a:xfrm>
          <a:prstGeom prst="ellipse">
            <a:avLst/>
          </a:prstGeom>
          <a:noFill/>
          <a:ln>
            <a:round/>
          </a:ln>
        </p:spPr>
        <p:style>
          <a:lnRef idx="2">
            <a:schemeClr val="accent1">
              <a:shade val="50000"/>
            </a:schemeClr>
          </a:lnRef>
          <a:fillRef idx="1">
            <a:schemeClr val="accent1"/>
          </a:fillRef>
          <a:effectRef idx="0">
            <a:schemeClr val="accent1"/>
          </a:effectRef>
          <a:fontRef idx="minor"/>
        </p:style>
      </p:sp>
      <p:sp>
        <p:nvSpPr>
          <p:cNvPr id="311" name="CustomShape 52"/>
          <p:cNvSpPr/>
          <p:nvPr/>
        </p:nvSpPr>
        <p:spPr>
          <a:xfrm>
            <a:off x="8081280" y="5143320"/>
            <a:ext cx="578520" cy="536760"/>
          </a:xfrm>
          <a:prstGeom prst="ellipse">
            <a:avLst/>
          </a:prstGeom>
          <a:noFill/>
          <a:ln>
            <a:round/>
          </a:ln>
        </p:spPr>
        <p:style>
          <a:lnRef idx="2">
            <a:schemeClr val="accent1">
              <a:shade val="50000"/>
            </a:schemeClr>
          </a:lnRef>
          <a:fillRef idx="1">
            <a:schemeClr val="accent1"/>
          </a:fillRef>
          <a:effectRef idx="0">
            <a:schemeClr val="accent1"/>
          </a:effectRef>
          <a:fontRef idx="minor"/>
        </p:style>
      </p:sp>
      <p:sp>
        <p:nvSpPr>
          <p:cNvPr id="312" name="CustomShape 53"/>
          <p:cNvSpPr/>
          <p:nvPr/>
        </p:nvSpPr>
        <p:spPr>
          <a:xfrm>
            <a:off x="5240880" y="521748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s</a:t>
            </a:r>
            <a:endParaRPr b="0" lang="pt-BR" sz="1800" spc="-1" strike="noStrike">
              <a:solidFill>
                <a:srgbClr val="000000"/>
              </a:solidFill>
              <a:uFill>
                <a:solidFill>
                  <a:srgbClr val="ffffff"/>
                </a:solidFill>
              </a:uFill>
              <a:latin typeface="Arial"/>
            </a:endParaRPr>
          </a:p>
        </p:txBody>
      </p:sp>
      <p:sp>
        <p:nvSpPr>
          <p:cNvPr id="313" name="CustomShape 54"/>
          <p:cNvSpPr/>
          <p:nvPr/>
        </p:nvSpPr>
        <p:spPr>
          <a:xfrm>
            <a:off x="8186760" y="520020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f</a:t>
            </a:r>
            <a:endParaRPr b="0" lang="pt-BR" sz="1800" spc="-1" strike="noStrike">
              <a:solidFill>
                <a:srgbClr val="000000"/>
              </a:solidFill>
              <a:uFill>
                <a:solidFill>
                  <a:srgbClr val="ffffff"/>
                </a:solidFill>
              </a:uFill>
              <a:latin typeface="Arial"/>
            </a:endParaRPr>
          </a:p>
        </p:txBody>
      </p:sp>
      <p:sp>
        <p:nvSpPr>
          <p:cNvPr id="314" name="CustomShape 55"/>
          <p:cNvSpPr/>
          <p:nvPr/>
        </p:nvSpPr>
        <p:spPr>
          <a:xfrm>
            <a:off x="5839920" y="5402160"/>
            <a:ext cx="2123640" cy="9360"/>
          </a:xfrm>
          <a:custGeom>
            <a:avLst/>
            <a:gdLst/>
            <a:ahLst/>
            <a:rect l="l" t="t" r="r" b="b"/>
            <a:pathLst>
              <a:path w="21600" h="21600">
                <a:moveTo>
                  <a:pt x="0" y="0"/>
                </a:moveTo>
                <a:lnTo>
                  <a:pt x="21600" y="21600"/>
                </a:lnTo>
              </a:path>
            </a:pathLst>
          </a:custGeom>
          <a:noFill/>
          <a:ln w="1908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315" name="CustomShape 56"/>
          <p:cNvSpPr/>
          <p:nvPr/>
        </p:nvSpPr>
        <p:spPr>
          <a:xfrm>
            <a:off x="5446800" y="4862520"/>
            <a:ext cx="360" cy="171000"/>
          </a:xfrm>
          <a:custGeom>
            <a:avLst/>
            <a:gdLst/>
            <a:ahLst/>
            <a:rect l="l" t="t" r="r" b="b"/>
            <a:pathLst>
              <a:path w="21600" h="21600">
                <a:moveTo>
                  <a:pt x="0" y="0"/>
                </a:moveTo>
                <a:lnTo>
                  <a:pt x="21600" y="21600"/>
                </a:lnTo>
              </a:path>
            </a:pathLst>
          </a:custGeom>
          <a:noFill/>
          <a:ln w="3816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316" name="CustomShape 57"/>
          <p:cNvSpPr/>
          <p:nvPr/>
        </p:nvSpPr>
        <p:spPr>
          <a:xfrm>
            <a:off x="5968080" y="4999320"/>
            <a:ext cx="174384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a*b(a </a:t>
            </a:r>
            <a:r>
              <a:rPr b="1" lang="pt-BR" sz="1800" spc="-1" strike="noStrike">
                <a:solidFill>
                  <a:srgbClr val="000000"/>
                </a:solidFill>
                <a:uFill>
                  <a:solidFill>
                    <a:srgbClr val="ffffff"/>
                  </a:solidFill>
                </a:uFill>
                <a:latin typeface="Symbol"/>
              </a:rPr>
              <a:t></a:t>
            </a:r>
            <a:r>
              <a:rPr b="1" lang="pt-BR" sz="1800" spc="-1" strike="noStrike">
                <a:solidFill>
                  <a:srgbClr val="000000"/>
                </a:solidFill>
                <a:uFill>
                  <a:solidFill>
                    <a:srgbClr val="ffffff"/>
                  </a:solidFill>
                </a:uFill>
                <a:latin typeface="Tahoma"/>
              </a:rPr>
              <a:t> b)*</a:t>
            </a:r>
            <a:endParaRPr b="0" lang="pt-BR" sz="1800" spc="-1" strike="noStrike">
              <a:solidFill>
                <a:srgbClr val="000000"/>
              </a:solidFill>
              <a:uFill>
                <a:solidFill>
                  <a:srgbClr val="ffffff"/>
                </a:solidFill>
              </a:uFill>
              <a:latin typeface="Arial"/>
            </a:endParaRPr>
          </a:p>
        </p:txBody>
      </p:sp>
    </p:spTree>
  </p:cSld>
  <p:timing>
    <p:tnLst>
      <p:par>
        <p:cTn id="771" dur="indefinite" restart="never" nodeType="tmRoot">
          <p:childTnLst>
            <p:seq>
              <p:cTn id="772" dur="indefinite" nodeType="mainSeq">
                <p:childTnLst>
                  <p:par>
                    <p:cTn id="773" fill="hold">
                      <p:stCondLst>
                        <p:cond delay="indefinite"/>
                      </p:stCondLst>
                      <p:childTnLst>
                        <p:par>
                          <p:cTn id="774" fill="hold">
                            <p:stCondLst>
                              <p:cond delay="0"/>
                            </p:stCondLst>
                            <p:childTnLst>
                              <p:par>
                                <p:cTn id="775" nodeType="clickEffect" fill="hold" presetClass="entr" presetID="2" presetSubtype="4">
                                  <p:stCondLst>
                                    <p:cond delay="0"/>
                                  </p:stCondLst>
                                  <p:childTnLst>
                                    <p:set>
                                      <p:cBhvr>
                                        <p:cTn id="776" dur="1" fill="hold">
                                          <p:stCondLst>
                                            <p:cond delay="0"/>
                                          </p:stCondLst>
                                        </p:cTn>
                                        <p:tgtEl>
                                          <p:spTgt spid="303"/>
                                        </p:tgtEl>
                                        <p:attrNameLst>
                                          <p:attrName>style.visibility</p:attrName>
                                        </p:attrNameLst>
                                      </p:cBhvr>
                                      <p:to>
                                        <p:strVal val="visible"/>
                                      </p:to>
                                    </p:set>
                                    <p:anim calcmode="lin" valueType="num">
                                      <p:cBhvr additive="repl">
                                        <p:cTn id="777" dur="500" fill="hold"/>
                                        <p:tgtEl>
                                          <p:spTgt spid="303"/>
                                        </p:tgtEl>
                                        <p:attrNameLst>
                                          <p:attrName>ppt_x</p:attrName>
                                        </p:attrNameLst>
                                      </p:cBhvr>
                                      <p:tavLst>
                                        <p:tav tm="0">
                                          <p:val>
                                            <p:strVal val="#ppt_x"/>
                                          </p:val>
                                        </p:tav>
                                        <p:tav tm="100000">
                                          <p:val>
                                            <p:strVal val="#ppt_x"/>
                                          </p:val>
                                        </p:tav>
                                      </p:tavLst>
                                    </p:anim>
                                    <p:anim calcmode="lin" valueType="num">
                                      <p:cBhvr additive="repl">
                                        <p:cTn id="778" dur="500" fill="hold"/>
                                        <p:tgtEl>
                                          <p:spTgt spid="303"/>
                                        </p:tgtEl>
                                        <p:attrNameLst>
                                          <p:attrName>ppt_y</p:attrName>
                                        </p:attrNameLst>
                                      </p:cBhvr>
                                      <p:tavLst>
                                        <p:tav tm="0">
                                          <p:val>
                                            <p:strVal val="1+#ppt_h/2"/>
                                          </p:val>
                                        </p:tav>
                                        <p:tav tm="100000">
                                          <p:val>
                                            <p:strVal val="#ppt_y"/>
                                          </p:val>
                                        </p:tav>
                                      </p:tavLst>
                                    </p:anim>
                                  </p:childTnLst>
                                </p:cTn>
                              </p:par>
                            </p:childTnLst>
                          </p:cTn>
                        </p:par>
                      </p:childTnLst>
                    </p:cTn>
                  </p:par>
                  <p:par>
                    <p:cTn id="779" fill="hold">
                      <p:stCondLst>
                        <p:cond delay="indefinite"/>
                      </p:stCondLst>
                      <p:childTnLst>
                        <p:par>
                          <p:cTn id="780" fill="hold">
                            <p:stCondLst>
                              <p:cond delay="0"/>
                            </p:stCondLst>
                            <p:childTnLst>
                              <p:par>
                                <p:cTn id="781" nodeType="clickEffect" fill="hold" presetClass="exit" presetID="2" presetSubtype="4">
                                  <p:stCondLst>
                                    <p:cond delay="0"/>
                                  </p:stCondLst>
                                  <p:childTnLst>
                                    <p:anim calcmode="lin" valueType="num">
                                      <p:cBhvr additive="repl">
                                        <p:cTn id="782" dur="500"/>
                                        <p:tgtEl>
                                          <p:spTgt spid="288"/>
                                        </p:tgtEl>
                                        <p:attrNameLst>
                                          <p:attrName>ppt_x</p:attrName>
                                        </p:attrNameLst>
                                      </p:cBhvr>
                                      <p:tavLst>
                                        <p:tav tm="0">
                                          <p:val>
                                            <p:strVal val="#ppt_x"/>
                                          </p:val>
                                        </p:tav>
                                        <p:tav tm="100000">
                                          <p:val>
                                            <p:strVal val="#ppt_x"/>
                                          </p:val>
                                        </p:tav>
                                      </p:tavLst>
                                    </p:anim>
                                    <p:anim calcmode="lin" valueType="num">
                                      <p:cBhvr additive="repl">
                                        <p:cTn id="783" dur="500"/>
                                        <p:tgtEl>
                                          <p:spTgt spid="288"/>
                                        </p:tgtEl>
                                        <p:attrNameLst>
                                          <p:attrName>ppt_y</p:attrName>
                                        </p:attrNameLst>
                                      </p:cBhvr>
                                      <p:tavLst>
                                        <p:tav tm="0">
                                          <p:val>
                                            <p:strVal val="#ppt_y"/>
                                          </p:val>
                                        </p:tav>
                                        <p:tav tm="100000">
                                          <p:val>
                                            <p:strVal val="1+#ppt_h/2"/>
                                          </p:val>
                                        </p:tav>
                                      </p:tavLst>
                                    </p:anim>
                                    <p:set>
                                      <p:cBhvr>
                                        <p:cTn id="784" dur="1" fill="hold">
                                          <p:stCondLst>
                                            <p:cond delay="499"/>
                                          </p:stCondLst>
                                        </p:cTn>
                                        <p:tgtEl>
                                          <p:spTgt spid="288"/>
                                        </p:tgtEl>
                                        <p:attrNameLst>
                                          <p:attrName>style.visibility</p:attrName>
                                        </p:attrNameLst>
                                      </p:cBhvr>
                                      <p:to>
                                        <p:strVal val="hidden"/>
                                      </p:to>
                                    </p:set>
                                  </p:childTnLst>
                                </p:cTn>
                              </p:par>
                            </p:childTnLst>
                          </p:cTn>
                        </p:par>
                      </p:childTnLst>
                    </p:cTn>
                  </p:par>
                  <p:par>
                    <p:cTn id="785" fill="hold">
                      <p:stCondLst>
                        <p:cond delay="indefinite"/>
                      </p:stCondLst>
                      <p:childTnLst>
                        <p:par>
                          <p:cTn id="786" fill="hold">
                            <p:stCondLst>
                              <p:cond delay="0"/>
                            </p:stCondLst>
                            <p:childTnLst>
                              <p:par>
                                <p:cTn id="787" nodeType="clickEffect" fill="hold" presetClass="exit" presetID="14" presetSubtype="10">
                                  <p:stCondLst>
                                    <p:cond delay="0"/>
                                  </p:stCondLst>
                                  <p:childTnLst>
                                    <p:animEffect filter="randombar(horizontal)" transition="in">
                                      <p:cBhvr additive="repl">
                                        <p:cTn id="788" dur="500"/>
                                        <p:tgtEl>
                                          <p:spTgt spid="289"/>
                                        </p:tgtEl>
                                      </p:cBhvr>
                                    </p:animEffect>
                                    <p:set>
                                      <p:cBhvr>
                                        <p:cTn id="789" dur="1" fill="hold">
                                          <p:stCondLst>
                                            <p:cond delay="499"/>
                                          </p:stCondLst>
                                        </p:cTn>
                                        <p:tgtEl>
                                          <p:spTgt spid="289"/>
                                        </p:tgtEl>
                                        <p:attrNameLst>
                                          <p:attrName>style.visibility</p:attrName>
                                        </p:attrNameLst>
                                      </p:cBhvr>
                                      <p:to>
                                        <p:strVal val="hidden"/>
                                      </p:to>
                                    </p:set>
                                  </p:childTnLst>
                                </p:cTn>
                              </p:par>
                            </p:childTnLst>
                          </p:cTn>
                        </p:par>
                      </p:childTnLst>
                    </p:cTn>
                  </p:par>
                  <p:par>
                    <p:cTn id="790" fill="hold">
                      <p:stCondLst>
                        <p:cond delay="indefinite"/>
                      </p:stCondLst>
                      <p:childTnLst>
                        <p:par>
                          <p:cTn id="791" fill="hold">
                            <p:stCondLst>
                              <p:cond delay="0"/>
                            </p:stCondLst>
                            <p:childTnLst>
                              <p:par>
                                <p:cTn id="792" nodeType="clickEffect" fill="hold" presetClass="exit" presetID="2" presetSubtype="4">
                                  <p:stCondLst>
                                    <p:cond delay="0"/>
                                  </p:stCondLst>
                                  <p:childTnLst>
                                    <p:anim calcmode="lin" valueType="num">
                                      <p:cBhvr additive="repl">
                                        <p:cTn id="793" dur="500"/>
                                        <p:tgtEl>
                                          <p:spTgt spid="294"/>
                                        </p:tgtEl>
                                        <p:attrNameLst>
                                          <p:attrName>ppt_x</p:attrName>
                                        </p:attrNameLst>
                                      </p:cBhvr>
                                      <p:tavLst>
                                        <p:tav tm="0">
                                          <p:val>
                                            <p:strVal val="#ppt_x"/>
                                          </p:val>
                                        </p:tav>
                                        <p:tav tm="100000">
                                          <p:val>
                                            <p:strVal val="#ppt_x"/>
                                          </p:val>
                                        </p:tav>
                                      </p:tavLst>
                                    </p:anim>
                                    <p:anim calcmode="lin" valueType="num">
                                      <p:cBhvr additive="repl">
                                        <p:cTn id="794" dur="500"/>
                                        <p:tgtEl>
                                          <p:spTgt spid="294"/>
                                        </p:tgtEl>
                                        <p:attrNameLst>
                                          <p:attrName>ppt_y</p:attrName>
                                        </p:attrNameLst>
                                      </p:cBhvr>
                                      <p:tavLst>
                                        <p:tav tm="0">
                                          <p:val>
                                            <p:strVal val="#ppt_y"/>
                                          </p:val>
                                        </p:tav>
                                        <p:tav tm="100000">
                                          <p:val>
                                            <p:strVal val="1+#ppt_h/2"/>
                                          </p:val>
                                        </p:tav>
                                      </p:tavLst>
                                    </p:anim>
                                    <p:set>
                                      <p:cBhvr>
                                        <p:cTn id="795" dur="1" fill="hold">
                                          <p:stCondLst>
                                            <p:cond delay="499"/>
                                          </p:stCondLst>
                                        </p:cTn>
                                        <p:tgtEl>
                                          <p:spTgt spid="294"/>
                                        </p:tgtEl>
                                        <p:attrNameLst>
                                          <p:attrName>style.visibility</p:attrName>
                                        </p:attrNameLst>
                                      </p:cBhvr>
                                      <p:to>
                                        <p:strVal val="hidden"/>
                                      </p:to>
                                    </p:set>
                                  </p:childTnLst>
                                </p:cTn>
                              </p:par>
                            </p:childTnLst>
                          </p:cTn>
                        </p:par>
                      </p:childTnLst>
                    </p:cTn>
                  </p:par>
                  <p:par>
                    <p:cTn id="796" fill="hold">
                      <p:stCondLst>
                        <p:cond delay="indefinite"/>
                      </p:stCondLst>
                      <p:childTnLst>
                        <p:par>
                          <p:cTn id="797" fill="hold">
                            <p:stCondLst>
                              <p:cond delay="0"/>
                            </p:stCondLst>
                            <p:childTnLst>
                              <p:par>
                                <p:cTn id="798" nodeType="clickEffect" fill="hold" presetClass="exit" presetID="14" presetSubtype="10">
                                  <p:stCondLst>
                                    <p:cond delay="0"/>
                                  </p:stCondLst>
                                  <p:childTnLst>
                                    <p:animEffect filter="randombar(horizontal)" transition="in">
                                      <p:cBhvr additive="repl">
                                        <p:cTn id="799" dur="500"/>
                                        <p:tgtEl>
                                          <p:spTgt spid="285"/>
                                        </p:tgtEl>
                                      </p:cBhvr>
                                    </p:animEffect>
                                    <p:set>
                                      <p:cBhvr>
                                        <p:cTn id="800" dur="1" fill="hold">
                                          <p:stCondLst>
                                            <p:cond delay="499"/>
                                          </p:stCondLst>
                                        </p:cTn>
                                        <p:tgtEl>
                                          <p:spTgt spid="285"/>
                                        </p:tgtEl>
                                        <p:attrNameLst>
                                          <p:attrName>style.visibility</p:attrName>
                                        </p:attrNameLst>
                                      </p:cBhvr>
                                      <p:to>
                                        <p:strVal val="hidden"/>
                                      </p:to>
                                    </p:set>
                                  </p:childTnLst>
                                </p:cTn>
                              </p:par>
                            </p:childTnLst>
                          </p:cTn>
                        </p:par>
                      </p:childTnLst>
                    </p:cTn>
                  </p:par>
                  <p:par>
                    <p:cTn id="801" fill="hold">
                      <p:stCondLst>
                        <p:cond delay="indefinite"/>
                      </p:stCondLst>
                      <p:childTnLst>
                        <p:par>
                          <p:cTn id="802" fill="hold">
                            <p:stCondLst>
                              <p:cond delay="0"/>
                            </p:stCondLst>
                            <p:childTnLst>
                              <p:par>
                                <p:cTn id="803" nodeType="clickEffect" fill="hold" presetClass="exit" presetID="2" presetSubtype="4">
                                  <p:stCondLst>
                                    <p:cond delay="0"/>
                                  </p:stCondLst>
                                  <p:childTnLst>
                                    <p:anim calcmode="lin" valueType="num">
                                      <p:cBhvr additive="repl">
                                        <p:cTn id="804" dur="500"/>
                                        <p:tgtEl>
                                          <p:spTgt spid="300"/>
                                        </p:tgtEl>
                                        <p:attrNameLst>
                                          <p:attrName>ppt_x</p:attrName>
                                        </p:attrNameLst>
                                      </p:cBhvr>
                                      <p:tavLst>
                                        <p:tav tm="0">
                                          <p:val>
                                            <p:strVal val="#ppt_x"/>
                                          </p:val>
                                        </p:tav>
                                        <p:tav tm="100000">
                                          <p:val>
                                            <p:strVal val="#ppt_x"/>
                                          </p:val>
                                        </p:tav>
                                      </p:tavLst>
                                    </p:anim>
                                    <p:anim calcmode="lin" valueType="num">
                                      <p:cBhvr additive="repl">
                                        <p:cTn id="805" dur="500"/>
                                        <p:tgtEl>
                                          <p:spTgt spid="300"/>
                                        </p:tgtEl>
                                        <p:attrNameLst>
                                          <p:attrName>ppt_y</p:attrName>
                                        </p:attrNameLst>
                                      </p:cBhvr>
                                      <p:tavLst>
                                        <p:tav tm="0">
                                          <p:val>
                                            <p:strVal val="#ppt_y"/>
                                          </p:val>
                                        </p:tav>
                                        <p:tav tm="100000">
                                          <p:val>
                                            <p:strVal val="1+#ppt_h/2"/>
                                          </p:val>
                                        </p:tav>
                                      </p:tavLst>
                                    </p:anim>
                                    <p:set>
                                      <p:cBhvr>
                                        <p:cTn id="806" dur="1" fill="hold">
                                          <p:stCondLst>
                                            <p:cond delay="499"/>
                                          </p:stCondLst>
                                        </p:cTn>
                                        <p:tgtEl>
                                          <p:spTgt spid="300"/>
                                        </p:tgtEl>
                                        <p:attrNameLst>
                                          <p:attrName>style.visibility</p:attrName>
                                        </p:attrNameLst>
                                      </p:cBhvr>
                                      <p:to>
                                        <p:strVal val="hidden"/>
                                      </p:to>
                                    </p:set>
                                  </p:childTnLst>
                                </p:cTn>
                              </p:par>
                            </p:childTnLst>
                          </p:cTn>
                        </p:par>
                      </p:childTnLst>
                    </p:cTn>
                  </p:par>
                  <p:par>
                    <p:cTn id="807" fill="hold">
                      <p:stCondLst>
                        <p:cond delay="indefinite"/>
                      </p:stCondLst>
                      <p:childTnLst>
                        <p:par>
                          <p:cTn id="808" fill="hold">
                            <p:stCondLst>
                              <p:cond delay="0"/>
                            </p:stCondLst>
                            <p:childTnLst>
                              <p:par>
                                <p:cTn id="809" nodeType="clickEffect" fill="hold" presetClass="exit" presetID="2" presetSubtype="4">
                                  <p:stCondLst>
                                    <p:cond delay="0"/>
                                  </p:stCondLst>
                                  <p:childTnLst>
                                    <p:anim calcmode="lin" valueType="num">
                                      <p:cBhvr additive="repl">
                                        <p:cTn id="810" dur="500"/>
                                        <p:tgtEl>
                                          <p:spTgt spid="296"/>
                                        </p:tgtEl>
                                        <p:attrNameLst>
                                          <p:attrName>ppt_x</p:attrName>
                                        </p:attrNameLst>
                                      </p:cBhvr>
                                      <p:tavLst>
                                        <p:tav tm="0">
                                          <p:val>
                                            <p:strVal val="#ppt_x"/>
                                          </p:val>
                                        </p:tav>
                                        <p:tav tm="100000">
                                          <p:val>
                                            <p:strVal val="#ppt_x"/>
                                          </p:val>
                                        </p:tav>
                                      </p:tavLst>
                                    </p:anim>
                                    <p:anim calcmode="lin" valueType="num">
                                      <p:cBhvr additive="repl">
                                        <p:cTn id="811" dur="500"/>
                                        <p:tgtEl>
                                          <p:spTgt spid="296"/>
                                        </p:tgtEl>
                                        <p:attrNameLst>
                                          <p:attrName>ppt_y</p:attrName>
                                        </p:attrNameLst>
                                      </p:cBhvr>
                                      <p:tavLst>
                                        <p:tav tm="0">
                                          <p:val>
                                            <p:strVal val="#ppt_y"/>
                                          </p:val>
                                        </p:tav>
                                        <p:tav tm="100000">
                                          <p:val>
                                            <p:strVal val="1+#ppt_h/2"/>
                                          </p:val>
                                        </p:tav>
                                      </p:tavLst>
                                    </p:anim>
                                    <p:set>
                                      <p:cBhvr>
                                        <p:cTn id="812" dur="1" fill="hold">
                                          <p:stCondLst>
                                            <p:cond delay="499"/>
                                          </p:stCondLst>
                                        </p:cTn>
                                        <p:tgtEl>
                                          <p:spTgt spid="296"/>
                                        </p:tgtEl>
                                        <p:attrNameLst>
                                          <p:attrName>style.visibility</p:attrName>
                                        </p:attrNameLst>
                                      </p:cBhvr>
                                      <p:to>
                                        <p:strVal val="hidden"/>
                                      </p:to>
                                    </p:set>
                                  </p:childTnLst>
                                </p:cTn>
                              </p:par>
                            </p:childTnLst>
                          </p:cTn>
                        </p:par>
                      </p:childTnLst>
                    </p:cTn>
                  </p:par>
                  <p:par>
                    <p:cTn id="813" fill="hold">
                      <p:stCondLst>
                        <p:cond delay="indefinite"/>
                      </p:stCondLst>
                      <p:childTnLst>
                        <p:par>
                          <p:cTn id="814" fill="hold">
                            <p:stCondLst>
                              <p:cond delay="0"/>
                            </p:stCondLst>
                            <p:childTnLst>
                              <p:par>
                                <p:cTn id="815" nodeType="clickEffect" fill="hold" presetClass="exit" presetID="2" presetSubtype="4">
                                  <p:stCondLst>
                                    <p:cond delay="0"/>
                                  </p:stCondLst>
                                  <p:childTnLst>
                                    <p:anim calcmode="lin" valueType="num">
                                      <p:cBhvr additive="repl">
                                        <p:cTn id="816" dur="500"/>
                                        <p:tgtEl>
                                          <p:spTgt spid="276"/>
                                        </p:tgtEl>
                                        <p:attrNameLst>
                                          <p:attrName>ppt_x</p:attrName>
                                        </p:attrNameLst>
                                      </p:cBhvr>
                                      <p:tavLst>
                                        <p:tav tm="0">
                                          <p:val>
                                            <p:strVal val="#ppt_x"/>
                                          </p:val>
                                        </p:tav>
                                        <p:tav tm="100000">
                                          <p:val>
                                            <p:strVal val="#ppt_x"/>
                                          </p:val>
                                        </p:tav>
                                      </p:tavLst>
                                    </p:anim>
                                    <p:anim calcmode="lin" valueType="num">
                                      <p:cBhvr additive="repl">
                                        <p:cTn id="817" dur="500"/>
                                        <p:tgtEl>
                                          <p:spTgt spid="276"/>
                                        </p:tgtEl>
                                        <p:attrNameLst>
                                          <p:attrName>ppt_y</p:attrName>
                                        </p:attrNameLst>
                                      </p:cBhvr>
                                      <p:tavLst>
                                        <p:tav tm="0">
                                          <p:val>
                                            <p:strVal val="#ppt_y"/>
                                          </p:val>
                                        </p:tav>
                                        <p:tav tm="100000">
                                          <p:val>
                                            <p:strVal val="1+#ppt_h/2"/>
                                          </p:val>
                                        </p:tav>
                                      </p:tavLst>
                                    </p:anim>
                                    <p:set>
                                      <p:cBhvr>
                                        <p:cTn id="818" dur="1" fill="hold">
                                          <p:stCondLst>
                                            <p:cond delay="499"/>
                                          </p:stCondLst>
                                        </p:cTn>
                                        <p:tgtEl>
                                          <p:spTgt spid="276"/>
                                        </p:tgtEl>
                                        <p:attrNameLst>
                                          <p:attrName>style.visibility</p:attrName>
                                        </p:attrNameLst>
                                      </p:cBhvr>
                                      <p:to>
                                        <p:strVal val="hidden"/>
                                      </p:to>
                                    </p:set>
                                  </p:childTnLst>
                                </p:cTn>
                              </p:par>
                            </p:childTnLst>
                          </p:cTn>
                        </p:par>
                      </p:childTnLst>
                    </p:cTn>
                  </p:par>
                  <p:par>
                    <p:cTn id="819" fill="hold">
                      <p:stCondLst>
                        <p:cond delay="indefinite"/>
                      </p:stCondLst>
                      <p:childTnLst>
                        <p:par>
                          <p:cTn id="820" fill="hold">
                            <p:stCondLst>
                              <p:cond delay="0"/>
                            </p:stCondLst>
                            <p:childTnLst>
                              <p:par>
                                <p:cTn id="821" nodeType="clickEffect" fill="hold" presetClass="exit" presetID="2" presetSubtype="4">
                                  <p:stCondLst>
                                    <p:cond delay="0"/>
                                  </p:stCondLst>
                                  <p:childTnLst>
                                    <p:anim calcmode="lin" valueType="num">
                                      <p:cBhvr additive="repl">
                                        <p:cTn id="822" dur="500"/>
                                        <p:tgtEl>
                                          <p:spTgt spid="291"/>
                                        </p:tgtEl>
                                        <p:attrNameLst>
                                          <p:attrName>ppt_x</p:attrName>
                                        </p:attrNameLst>
                                      </p:cBhvr>
                                      <p:tavLst>
                                        <p:tav tm="0">
                                          <p:val>
                                            <p:strVal val="#ppt_x"/>
                                          </p:val>
                                        </p:tav>
                                        <p:tav tm="100000">
                                          <p:val>
                                            <p:strVal val="#ppt_x"/>
                                          </p:val>
                                        </p:tav>
                                      </p:tavLst>
                                    </p:anim>
                                    <p:anim calcmode="lin" valueType="num">
                                      <p:cBhvr additive="repl">
                                        <p:cTn id="823" dur="500"/>
                                        <p:tgtEl>
                                          <p:spTgt spid="291"/>
                                        </p:tgtEl>
                                        <p:attrNameLst>
                                          <p:attrName>ppt_y</p:attrName>
                                        </p:attrNameLst>
                                      </p:cBhvr>
                                      <p:tavLst>
                                        <p:tav tm="0">
                                          <p:val>
                                            <p:strVal val="#ppt_y"/>
                                          </p:val>
                                        </p:tav>
                                        <p:tav tm="100000">
                                          <p:val>
                                            <p:strVal val="1+#ppt_h/2"/>
                                          </p:val>
                                        </p:tav>
                                      </p:tavLst>
                                    </p:anim>
                                    <p:set>
                                      <p:cBhvr>
                                        <p:cTn id="824" dur="1" fill="hold">
                                          <p:stCondLst>
                                            <p:cond delay="499"/>
                                          </p:stCondLst>
                                        </p:cTn>
                                        <p:tgtEl>
                                          <p:spTgt spid="291"/>
                                        </p:tgtEl>
                                        <p:attrNameLst>
                                          <p:attrName>style.visibility</p:attrName>
                                        </p:attrNameLst>
                                      </p:cBhvr>
                                      <p:to>
                                        <p:strVal val="hidden"/>
                                      </p:to>
                                    </p:set>
                                  </p:childTnLst>
                                </p:cTn>
                              </p:par>
                            </p:childTnLst>
                          </p:cTn>
                        </p:par>
                      </p:childTnLst>
                    </p:cTn>
                  </p:par>
                  <p:par>
                    <p:cTn id="825" fill="hold">
                      <p:stCondLst>
                        <p:cond delay="indefinite"/>
                      </p:stCondLst>
                      <p:childTnLst>
                        <p:par>
                          <p:cTn id="826" fill="hold">
                            <p:stCondLst>
                              <p:cond delay="0"/>
                            </p:stCondLst>
                            <p:childTnLst>
                              <p:par>
                                <p:cTn id="827" nodeType="clickEffect" fill="hold" presetClass="exit" presetID="2" presetSubtype="4">
                                  <p:stCondLst>
                                    <p:cond delay="0"/>
                                  </p:stCondLst>
                                  <p:childTnLst>
                                    <p:anim calcmode="lin" valueType="num">
                                      <p:cBhvr additive="repl">
                                        <p:cTn id="828" dur="500"/>
                                        <p:tgtEl>
                                          <p:spTgt spid="273"/>
                                        </p:tgtEl>
                                        <p:attrNameLst>
                                          <p:attrName>ppt_x</p:attrName>
                                        </p:attrNameLst>
                                      </p:cBhvr>
                                      <p:tavLst>
                                        <p:tav tm="0">
                                          <p:val>
                                            <p:strVal val="#ppt_x"/>
                                          </p:val>
                                        </p:tav>
                                        <p:tav tm="100000">
                                          <p:val>
                                            <p:strVal val="#ppt_x"/>
                                          </p:val>
                                        </p:tav>
                                      </p:tavLst>
                                    </p:anim>
                                    <p:anim calcmode="lin" valueType="num">
                                      <p:cBhvr additive="repl">
                                        <p:cTn id="829" dur="500"/>
                                        <p:tgtEl>
                                          <p:spTgt spid="273"/>
                                        </p:tgtEl>
                                        <p:attrNameLst>
                                          <p:attrName>ppt_y</p:attrName>
                                        </p:attrNameLst>
                                      </p:cBhvr>
                                      <p:tavLst>
                                        <p:tav tm="0">
                                          <p:val>
                                            <p:strVal val="#ppt_y"/>
                                          </p:val>
                                        </p:tav>
                                        <p:tav tm="100000">
                                          <p:val>
                                            <p:strVal val="1+#ppt_h/2"/>
                                          </p:val>
                                        </p:tav>
                                      </p:tavLst>
                                    </p:anim>
                                    <p:set>
                                      <p:cBhvr>
                                        <p:cTn id="830" dur="1" fill="hold">
                                          <p:stCondLst>
                                            <p:cond delay="499"/>
                                          </p:stCondLst>
                                        </p:cTn>
                                        <p:tgtEl>
                                          <p:spTgt spid="273"/>
                                        </p:tgtEl>
                                        <p:attrNameLst>
                                          <p:attrName>style.visibility</p:attrName>
                                        </p:attrNameLst>
                                      </p:cBhvr>
                                      <p:to>
                                        <p:strVal val="hidden"/>
                                      </p:to>
                                    </p:set>
                                  </p:childTnLst>
                                </p:cTn>
                              </p:par>
                            </p:childTnLst>
                          </p:cTn>
                        </p:par>
                      </p:childTnLst>
                    </p:cTn>
                  </p:par>
                  <p:par>
                    <p:cTn id="831" fill="hold">
                      <p:stCondLst>
                        <p:cond delay="indefinite"/>
                      </p:stCondLst>
                      <p:childTnLst>
                        <p:par>
                          <p:cTn id="832" fill="hold">
                            <p:stCondLst>
                              <p:cond delay="0"/>
                            </p:stCondLst>
                            <p:childTnLst>
                              <p:par>
                                <p:cTn id="833" nodeType="clickEffect" fill="hold" presetClass="exit" presetID="2" presetSubtype="4">
                                  <p:stCondLst>
                                    <p:cond delay="0"/>
                                  </p:stCondLst>
                                  <p:childTnLst>
                                    <p:anim calcmode="lin" valueType="num">
                                      <p:cBhvr additive="repl">
                                        <p:cTn id="834" dur="500"/>
                                        <p:tgtEl>
                                          <p:spTgt spid="290"/>
                                        </p:tgtEl>
                                        <p:attrNameLst>
                                          <p:attrName>ppt_x</p:attrName>
                                        </p:attrNameLst>
                                      </p:cBhvr>
                                      <p:tavLst>
                                        <p:tav tm="0">
                                          <p:val>
                                            <p:strVal val="#ppt_x"/>
                                          </p:val>
                                        </p:tav>
                                        <p:tav tm="100000">
                                          <p:val>
                                            <p:strVal val="#ppt_x"/>
                                          </p:val>
                                        </p:tav>
                                      </p:tavLst>
                                    </p:anim>
                                    <p:anim calcmode="lin" valueType="num">
                                      <p:cBhvr additive="repl">
                                        <p:cTn id="835" dur="500"/>
                                        <p:tgtEl>
                                          <p:spTgt spid="290"/>
                                        </p:tgtEl>
                                        <p:attrNameLst>
                                          <p:attrName>ppt_y</p:attrName>
                                        </p:attrNameLst>
                                      </p:cBhvr>
                                      <p:tavLst>
                                        <p:tav tm="0">
                                          <p:val>
                                            <p:strVal val="#ppt_y"/>
                                          </p:val>
                                        </p:tav>
                                        <p:tav tm="100000">
                                          <p:val>
                                            <p:strVal val="1+#ppt_h/2"/>
                                          </p:val>
                                        </p:tav>
                                      </p:tavLst>
                                    </p:anim>
                                    <p:set>
                                      <p:cBhvr>
                                        <p:cTn id="836" dur="1" fill="hold">
                                          <p:stCondLst>
                                            <p:cond delay="499"/>
                                          </p:stCondLst>
                                        </p:cTn>
                                        <p:tgtEl>
                                          <p:spTgt spid="290"/>
                                        </p:tgtEl>
                                        <p:attrNameLst>
                                          <p:attrName>style.visibility</p:attrName>
                                        </p:attrNameLst>
                                      </p:cBhvr>
                                      <p:to>
                                        <p:strVal val="hidden"/>
                                      </p:to>
                                    </p:set>
                                  </p:childTnLst>
                                </p:cTn>
                              </p:par>
                            </p:childTnLst>
                          </p:cTn>
                        </p:par>
                      </p:childTnLst>
                    </p:cTn>
                  </p:par>
                  <p:par>
                    <p:cTn id="837" fill="hold">
                      <p:stCondLst>
                        <p:cond delay="indefinite"/>
                      </p:stCondLst>
                      <p:childTnLst>
                        <p:par>
                          <p:cTn id="838" fill="hold">
                            <p:stCondLst>
                              <p:cond delay="0"/>
                            </p:stCondLst>
                            <p:childTnLst>
                              <p:par>
                                <p:cTn id="839" nodeType="clickEffect" fill="hold" presetClass="exit" presetID="14" presetSubtype="10">
                                  <p:stCondLst>
                                    <p:cond delay="0"/>
                                  </p:stCondLst>
                                  <p:childTnLst>
                                    <p:animEffect filter="randombar(horizontal)" transition="in">
                                      <p:cBhvr additive="repl">
                                        <p:cTn id="840" dur="500"/>
                                        <p:tgtEl>
                                          <p:spTgt spid="293"/>
                                        </p:tgtEl>
                                      </p:cBhvr>
                                    </p:animEffect>
                                    <p:set>
                                      <p:cBhvr>
                                        <p:cTn id="841" dur="1" fill="hold">
                                          <p:stCondLst>
                                            <p:cond delay="499"/>
                                          </p:stCondLst>
                                        </p:cTn>
                                        <p:tgtEl>
                                          <p:spTgt spid="293"/>
                                        </p:tgtEl>
                                        <p:attrNameLst>
                                          <p:attrName>style.visibility</p:attrName>
                                        </p:attrNameLst>
                                      </p:cBhvr>
                                      <p:to>
                                        <p:strVal val="hidden"/>
                                      </p:to>
                                    </p:set>
                                  </p:childTnLst>
                                </p:cTn>
                              </p:par>
                            </p:childTnLst>
                          </p:cTn>
                        </p:par>
                      </p:childTnLst>
                    </p:cTn>
                  </p:par>
                  <p:par>
                    <p:cTn id="842" fill="hold">
                      <p:stCondLst>
                        <p:cond delay="indefinite"/>
                      </p:stCondLst>
                      <p:childTnLst>
                        <p:par>
                          <p:cTn id="843" fill="hold">
                            <p:stCondLst>
                              <p:cond delay="0"/>
                            </p:stCondLst>
                            <p:childTnLst>
                              <p:par>
                                <p:cTn id="844" nodeType="clickEffect" fill="hold" presetClass="exit" presetID="1">
                                  <p:stCondLst>
                                    <p:cond delay="0"/>
                                  </p:stCondLst>
                                  <p:childTnLst>
                                    <p:set>
                                      <p:cBhvr>
                                        <p:cTn id="845" dur="1" fill="hold">
                                          <p:stCondLst>
                                            <p:cond delay="0"/>
                                          </p:stCondLst>
                                        </p:cTn>
                                        <p:tgtEl>
                                          <p:spTgt spid="287"/>
                                        </p:tgtEl>
                                        <p:attrNameLst>
                                          <p:attrName>style.visibility</p:attrName>
                                        </p:attrNameLst>
                                      </p:cBhvr>
                                      <p:to>
                                        <p:strVal val="hidden"/>
                                      </p:to>
                                    </p:set>
                                  </p:childTnLst>
                                </p:cTn>
                              </p:par>
                            </p:childTnLst>
                          </p:cTn>
                        </p:par>
                      </p:childTnLst>
                    </p:cTn>
                  </p:par>
                  <p:par>
                    <p:cTn id="846" fill="hold">
                      <p:stCondLst>
                        <p:cond delay="indefinite"/>
                      </p:stCondLst>
                      <p:childTnLst>
                        <p:par>
                          <p:cTn id="847" fill="hold">
                            <p:stCondLst>
                              <p:cond delay="0"/>
                            </p:stCondLst>
                            <p:childTnLst>
                              <p:par>
                                <p:cTn id="848" nodeType="clickEffect" fill="hold" presetClass="entr" presetID="2" presetSubtype="4">
                                  <p:stCondLst>
                                    <p:cond delay="0"/>
                                  </p:stCondLst>
                                  <p:childTnLst>
                                    <p:set>
                                      <p:cBhvr>
                                        <p:cTn id="849" dur="1" fill="hold">
                                          <p:stCondLst>
                                            <p:cond delay="0"/>
                                          </p:stCondLst>
                                        </p:cTn>
                                        <p:tgtEl>
                                          <p:spTgt spid="304"/>
                                        </p:tgtEl>
                                        <p:attrNameLst>
                                          <p:attrName>style.visibility</p:attrName>
                                        </p:attrNameLst>
                                      </p:cBhvr>
                                      <p:to>
                                        <p:strVal val="visible"/>
                                      </p:to>
                                    </p:set>
                                    <p:anim calcmode="lin" valueType="num">
                                      <p:cBhvr additive="repl">
                                        <p:cTn id="850" dur="500" fill="hold"/>
                                        <p:tgtEl>
                                          <p:spTgt spid="304"/>
                                        </p:tgtEl>
                                        <p:attrNameLst>
                                          <p:attrName>ppt_x</p:attrName>
                                        </p:attrNameLst>
                                      </p:cBhvr>
                                      <p:tavLst>
                                        <p:tav tm="0">
                                          <p:val>
                                            <p:strVal val="#ppt_x"/>
                                          </p:val>
                                        </p:tav>
                                        <p:tav tm="100000">
                                          <p:val>
                                            <p:strVal val="#ppt_x"/>
                                          </p:val>
                                        </p:tav>
                                      </p:tavLst>
                                    </p:anim>
                                    <p:anim calcmode="lin" valueType="num">
                                      <p:cBhvr additive="repl">
                                        <p:cTn id="851" dur="500" fill="hold"/>
                                        <p:tgtEl>
                                          <p:spTgt spid="304"/>
                                        </p:tgtEl>
                                        <p:attrNameLst>
                                          <p:attrName>ppt_y</p:attrName>
                                        </p:attrNameLst>
                                      </p:cBhvr>
                                      <p:tavLst>
                                        <p:tav tm="0">
                                          <p:val>
                                            <p:strVal val="1+#ppt_h/2"/>
                                          </p:val>
                                        </p:tav>
                                        <p:tav tm="100000">
                                          <p:val>
                                            <p:strVal val="#ppt_y"/>
                                          </p:val>
                                        </p:tav>
                                      </p:tavLst>
                                    </p:anim>
                                  </p:childTnLst>
                                </p:cTn>
                              </p:par>
                            </p:childTnLst>
                          </p:cTn>
                        </p:par>
                      </p:childTnLst>
                    </p:cTn>
                  </p:par>
                  <p:par>
                    <p:cTn id="852" fill="hold">
                      <p:stCondLst>
                        <p:cond delay="indefinite"/>
                      </p:stCondLst>
                      <p:childTnLst>
                        <p:par>
                          <p:cTn id="853" fill="hold">
                            <p:stCondLst>
                              <p:cond delay="0"/>
                            </p:stCondLst>
                            <p:childTnLst>
                              <p:par>
                                <p:cTn id="854" nodeType="clickEffect" fill="hold" presetClass="entr" presetID="2" presetSubtype="4">
                                  <p:stCondLst>
                                    <p:cond delay="0"/>
                                  </p:stCondLst>
                                  <p:childTnLst>
                                    <p:set>
                                      <p:cBhvr>
                                        <p:cTn id="855" dur="1" fill="hold">
                                          <p:stCondLst>
                                            <p:cond delay="0"/>
                                          </p:stCondLst>
                                        </p:cTn>
                                        <p:tgtEl>
                                          <p:spTgt spid="305"/>
                                        </p:tgtEl>
                                        <p:attrNameLst>
                                          <p:attrName>style.visibility</p:attrName>
                                        </p:attrNameLst>
                                      </p:cBhvr>
                                      <p:to>
                                        <p:strVal val="visible"/>
                                      </p:to>
                                    </p:set>
                                    <p:anim calcmode="lin" valueType="num">
                                      <p:cBhvr additive="repl">
                                        <p:cTn id="856" dur="500" fill="hold"/>
                                        <p:tgtEl>
                                          <p:spTgt spid="305"/>
                                        </p:tgtEl>
                                        <p:attrNameLst>
                                          <p:attrName>ppt_x</p:attrName>
                                        </p:attrNameLst>
                                      </p:cBhvr>
                                      <p:tavLst>
                                        <p:tav tm="0">
                                          <p:val>
                                            <p:strVal val="#ppt_x"/>
                                          </p:val>
                                        </p:tav>
                                        <p:tav tm="100000">
                                          <p:val>
                                            <p:strVal val="#ppt_x"/>
                                          </p:val>
                                        </p:tav>
                                      </p:tavLst>
                                    </p:anim>
                                    <p:anim calcmode="lin" valueType="num">
                                      <p:cBhvr additive="repl">
                                        <p:cTn id="857" dur="500" fill="hold"/>
                                        <p:tgtEl>
                                          <p:spTgt spid="305"/>
                                        </p:tgtEl>
                                        <p:attrNameLst>
                                          <p:attrName>ppt_y</p:attrName>
                                        </p:attrNameLst>
                                      </p:cBhvr>
                                      <p:tavLst>
                                        <p:tav tm="0">
                                          <p:val>
                                            <p:strVal val="1+#ppt_h/2"/>
                                          </p:val>
                                        </p:tav>
                                        <p:tav tm="100000">
                                          <p:val>
                                            <p:strVal val="#ppt_y"/>
                                          </p:val>
                                        </p:tav>
                                      </p:tavLst>
                                    </p:anim>
                                  </p:childTnLst>
                                </p:cTn>
                              </p:par>
                            </p:childTnLst>
                          </p:cTn>
                        </p:par>
                      </p:childTnLst>
                    </p:cTn>
                  </p:par>
                  <p:par>
                    <p:cTn id="858" fill="hold">
                      <p:stCondLst>
                        <p:cond delay="indefinite"/>
                      </p:stCondLst>
                      <p:childTnLst>
                        <p:par>
                          <p:cTn id="859" fill="hold">
                            <p:stCondLst>
                              <p:cond delay="0"/>
                            </p:stCondLst>
                            <p:childTnLst>
                              <p:par>
                                <p:cTn id="860" nodeType="clickEffect" fill="hold" presetClass="entr" presetID="2" presetSubtype="4">
                                  <p:stCondLst>
                                    <p:cond delay="0"/>
                                  </p:stCondLst>
                                  <p:childTnLst>
                                    <p:set>
                                      <p:cBhvr>
                                        <p:cTn id="861" dur="1" fill="hold">
                                          <p:stCondLst>
                                            <p:cond delay="0"/>
                                          </p:stCondLst>
                                        </p:cTn>
                                        <p:tgtEl>
                                          <p:spTgt spid="307"/>
                                        </p:tgtEl>
                                        <p:attrNameLst>
                                          <p:attrName>style.visibility</p:attrName>
                                        </p:attrNameLst>
                                      </p:cBhvr>
                                      <p:to>
                                        <p:strVal val="visible"/>
                                      </p:to>
                                    </p:set>
                                    <p:anim calcmode="lin" valueType="num">
                                      <p:cBhvr additive="repl">
                                        <p:cTn id="862" dur="500" fill="hold"/>
                                        <p:tgtEl>
                                          <p:spTgt spid="307"/>
                                        </p:tgtEl>
                                        <p:attrNameLst>
                                          <p:attrName>ppt_x</p:attrName>
                                        </p:attrNameLst>
                                      </p:cBhvr>
                                      <p:tavLst>
                                        <p:tav tm="0">
                                          <p:val>
                                            <p:strVal val="#ppt_x"/>
                                          </p:val>
                                        </p:tav>
                                        <p:tav tm="100000">
                                          <p:val>
                                            <p:strVal val="#ppt_x"/>
                                          </p:val>
                                        </p:tav>
                                      </p:tavLst>
                                    </p:anim>
                                    <p:anim calcmode="lin" valueType="num">
                                      <p:cBhvr additive="repl">
                                        <p:cTn id="863" dur="500" fill="hold"/>
                                        <p:tgtEl>
                                          <p:spTgt spid="307"/>
                                        </p:tgtEl>
                                        <p:attrNameLst>
                                          <p:attrName>ppt_y</p:attrName>
                                        </p:attrNameLst>
                                      </p:cBhvr>
                                      <p:tavLst>
                                        <p:tav tm="0">
                                          <p:val>
                                            <p:strVal val="1+#ppt_h/2"/>
                                          </p:val>
                                        </p:tav>
                                        <p:tav tm="100000">
                                          <p:val>
                                            <p:strVal val="#ppt_y"/>
                                          </p:val>
                                        </p:tav>
                                      </p:tavLst>
                                    </p:anim>
                                  </p:childTnLst>
                                </p:cTn>
                              </p:par>
                            </p:childTnLst>
                          </p:cTn>
                        </p:par>
                      </p:childTnLst>
                    </p:cTn>
                  </p:par>
                  <p:par>
                    <p:cTn id="864" fill="hold">
                      <p:stCondLst>
                        <p:cond delay="indefinite"/>
                      </p:stCondLst>
                      <p:childTnLst>
                        <p:par>
                          <p:cTn id="865" fill="hold">
                            <p:stCondLst>
                              <p:cond delay="0"/>
                            </p:stCondLst>
                            <p:childTnLst>
                              <p:par>
                                <p:cTn id="866" nodeType="clickEffect" fill="hold" presetClass="entr" presetID="2" presetSubtype="4">
                                  <p:stCondLst>
                                    <p:cond delay="0"/>
                                  </p:stCondLst>
                                  <p:childTnLst>
                                    <p:set>
                                      <p:cBhvr>
                                        <p:cTn id="867" dur="1" fill="hold">
                                          <p:stCondLst>
                                            <p:cond delay="0"/>
                                          </p:stCondLst>
                                        </p:cTn>
                                        <p:tgtEl>
                                          <p:spTgt spid="306"/>
                                        </p:tgtEl>
                                        <p:attrNameLst>
                                          <p:attrName>style.visibility</p:attrName>
                                        </p:attrNameLst>
                                      </p:cBhvr>
                                      <p:to>
                                        <p:strVal val="visible"/>
                                      </p:to>
                                    </p:set>
                                    <p:anim calcmode="lin" valueType="num">
                                      <p:cBhvr additive="repl">
                                        <p:cTn id="868" dur="500" fill="hold"/>
                                        <p:tgtEl>
                                          <p:spTgt spid="306"/>
                                        </p:tgtEl>
                                        <p:attrNameLst>
                                          <p:attrName>ppt_x</p:attrName>
                                        </p:attrNameLst>
                                      </p:cBhvr>
                                      <p:tavLst>
                                        <p:tav tm="0">
                                          <p:val>
                                            <p:strVal val="#ppt_x"/>
                                          </p:val>
                                        </p:tav>
                                        <p:tav tm="100000">
                                          <p:val>
                                            <p:strVal val="#ppt_x"/>
                                          </p:val>
                                        </p:tav>
                                      </p:tavLst>
                                    </p:anim>
                                    <p:anim calcmode="lin" valueType="num">
                                      <p:cBhvr additive="repl">
                                        <p:cTn id="869" dur="500" fill="hold"/>
                                        <p:tgtEl>
                                          <p:spTgt spid="306"/>
                                        </p:tgtEl>
                                        <p:attrNameLst>
                                          <p:attrName>ppt_y</p:attrName>
                                        </p:attrNameLst>
                                      </p:cBhvr>
                                      <p:tavLst>
                                        <p:tav tm="0">
                                          <p:val>
                                            <p:strVal val="1+#ppt_h/2"/>
                                          </p:val>
                                        </p:tav>
                                        <p:tav tm="100000">
                                          <p:val>
                                            <p:strVal val="#ppt_y"/>
                                          </p:val>
                                        </p:tav>
                                      </p:tavLst>
                                    </p:anim>
                                  </p:childTnLst>
                                </p:cTn>
                              </p:par>
                            </p:childTnLst>
                          </p:cTn>
                        </p:par>
                      </p:childTnLst>
                    </p:cTn>
                  </p:par>
                  <p:par>
                    <p:cTn id="870" fill="hold">
                      <p:stCondLst>
                        <p:cond delay="indefinite"/>
                      </p:stCondLst>
                      <p:childTnLst>
                        <p:par>
                          <p:cTn id="871" fill="hold">
                            <p:stCondLst>
                              <p:cond delay="0"/>
                            </p:stCondLst>
                            <p:childTnLst>
                              <p:par>
                                <p:cTn id="872" nodeType="clickEffect" fill="hold" presetClass="entr" presetID="2" presetSubtype="4">
                                  <p:stCondLst>
                                    <p:cond delay="0"/>
                                  </p:stCondLst>
                                  <p:childTnLst>
                                    <p:set>
                                      <p:cBhvr>
                                        <p:cTn id="873" dur="1" fill="hold">
                                          <p:stCondLst>
                                            <p:cond delay="0"/>
                                          </p:stCondLst>
                                        </p:cTn>
                                        <p:tgtEl>
                                          <p:spTgt spid="308"/>
                                        </p:tgtEl>
                                        <p:attrNameLst>
                                          <p:attrName>style.visibility</p:attrName>
                                        </p:attrNameLst>
                                      </p:cBhvr>
                                      <p:to>
                                        <p:strVal val="visible"/>
                                      </p:to>
                                    </p:set>
                                    <p:anim calcmode="lin" valueType="num">
                                      <p:cBhvr additive="repl">
                                        <p:cTn id="874" dur="500" fill="hold"/>
                                        <p:tgtEl>
                                          <p:spTgt spid="308"/>
                                        </p:tgtEl>
                                        <p:attrNameLst>
                                          <p:attrName>ppt_x</p:attrName>
                                        </p:attrNameLst>
                                      </p:cBhvr>
                                      <p:tavLst>
                                        <p:tav tm="0">
                                          <p:val>
                                            <p:strVal val="#ppt_x"/>
                                          </p:val>
                                        </p:tav>
                                        <p:tav tm="100000">
                                          <p:val>
                                            <p:strVal val="#ppt_x"/>
                                          </p:val>
                                        </p:tav>
                                      </p:tavLst>
                                    </p:anim>
                                    <p:anim calcmode="lin" valueType="num">
                                      <p:cBhvr additive="repl">
                                        <p:cTn id="875" dur="500" fill="hold"/>
                                        <p:tgtEl>
                                          <p:spTgt spid="308"/>
                                        </p:tgtEl>
                                        <p:attrNameLst>
                                          <p:attrName>ppt_y</p:attrName>
                                        </p:attrNameLst>
                                      </p:cBhvr>
                                      <p:tavLst>
                                        <p:tav tm="0">
                                          <p:val>
                                            <p:strVal val="1+#ppt_h/2"/>
                                          </p:val>
                                        </p:tav>
                                        <p:tav tm="100000">
                                          <p:val>
                                            <p:strVal val="#ppt_y"/>
                                          </p:val>
                                        </p:tav>
                                      </p:tavLst>
                                    </p:anim>
                                  </p:childTnLst>
                                </p:cTn>
                              </p:par>
                            </p:childTnLst>
                          </p:cTn>
                        </p:par>
                      </p:childTnLst>
                    </p:cTn>
                  </p:par>
                  <p:par>
                    <p:cTn id="876" fill="hold">
                      <p:stCondLst>
                        <p:cond delay="indefinite"/>
                      </p:stCondLst>
                      <p:childTnLst>
                        <p:par>
                          <p:cTn id="877" fill="hold">
                            <p:stCondLst>
                              <p:cond delay="0"/>
                            </p:stCondLst>
                            <p:childTnLst>
                              <p:par>
                                <p:cTn id="878" nodeType="clickEffect" fill="hold" presetClass="entr" presetID="2" presetSubtype="4">
                                  <p:stCondLst>
                                    <p:cond delay="0"/>
                                  </p:stCondLst>
                                  <p:childTnLst>
                                    <p:set>
                                      <p:cBhvr>
                                        <p:cTn id="879" dur="1" fill="hold">
                                          <p:stCondLst>
                                            <p:cond delay="0"/>
                                          </p:stCondLst>
                                        </p:cTn>
                                        <p:tgtEl>
                                          <p:spTgt spid="309"/>
                                        </p:tgtEl>
                                        <p:attrNameLst>
                                          <p:attrName>style.visibility</p:attrName>
                                        </p:attrNameLst>
                                      </p:cBhvr>
                                      <p:to>
                                        <p:strVal val="visible"/>
                                      </p:to>
                                    </p:set>
                                    <p:anim calcmode="lin" valueType="num">
                                      <p:cBhvr additive="repl">
                                        <p:cTn id="880" dur="500" fill="hold"/>
                                        <p:tgtEl>
                                          <p:spTgt spid="309"/>
                                        </p:tgtEl>
                                        <p:attrNameLst>
                                          <p:attrName>ppt_x</p:attrName>
                                        </p:attrNameLst>
                                      </p:cBhvr>
                                      <p:tavLst>
                                        <p:tav tm="0">
                                          <p:val>
                                            <p:strVal val="#ppt_x"/>
                                          </p:val>
                                        </p:tav>
                                        <p:tav tm="100000">
                                          <p:val>
                                            <p:strVal val="#ppt_x"/>
                                          </p:val>
                                        </p:tav>
                                      </p:tavLst>
                                    </p:anim>
                                    <p:anim calcmode="lin" valueType="num">
                                      <p:cBhvr additive="repl">
                                        <p:cTn id="881" dur="500" fill="hold"/>
                                        <p:tgtEl>
                                          <p:spTgt spid="309"/>
                                        </p:tgtEl>
                                        <p:attrNameLst>
                                          <p:attrName>ppt_y</p:attrName>
                                        </p:attrNameLst>
                                      </p:cBhvr>
                                      <p:tavLst>
                                        <p:tav tm="0">
                                          <p:val>
                                            <p:strVal val="1+#ppt_h/2"/>
                                          </p:val>
                                        </p:tav>
                                        <p:tav tm="100000">
                                          <p:val>
                                            <p:strVal val="#ppt_y"/>
                                          </p:val>
                                        </p:tav>
                                      </p:tavLst>
                                    </p:anim>
                                  </p:childTnLst>
                                </p:cTn>
                              </p:par>
                              <p:par>
                                <p:cTn id="882" nodeType="withEffect" fill="hold" presetClass="entr" presetID="2" presetSubtype="4">
                                  <p:stCondLst>
                                    <p:cond delay="0"/>
                                  </p:stCondLst>
                                  <p:childTnLst>
                                    <p:set>
                                      <p:cBhvr>
                                        <p:cTn id="883" dur="1" fill="hold">
                                          <p:stCondLst>
                                            <p:cond delay="0"/>
                                          </p:stCondLst>
                                        </p:cTn>
                                        <p:tgtEl>
                                          <p:spTgt spid="310"/>
                                        </p:tgtEl>
                                        <p:attrNameLst>
                                          <p:attrName>style.visibility</p:attrName>
                                        </p:attrNameLst>
                                      </p:cBhvr>
                                      <p:to>
                                        <p:strVal val="visible"/>
                                      </p:to>
                                    </p:set>
                                    <p:anim calcmode="lin" valueType="num">
                                      <p:cBhvr additive="repl">
                                        <p:cTn id="884" dur="500" fill="hold"/>
                                        <p:tgtEl>
                                          <p:spTgt spid="310"/>
                                        </p:tgtEl>
                                        <p:attrNameLst>
                                          <p:attrName>ppt_x</p:attrName>
                                        </p:attrNameLst>
                                      </p:cBhvr>
                                      <p:tavLst>
                                        <p:tav tm="0">
                                          <p:val>
                                            <p:strVal val="#ppt_x"/>
                                          </p:val>
                                        </p:tav>
                                        <p:tav tm="100000">
                                          <p:val>
                                            <p:strVal val="#ppt_x"/>
                                          </p:val>
                                        </p:tav>
                                      </p:tavLst>
                                    </p:anim>
                                    <p:anim calcmode="lin" valueType="num">
                                      <p:cBhvr additive="repl">
                                        <p:cTn id="885" dur="500" fill="hold"/>
                                        <p:tgtEl>
                                          <p:spTgt spid="310"/>
                                        </p:tgtEl>
                                        <p:attrNameLst>
                                          <p:attrName>ppt_y</p:attrName>
                                        </p:attrNameLst>
                                      </p:cBhvr>
                                      <p:tavLst>
                                        <p:tav tm="0">
                                          <p:val>
                                            <p:strVal val="1+#ppt_h/2"/>
                                          </p:val>
                                        </p:tav>
                                        <p:tav tm="100000">
                                          <p:val>
                                            <p:strVal val="#ppt_y"/>
                                          </p:val>
                                        </p:tav>
                                      </p:tavLst>
                                    </p:anim>
                                  </p:childTnLst>
                                </p:cTn>
                              </p:par>
                              <p:par>
                                <p:cTn id="886" nodeType="withEffect" fill="hold" presetClass="entr" presetID="2" presetSubtype="4">
                                  <p:stCondLst>
                                    <p:cond delay="0"/>
                                  </p:stCondLst>
                                  <p:childTnLst>
                                    <p:set>
                                      <p:cBhvr>
                                        <p:cTn id="887" dur="1" fill="hold">
                                          <p:stCondLst>
                                            <p:cond delay="0"/>
                                          </p:stCondLst>
                                        </p:cTn>
                                        <p:tgtEl>
                                          <p:spTgt spid="311"/>
                                        </p:tgtEl>
                                        <p:attrNameLst>
                                          <p:attrName>style.visibility</p:attrName>
                                        </p:attrNameLst>
                                      </p:cBhvr>
                                      <p:to>
                                        <p:strVal val="visible"/>
                                      </p:to>
                                    </p:set>
                                    <p:anim calcmode="lin" valueType="num">
                                      <p:cBhvr additive="repl">
                                        <p:cTn id="888" dur="500" fill="hold"/>
                                        <p:tgtEl>
                                          <p:spTgt spid="311"/>
                                        </p:tgtEl>
                                        <p:attrNameLst>
                                          <p:attrName>ppt_x</p:attrName>
                                        </p:attrNameLst>
                                      </p:cBhvr>
                                      <p:tavLst>
                                        <p:tav tm="0">
                                          <p:val>
                                            <p:strVal val="#ppt_x"/>
                                          </p:val>
                                        </p:tav>
                                        <p:tav tm="100000">
                                          <p:val>
                                            <p:strVal val="#ppt_x"/>
                                          </p:val>
                                        </p:tav>
                                      </p:tavLst>
                                    </p:anim>
                                    <p:anim calcmode="lin" valueType="num">
                                      <p:cBhvr additive="repl">
                                        <p:cTn id="889" dur="500" fill="hold"/>
                                        <p:tgtEl>
                                          <p:spTgt spid="311"/>
                                        </p:tgtEl>
                                        <p:attrNameLst>
                                          <p:attrName>ppt_y</p:attrName>
                                        </p:attrNameLst>
                                      </p:cBhvr>
                                      <p:tavLst>
                                        <p:tav tm="0">
                                          <p:val>
                                            <p:strVal val="1+#ppt_h/2"/>
                                          </p:val>
                                        </p:tav>
                                        <p:tav tm="100000">
                                          <p:val>
                                            <p:strVal val="#ppt_y"/>
                                          </p:val>
                                        </p:tav>
                                      </p:tavLst>
                                    </p:anim>
                                  </p:childTnLst>
                                </p:cTn>
                              </p:par>
                              <p:par>
                                <p:cTn id="890" nodeType="withEffect" fill="hold" presetClass="entr" presetID="2" presetSubtype="4">
                                  <p:stCondLst>
                                    <p:cond delay="0"/>
                                  </p:stCondLst>
                                  <p:childTnLst>
                                    <p:set>
                                      <p:cBhvr>
                                        <p:cTn id="891" dur="1" fill="hold">
                                          <p:stCondLst>
                                            <p:cond delay="0"/>
                                          </p:stCondLst>
                                        </p:cTn>
                                        <p:tgtEl>
                                          <p:spTgt spid="312"/>
                                        </p:tgtEl>
                                        <p:attrNameLst>
                                          <p:attrName>style.visibility</p:attrName>
                                        </p:attrNameLst>
                                      </p:cBhvr>
                                      <p:to>
                                        <p:strVal val="visible"/>
                                      </p:to>
                                    </p:set>
                                    <p:anim calcmode="lin" valueType="num">
                                      <p:cBhvr additive="repl">
                                        <p:cTn id="892" dur="500" fill="hold"/>
                                        <p:tgtEl>
                                          <p:spTgt spid="312"/>
                                        </p:tgtEl>
                                        <p:attrNameLst>
                                          <p:attrName>ppt_x</p:attrName>
                                        </p:attrNameLst>
                                      </p:cBhvr>
                                      <p:tavLst>
                                        <p:tav tm="0">
                                          <p:val>
                                            <p:strVal val="#ppt_x"/>
                                          </p:val>
                                        </p:tav>
                                        <p:tav tm="100000">
                                          <p:val>
                                            <p:strVal val="#ppt_x"/>
                                          </p:val>
                                        </p:tav>
                                      </p:tavLst>
                                    </p:anim>
                                    <p:anim calcmode="lin" valueType="num">
                                      <p:cBhvr additive="repl">
                                        <p:cTn id="893" dur="500" fill="hold"/>
                                        <p:tgtEl>
                                          <p:spTgt spid="312"/>
                                        </p:tgtEl>
                                        <p:attrNameLst>
                                          <p:attrName>ppt_y</p:attrName>
                                        </p:attrNameLst>
                                      </p:cBhvr>
                                      <p:tavLst>
                                        <p:tav tm="0">
                                          <p:val>
                                            <p:strVal val="1+#ppt_h/2"/>
                                          </p:val>
                                        </p:tav>
                                        <p:tav tm="100000">
                                          <p:val>
                                            <p:strVal val="#ppt_y"/>
                                          </p:val>
                                        </p:tav>
                                      </p:tavLst>
                                    </p:anim>
                                  </p:childTnLst>
                                </p:cTn>
                              </p:par>
                              <p:par>
                                <p:cTn id="894" nodeType="withEffect" fill="hold" presetClass="entr" presetID="2" presetSubtype="4">
                                  <p:stCondLst>
                                    <p:cond delay="0"/>
                                  </p:stCondLst>
                                  <p:childTnLst>
                                    <p:set>
                                      <p:cBhvr>
                                        <p:cTn id="895" dur="1" fill="hold">
                                          <p:stCondLst>
                                            <p:cond delay="0"/>
                                          </p:stCondLst>
                                        </p:cTn>
                                        <p:tgtEl>
                                          <p:spTgt spid="313"/>
                                        </p:tgtEl>
                                        <p:attrNameLst>
                                          <p:attrName>style.visibility</p:attrName>
                                        </p:attrNameLst>
                                      </p:cBhvr>
                                      <p:to>
                                        <p:strVal val="visible"/>
                                      </p:to>
                                    </p:set>
                                    <p:anim calcmode="lin" valueType="num">
                                      <p:cBhvr additive="repl">
                                        <p:cTn id="896" dur="500" fill="hold"/>
                                        <p:tgtEl>
                                          <p:spTgt spid="313"/>
                                        </p:tgtEl>
                                        <p:attrNameLst>
                                          <p:attrName>ppt_x</p:attrName>
                                        </p:attrNameLst>
                                      </p:cBhvr>
                                      <p:tavLst>
                                        <p:tav tm="0">
                                          <p:val>
                                            <p:strVal val="#ppt_x"/>
                                          </p:val>
                                        </p:tav>
                                        <p:tav tm="100000">
                                          <p:val>
                                            <p:strVal val="#ppt_x"/>
                                          </p:val>
                                        </p:tav>
                                      </p:tavLst>
                                    </p:anim>
                                    <p:anim calcmode="lin" valueType="num">
                                      <p:cBhvr additive="repl">
                                        <p:cTn id="897" dur="500" fill="hold"/>
                                        <p:tgtEl>
                                          <p:spTgt spid="313"/>
                                        </p:tgtEl>
                                        <p:attrNameLst>
                                          <p:attrName>ppt_y</p:attrName>
                                        </p:attrNameLst>
                                      </p:cBhvr>
                                      <p:tavLst>
                                        <p:tav tm="0">
                                          <p:val>
                                            <p:strVal val="1+#ppt_h/2"/>
                                          </p:val>
                                        </p:tav>
                                        <p:tav tm="100000">
                                          <p:val>
                                            <p:strVal val="#ppt_y"/>
                                          </p:val>
                                        </p:tav>
                                      </p:tavLst>
                                    </p:anim>
                                  </p:childTnLst>
                                </p:cTn>
                              </p:par>
                              <p:par>
                                <p:cTn id="898" nodeType="withEffect" fill="hold" presetClass="entr" presetID="2" presetSubtype="4">
                                  <p:stCondLst>
                                    <p:cond delay="0"/>
                                  </p:stCondLst>
                                  <p:childTnLst>
                                    <p:set>
                                      <p:cBhvr>
                                        <p:cTn id="899" dur="1" fill="hold">
                                          <p:stCondLst>
                                            <p:cond delay="0"/>
                                          </p:stCondLst>
                                        </p:cTn>
                                        <p:tgtEl>
                                          <p:spTgt spid="314"/>
                                        </p:tgtEl>
                                        <p:attrNameLst>
                                          <p:attrName>style.visibility</p:attrName>
                                        </p:attrNameLst>
                                      </p:cBhvr>
                                      <p:to>
                                        <p:strVal val="visible"/>
                                      </p:to>
                                    </p:set>
                                    <p:anim calcmode="lin" valueType="num">
                                      <p:cBhvr additive="repl">
                                        <p:cTn id="900" dur="500" fill="hold"/>
                                        <p:tgtEl>
                                          <p:spTgt spid="314"/>
                                        </p:tgtEl>
                                        <p:attrNameLst>
                                          <p:attrName>ppt_x</p:attrName>
                                        </p:attrNameLst>
                                      </p:cBhvr>
                                      <p:tavLst>
                                        <p:tav tm="0">
                                          <p:val>
                                            <p:strVal val="#ppt_x"/>
                                          </p:val>
                                        </p:tav>
                                        <p:tav tm="100000">
                                          <p:val>
                                            <p:strVal val="#ppt_x"/>
                                          </p:val>
                                        </p:tav>
                                      </p:tavLst>
                                    </p:anim>
                                    <p:anim calcmode="lin" valueType="num">
                                      <p:cBhvr additive="repl">
                                        <p:cTn id="901" dur="500" fill="hold"/>
                                        <p:tgtEl>
                                          <p:spTgt spid="314"/>
                                        </p:tgtEl>
                                        <p:attrNameLst>
                                          <p:attrName>ppt_y</p:attrName>
                                        </p:attrNameLst>
                                      </p:cBhvr>
                                      <p:tavLst>
                                        <p:tav tm="0">
                                          <p:val>
                                            <p:strVal val="1+#ppt_h/2"/>
                                          </p:val>
                                        </p:tav>
                                        <p:tav tm="100000">
                                          <p:val>
                                            <p:strVal val="#ppt_y"/>
                                          </p:val>
                                        </p:tav>
                                      </p:tavLst>
                                    </p:anim>
                                  </p:childTnLst>
                                </p:cTn>
                              </p:par>
                              <p:par>
                                <p:cTn id="902" nodeType="withEffect" fill="hold" presetClass="entr" presetID="2" presetSubtype="4">
                                  <p:stCondLst>
                                    <p:cond delay="0"/>
                                  </p:stCondLst>
                                  <p:childTnLst>
                                    <p:set>
                                      <p:cBhvr>
                                        <p:cTn id="903" dur="1" fill="hold">
                                          <p:stCondLst>
                                            <p:cond delay="0"/>
                                          </p:stCondLst>
                                        </p:cTn>
                                        <p:tgtEl>
                                          <p:spTgt spid="315"/>
                                        </p:tgtEl>
                                        <p:attrNameLst>
                                          <p:attrName>style.visibility</p:attrName>
                                        </p:attrNameLst>
                                      </p:cBhvr>
                                      <p:to>
                                        <p:strVal val="visible"/>
                                      </p:to>
                                    </p:set>
                                    <p:anim calcmode="lin" valueType="num">
                                      <p:cBhvr additive="repl">
                                        <p:cTn id="904" dur="500" fill="hold"/>
                                        <p:tgtEl>
                                          <p:spTgt spid="315"/>
                                        </p:tgtEl>
                                        <p:attrNameLst>
                                          <p:attrName>ppt_x</p:attrName>
                                        </p:attrNameLst>
                                      </p:cBhvr>
                                      <p:tavLst>
                                        <p:tav tm="0">
                                          <p:val>
                                            <p:strVal val="#ppt_x"/>
                                          </p:val>
                                        </p:tav>
                                        <p:tav tm="100000">
                                          <p:val>
                                            <p:strVal val="#ppt_x"/>
                                          </p:val>
                                        </p:tav>
                                      </p:tavLst>
                                    </p:anim>
                                    <p:anim calcmode="lin" valueType="num">
                                      <p:cBhvr additive="repl">
                                        <p:cTn id="905" dur="500" fill="hold"/>
                                        <p:tgtEl>
                                          <p:spTgt spid="315"/>
                                        </p:tgtEl>
                                        <p:attrNameLst>
                                          <p:attrName>ppt_y</p:attrName>
                                        </p:attrNameLst>
                                      </p:cBhvr>
                                      <p:tavLst>
                                        <p:tav tm="0">
                                          <p:val>
                                            <p:strVal val="1+#ppt_h/2"/>
                                          </p:val>
                                        </p:tav>
                                        <p:tav tm="100000">
                                          <p:val>
                                            <p:strVal val="#ppt_y"/>
                                          </p:val>
                                        </p:tav>
                                      </p:tavLst>
                                    </p:anim>
                                  </p:childTnLst>
                                </p:cTn>
                              </p:par>
                              <p:par>
                                <p:cTn id="906" nodeType="withEffect" fill="hold" presetClass="entr" presetID="2" presetSubtype="4">
                                  <p:stCondLst>
                                    <p:cond delay="0"/>
                                  </p:stCondLst>
                                  <p:childTnLst>
                                    <p:set>
                                      <p:cBhvr>
                                        <p:cTn id="907" dur="1" fill="hold">
                                          <p:stCondLst>
                                            <p:cond delay="0"/>
                                          </p:stCondLst>
                                        </p:cTn>
                                        <p:tgtEl>
                                          <p:spTgt spid="316"/>
                                        </p:tgtEl>
                                        <p:attrNameLst>
                                          <p:attrName>style.visibility</p:attrName>
                                        </p:attrNameLst>
                                      </p:cBhvr>
                                      <p:to>
                                        <p:strVal val="visible"/>
                                      </p:to>
                                    </p:set>
                                    <p:anim calcmode="lin" valueType="num">
                                      <p:cBhvr additive="repl">
                                        <p:cTn id="908" dur="500" fill="hold"/>
                                        <p:tgtEl>
                                          <p:spTgt spid="316"/>
                                        </p:tgtEl>
                                        <p:attrNameLst>
                                          <p:attrName>ppt_x</p:attrName>
                                        </p:attrNameLst>
                                      </p:cBhvr>
                                      <p:tavLst>
                                        <p:tav tm="0">
                                          <p:val>
                                            <p:strVal val="#ppt_x"/>
                                          </p:val>
                                        </p:tav>
                                        <p:tav tm="100000">
                                          <p:val>
                                            <p:strVal val="#ppt_x"/>
                                          </p:val>
                                        </p:tav>
                                      </p:tavLst>
                                    </p:anim>
                                    <p:anim calcmode="lin" valueType="num">
                                      <p:cBhvr additive="repl">
                                        <p:cTn id="909" dur="500" fill="hold"/>
                                        <p:tgtEl>
                                          <p:spTgt spid="3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317" name="Picture 2" descr=""/>
          <p:cNvPicPr/>
          <p:nvPr/>
        </p:nvPicPr>
        <p:blipFill>
          <a:blip r:embed="rId1"/>
          <a:stretch/>
        </p:blipFill>
        <p:spPr>
          <a:xfrm>
            <a:off x="1413360" y="1052640"/>
            <a:ext cx="6048360" cy="3024000"/>
          </a:xfrm>
          <a:prstGeom prst="rect">
            <a:avLst/>
          </a:prstGeom>
          <a:ln>
            <a:noFill/>
          </a:ln>
        </p:spPr>
      </p:pic>
      <p:sp>
        <p:nvSpPr>
          <p:cNvPr id="318" name="CustomShape 1"/>
          <p:cNvSpPr/>
          <p:nvPr/>
        </p:nvSpPr>
        <p:spPr>
          <a:xfrm>
            <a:off x="594000" y="48600"/>
            <a:ext cx="7283160" cy="1142640"/>
          </a:xfrm>
          <a:prstGeom prst="rect">
            <a:avLst/>
          </a:prstGeom>
          <a:noFill/>
          <a:ln>
            <a:noFill/>
          </a:ln>
        </p:spPr>
        <p:style>
          <a:lnRef idx="0"/>
          <a:fillRef idx="0"/>
          <a:effectRef idx="0"/>
          <a:fontRef idx="minor"/>
        </p:style>
        <p:txBody>
          <a:bodyPr anchor="ctr"/>
          <a:p>
            <a:pPr>
              <a:lnSpc>
                <a:spcPct val="100000"/>
              </a:lnSpc>
            </a:pPr>
            <a:r>
              <a:rPr b="1" lang="pt-BR" sz="2400" spc="-1" strike="noStrike">
                <a:solidFill>
                  <a:srgbClr val="720000"/>
                </a:solidFill>
                <a:uFill>
                  <a:solidFill>
                    <a:srgbClr val="ffffff"/>
                  </a:solidFill>
                </a:uFill>
                <a:latin typeface="Arial Narrow"/>
              </a:rPr>
              <a:t>De autômato para Expressão Regular</a:t>
            </a:r>
            <a:endParaRPr b="0" lang="pt-BR" sz="2800" spc="-1" strike="noStrike">
              <a:solidFill>
                <a:srgbClr val="000000"/>
              </a:solidFill>
              <a:uFill>
                <a:solidFill>
                  <a:srgbClr val="ffffff"/>
                </a:solidFill>
              </a:uFill>
              <a:latin typeface="Arial"/>
            </a:endParaRPr>
          </a:p>
          <a:p>
            <a:pPr>
              <a:lnSpc>
                <a:spcPct val="100000"/>
              </a:lnSpc>
            </a:pPr>
            <a:r>
              <a:rPr b="1" lang="pt-BR" sz="2400" spc="-1" strike="noStrike">
                <a:solidFill>
                  <a:srgbClr val="720000"/>
                </a:solidFill>
                <a:uFill>
                  <a:solidFill>
                    <a:srgbClr val="ffffff"/>
                  </a:solidFill>
                </a:uFill>
                <a:latin typeface="Arial Narrow"/>
              </a:rPr>
              <a:t>Exemplo</a:t>
            </a:r>
            <a:endParaRPr b="0" lang="pt-BR" sz="2800" spc="-1" strike="noStrike">
              <a:solidFill>
                <a:srgbClr val="000000"/>
              </a:solidFill>
              <a:uFill>
                <a:solidFill>
                  <a:srgbClr val="ffffff"/>
                </a:solidFill>
              </a:uFill>
              <a:latin typeface="Arial"/>
            </a:endParaRPr>
          </a:p>
        </p:txBody>
      </p:sp>
      <p:pic>
        <p:nvPicPr>
          <p:cNvPr id="319" name="Picture 4" descr=""/>
          <p:cNvPicPr/>
          <p:nvPr/>
        </p:nvPicPr>
        <p:blipFill>
          <a:blip r:embed="rId2"/>
          <a:stretch/>
        </p:blipFill>
        <p:spPr>
          <a:xfrm>
            <a:off x="1499400" y="4581000"/>
            <a:ext cx="5876640" cy="1829880"/>
          </a:xfrm>
          <a:prstGeom prst="rect">
            <a:avLst/>
          </a:prstGeom>
          <a:ln>
            <a:noFill/>
          </a:ln>
        </p:spPr>
      </p:pic>
      <p:sp>
        <p:nvSpPr>
          <p:cNvPr id="320" name="CustomShape 2"/>
          <p:cNvSpPr/>
          <p:nvPr/>
        </p:nvSpPr>
        <p:spPr>
          <a:xfrm>
            <a:off x="2267640" y="5733360"/>
            <a:ext cx="389520" cy="401400"/>
          </a:xfrm>
          <a:prstGeom prst="rect">
            <a:avLst/>
          </a:prstGeom>
          <a:solidFill>
            <a:srgbClr val="ffff00"/>
          </a:solid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q</a:t>
            </a:r>
            <a:r>
              <a:rPr b="1" lang="pt-BR" sz="1800" spc="-1" strike="noStrike" baseline="-25000">
                <a:solidFill>
                  <a:srgbClr val="000000"/>
                </a:solidFill>
                <a:uFill>
                  <a:solidFill>
                    <a:srgbClr val="ffffff"/>
                  </a:solidFill>
                </a:uFill>
                <a:latin typeface="Tahoma"/>
              </a:rPr>
              <a:t>i</a:t>
            </a:r>
            <a:endParaRPr b="0" lang="pt-BR" sz="1800" spc="-1" strike="noStrike">
              <a:solidFill>
                <a:srgbClr val="000000"/>
              </a:solidFill>
              <a:uFill>
                <a:solidFill>
                  <a:srgbClr val="ffffff"/>
                </a:solidFill>
              </a:uFill>
              <a:latin typeface="Arial"/>
            </a:endParaRPr>
          </a:p>
        </p:txBody>
      </p:sp>
      <p:sp>
        <p:nvSpPr>
          <p:cNvPr id="321" name="CustomShape 3"/>
          <p:cNvSpPr/>
          <p:nvPr/>
        </p:nvSpPr>
        <p:spPr>
          <a:xfrm>
            <a:off x="6732360" y="5751360"/>
            <a:ext cx="389520" cy="675720"/>
          </a:xfrm>
          <a:prstGeom prst="rect">
            <a:avLst/>
          </a:prstGeom>
          <a:solidFill>
            <a:srgbClr val="ffff00"/>
          </a:solid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q</a:t>
            </a:r>
            <a:r>
              <a:rPr b="1" lang="pt-BR" sz="1800" spc="-1" strike="noStrike" baseline="-25000">
                <a:solidFill>
                  <a:srgbClr val="000000"/>
                </a:solidFill>
                <a:uFill>
                  <a:solidFill>
                    <a:srgbClr val="ffffff"/>
                  </a:solidFill>
                </a:uFill>
                <a:latin typeface="Tahoma"/>
              </a:rPr>
              <a:t>f</a:t>
            </a:r>
            <a:endParaRPr b="0" lang="pt-BR" sz="1800" spc="-1" strike="noStrike">
              <a:solidFill>
                <a:srgbClr val="000000"/>
              </a:solidFill>
              <a:uFill>
                <a:solidFill>
                  <a:srgbClr val="ffffff"/>
                </a:solidFill>
              </a:uFill>
              <a:latin typeface="Arial"/>
            </a:endParaRPr>
          </a:p>
        </p:txBody>
      </p:sp>
    </p:spTree>
  </p:cSld>
  <p:timing>
    <p:tnLst>
      <p:par>
        <p:cTn id="910" dur="indefinite" restart="never" nodeType="tmRoot">
          <p:childTnLst>
            <p:seq>
              <p:cTn id="911" dur="indefinite" nodeType="mainSeq">
                <p:childTnLst>
                  <p:par>
                    <p:cTn id="912" fill="hold">
                      <p:stCondLst>
                        <p:cond delay="indefinite"/>
                      </p:stCondLst>
                      <p:childTnLst>
                        <p:par>
                          <p:cTn id="913" fill="hold">
                            <p:stCondLst>
                              <p:cond delay="0"/>
                            </p:stCondLst>
                            <p:childTnLst>
                              <p:par>
                                <p:cTn id="914" nodeType="clickEffect" fill="hold" presetClass="entr" presetID="2" presetSubtype="4">
                                  <p:stCondLst>
                                    <p:cond delay="0"/>
                                  </p:stCondLst>
                                  <p:childTnLst>
                                    <p:set>
                                      <p:cBhvr>
                                        <p:cTn id="915" dur="1" fill="hold">
                                          <p:stCondLst>
                                            <p:cond delay="0"/>
                                          </p:stCondLst>
                                        </p:cTn>
                                        <p:tgtEl>
                                          <p:spTgt spid="319"/>
                                        </p:tgtEl>
                                        <p:attrNameLst>
                                          <p:attrName>style.visibility</p:attrName>
                                        </p:attrNameLst>
                                      </p:cBhvr>
                                      <p:to>
                                        <p:strVal val="visible"/>
                                      </p:to>
                                    </p:set>
                                    <p:anim calcmode="lin" valueType="num">
                                      <p:cBhvr additive="repl">
                                        <p:cTn id="916" dur="500" fill="hold"/>
                                        <p:tgtEl>
                                          <p:spTgt spid="319"/>
                                        </p:tgtEl>
                                        <p:attrNameLst>
                                          <p:attrName>ppt_x</p:attrName>
                                        </p:attrNameLst>
                                      </p:cBhvr>
                                      <p:tavLst>
                                        <p:tav tm="0">
                                          <p:val>
                                            <p:strVal val="#ppt_x"/>
                                          </p:val>
                                        </p:tav>
                                        <p:tav tm="100000">
                                          <p:val>
                                            <p:strVal val="#ppt_x"/>
                                          </p:val>
                                        </p:tav>
                                      </p:tavLst>
                                    </p:anim>
                                    <p:anim calcmode="lin" valueType="num">
                                      <p:cBhvr additive="repl">
                                        <p:cTn id="917" dur="500" fill="hold"/>
                                        <p:tgtEl>
                                          <p:spTgt spid="319"/>
                                        </p:tgtEl>
                                        <p:attrNameLst>
                                          <p:attrName>ppt_y</p:attrName>
                                        </p:attrNameLst>
                                      </p:cBhvr>
                                      <p:tavLst>
                                        <p:tav tm="0">
                                          <p:val>
                                            <p:strVal val="1+#ppt_h/2"/>
                                          </p:val>
                                        </p:tav>
                                        <p:tav tm="100000">
                                          <p:val>
                                            <p:strVal val="#ppt_y"/>
                                          </p:val>
                                        </p:tav>
                                      </p:tavLst>
                                    </p:anim>
                                  </p:childTnLst>
                                </p:cTn>
                              </p:par>
                            </p:childTnLst>
                          </p:cTn>
                        </p:par>
                      </p:childTnLst>
                    </p:cTn>
                  </p:par>
                  <p:par>
                    <p:cTn id="918" fill="hold">
                      <p:stCondLst>
                        <p:cond delay="indefinite"/>
                      </p:stCondLst>
                      <p:childTnLst>
                        <p:par>
                          <p:cTn id="919" fill="hold">
                            <p:stCondLst>
                              <p:cond delay="0"/>
                            </p:stCondLst>
                            <p:childTnLst>
                              <p:par>
                                <p:cTn id="920" nodeType="clickEffect" fill="hold" presetClass="entr" presetID="1">
                                  <p:stCondLst>
                                    <p:cond delay="0"/>
                                  </p:stCondLst>
                                  <p:childTnLst>
                                    <p:set>
                                      <p:cBhvr>
                                        <p:cTn id="921" dur="1" fill="hold">
                                          <p:stCondLst>
                                            <p:cond delay="0"/>
                                          </p:stCondLst>
                                        </p:cTn>
                                        <p:tgtEl>
                                          <p:spTgt spid="320"/>
                                        </p:tgtEl>
                                        <p:attrNameLst>
                                          <p:attrName>style.visibility</p:attrName>
                                        </p:attrNameLst>
                                      </p:cBhvr>
                                      <p:to>
                                        <p:strVal val="visible"/>
                                      </p:to>
                                    </p:set>
                                  </p:childTnLst>
                                </p:cTn>
                              </p:par>
                            </p:childTnLst>
                          </p:cTn>
                        </p:par>
                      </p:childTnLst>
                    </p:cTn>
                  </p:par>
                  <p:par>
                    <p:cTn id="922" fill="hold">
                      <p:stCondLst>
                        <p:cond delay="indefinite"/>
                      </p:stCondLst>
                      <p:childTnLst>
                        <p:par>
                          <p:cTn id="923" fill="hold">
                            <p:stCondLst>
                              <p:cond delay="0"/>
                            </p:stCondLst>
                            <p:childTnLst>
                              <p:par>
                                <p:cTn id="924" nodeType="clickEffect" fill="hold" presetClass="entr" presetID="1">
                                  <p:stCondLst>
                                    <p:cond delay="0"/>
                                  </p:stCondLst>
                                  <p:childTnLst>
                                    <p:set>
                                      <p:cBhvr>
                                        <p:cTn id="925" dur="1" fill="hold">
                                          <p:stCondLst>
                                            <p:cond delay="0"/>
                                          </p:stCondLst>
                                        </p:cTn>
                                        <p:tgtEl>
                                          <p:spTgt spid="321"/>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2" name="CustomShape 1"/>
          <p:cNvSpPr/>
          <p:nvPr/>
        </p:nvSpPr>
        <p:spPr>
          <a:xfrm>
            <a:off x="1691640" y="1274400"/>
            <a:ext cx="94104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AFD</a:t>
            </a:r>
            <a:endParaRPr b="0" lang="pt-BR" sz="1800" spc="-1" strike="noStrike">
              <a:solidFill>
                <a:srgbClr val="000000"/>
              </a:solidFill>
              <a:uFill>
                <a:solidFill>
                  <a:srgbClr val="ffffff"/>
                </a:solidFill>
              </a:uFill>
              <a:latin typeface="Arial"/>
            </a:endParaRPr>
          </a:p>
        </p:txBody>
      </p:sp>
      <p:sp>
        <p:nvSpPr>
          <p:cNvPr id="323" name="CustomShape 2"/>
          <p:cNvSpPr/>
          <p:nvPr/>
        </p:nvSpPr>
        <p:spPr>
          <a:xfrm>
            <a:off x="4859280" y="1459080"/>
            <a:ext cx="677520" cy="6274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324" name="CustomShape 3"/>
          <p:cNvSpPr/>
          <p:nvPr/>
        </p:nvSpPr>
        <p:spPr>
          <a:xfrm>
            <a:off x="3970440" y="2892240"/>
            <a:ext cx="647280" cy="624240"/>
          </a:xfrm>
          <a:prstGeom prst="ellipse">
            <a:avLst/>
          </a:prstGeom>
          <a:noFill/>
          <a:ln>
            <a:round/>
          </a:ln>
        </p:spPr>
        <p:style>
          <a:lnRef idx="2">
            <a:schemeClr val="accent1">
              <a:shade val="50000"/>
            </a:schemeClr>
          </a:lnRef>
          <a:fillRef idx="1">
            <a:schemeClr val="accent1"/>
          </a:fillRef>
          <a:effectRef idx="0">
            <a:schemeClr val="accent1"/>
          </a:effectRef>
          <a:fontRef idx="minor"/>
        </p:style>
      </p:sp>
      <p:sp>
        <p:nvSpPr>
          <p:cNvPr id="325" name="CustomShape 4"/>
          <p:cNvSpPr/>
          <p:nvPr/>
        </p:nvSpPr>
        <p:spPr>
          <a:xfrm>
            <a:off x="2836440" y="1449720"/>
            <a:ext cx="677520" cy="6274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326" name="CustomShape 5"/>
          <p:cNvSpPr/>
          <p:nvPr/>
        </p:nvSpPr>
        <p:spPr>
          <a:xfrm>
            <a:off x="2876040" y="158832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1</a:t>
            </a:r>
            <a:endParaRPr b="0" lang="pt-BR" sz="1800" spc="-1" strike="noStrike">
              <a:solidFill>
                <a:srgbClr val="000000"/>
              </a:solidFill>
              <a:uFill>
                <a:solidFill>
                  <a:srgbClr val="ffffff"/>
                </a:solidFill>
              </a:uFill>
              <a:latin typeface="Arial"/>
            </a:endParaRPr>
          </a:p>
        </p:txBody>
      </p:sp>
      <p:sp>
        <p:nvSpPr>
          <p:cNvPr id="327" name="CustomShape 6"/>
          <p:cNvSpPr/>
          <p:nvPr/>
        </p:nvSpPr>
        <p:spPr>
          <a:xfrm>
            <a:off x="1639440" y="3764160"/>
            <a:ext cx="293256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ER equivalente</a:t>
            </a:r>
            <a:endParaRPr b="0" lang="pt-BR" sz="1800" spc="-1" strike="noStrike">
              <a:solidFill>
                <a:srgbClr val="000000"/>
              </a:solidFill>
              <a:uFill>
                <a:solidFill>
                  <a:srgbClr val="ffffff"/>
                </a:solidFill>
              </a:uFill>
              <a:latin typeface="Arial"/>
            </a:endParaRPr>
          </a:p>
        </p:txBody>
      </p:sp>
      <p:sp>
        <p:nvSpPr>
          <p:cNvPr id="328" name="CustomShape 7"/>
          <p:cNvSpPr/>
          <p:nvPr/>
        </p:nvSpPr>
        <p:spPr>
          <a:xfrm>
            <a:off x="4966560" y="160704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2</a:t>
            </a:r>
            <a:endParaRPr b="0" lang="pt-BR" sz="1800" spc="-1" strike="noStrike">
              <a:solidFill>
                <a:srgbClr val="000000"/>
              </a:solidFill>
              <a:uFill>
                <a:solidFill>
                  <a:srgbClr val="ffffff"/>
                </a:solidFill>
              </a:uFill>
              <a:latin typeface="Arial"/>
            </a:endParaRPr>
          </a:p>
        </p:txBody>
      </p:sp>
      <p:sp>
        <p:nvSpPr>
          <p:cNvPr id="329" name="CustomShape 8"/>
          <p:cNvSpPr/>
          <p:nvPr/>
        </p:nvSpPr>
        <p:spPr>
          <a:xfrm>
            <a:off x="4064760" y="3019680"/>
            <a:ext cx="598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3</a:t>
            </a:r>
            <a:endParaRPr b="0" lang="pt-BR" sz="1800" spc="-1" strike="noStrike">
              <a:solidFill>
                <a:srgbClr val="000000"/>
              </a:solidFill>
              <a:uFill>
                <a:solidFill>
                  <a:srgbClr val="ffffff"/>
                </a:solidFill>
              </a:uFill>
              <a:latin typeface="Arial"/>
            </a:endParaRPr>
          </a:p>
        </p:txBody>
      </p:sp>
      <p:sp>
        <p:nvSpPr>
          <p:cNvPr id="330" name="CustomShape 9"/>
          <p:cNvSpPr/>
          <p:nvPr/>
        </p:nvSpPr>
        <p:spPr>
          <a:xfrm>
            <a:off x="3415320" y="1541520"/>
            <a:ext cx="1492200" cy="55800"/>
          </a:xfrm>
          <a:custGeom>
            <a:avLst/>
            <a:gdLst/>
            <a:ahLst/>
            <a:rect l="l" t="t" r="r" b="b"/>
            <a:pathLst>
              <a:path w="21600" h="21600">
                <a:moveTo>
                  <a:pt x="0" y="0"/>
                </a:moveTo>
                <a:lnTo>
                  <a:pt x="21600" y="21600"/>
                </a:lnTo>
              </a:path>
            </a:pathLst>
          </a:custGeom>
          <a:noFill/>
          <a:ln>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331" name="CustomShape 10"/>
          <p:cNvSpPr/>
          <p:nvPr/>
        </p:nvSpPr>
        <p:spPr>
          <a:xfrm>
            <a:off x="2935800" y="1985760"/>
            <a:ext cx="1023120" cy="1092960"/>
          </a:xfrm>
          <a:custGeom>
            <a:avLst/>
            <a:gdLst/>
            <a:ahLst/>
            <a:rect l="l" t="t" r="r" b="b"/>
            <a:pathLst>
              <a:path w="21600" h="21600">
                <a:moveTo>
                  <a:pt x="0" y="0"/>
                </a:moveTo>
                <a:lnTo>
                  <a:pt x="21600" y="21600"/>
                </a:lnTo>
              </a:path>
            </a:pathLst>
          </a:custGeom>
          <a:noFill/>
          <a:ln>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332" name="CustomShape 11"/>
          <p:cNvSpPr/>
          <p:nvPr/>
        </p:nvSpPr>
        <p:spPr>
          <a:xfrm flipV="1">
            <a:off x="4294440" y="2086920"/>
            <a:ext cx="671760" cy="804960"/>
          </a:xfrm>
          <a:custGeom>
            <a:avLst/>
            <a:gdLst/>
            <a:ahLst/>
            <a:rect l="l" t="t" r="r" b="b"/>
            <a:pathLst>
              <a:path w="21600" h="21600">
                <a:moveTo>
                  <a:pt x="0" y="0"/>
                </a:moveTo>
                <a:lnTo>
                  <a:pt x="21600" y="21600"/>
                </a:lnTo>
              </a:path>
            </a:pathLst>
          </a:custGeom>
          <a:noFill/>
          <a:ln>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333" name="CustomShape 12"/>
          <p:cNvSpPr/>
          <p:nvPr/>
        </p:nvSpPr>
        <p:spPr>
          <a:xfrm flipH="1" rot="16200000">
            <a:off x="5356440" y="1499760"/>
            <a:ext cx="220320" cy="139680"/>
          </a:xfrm>
          <a:prstGeom prst="curvedConnector4">
            <a:avLst>
              <a:gd name="adj1" fmla="val -144963"/>
              <a:gd name="adj2" fmla="val 263105"/>
            </a:avLst>
          </a:prstGeom>
          <a:noFill/>
          <a:ln>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334" name="CustomShape 13"/>
          <p:cNvSpPr/>
          <p:nvPr/>
        </p:nvSpPr>
        <p:spPr>
          <a:xfrm>
            <a:off x="3178800" y="2587320"/>
            <a:ext cx="472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b</a:t>
            </a:r>
            <a:endParaRPr b="0" lang="pt-BR" sz="1800" spc="-1" strike="noStrike">
              <a:solidFill>
                <a:srgbClr val="000000"/>
              </a:solidFill>
              <a:uFill>
                <a:solidFill>
                  <a:srgbClr val="ffffff"/>
                </a:solidFill>
              </a:uFill>
              <a:latin typeface="Arial"/>
            </a:endParaRPr>
          </a:p>
        </p:txBody>
      </p:sp>
      <p:sp>
        <p:nvSpPr>
          <p:cNvPr id="335" name="CustomShape 14"/>
          <p:cNvSpPr/>
          <p:nvPr/>
        </p:nvSpPr>
        <p:spPr>
          <a:xfrm>
            <a:off x="3776400" y="1100520"/>
            <a:ext cx="57564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a:t>
            </a:r>
            <a:endParaRPr b="0" lang="pt-BR" sz="1800" spc="-1" strike="noStrike">
              <a:solidFill>
                <a:srgbClr val="000000"/>
              </a:solidFill>
              <a:uFill>
                <a:solidFill>
                  <a:srgbClr val="ffffff"/>
                </a:solidFill>
              </a:uFill>
              <a:latin typeface="Arial"/>
            </a:endParaRPr>
          </a:p>
        </p:txBody>
      </p:sp>
      <p:sp>
        <p:nvSpPr>
          <p:cNvPr id="336" name="CustomShape 15"/>
          <p:cNvSpPr/>
          <p:nvPr/>
        </p:nvSpPr>
        <p:spPr>
          <a:xfrm>
            <a:off x="4710600" y="2441160"/>
            <a:ext cx="57564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a:t>
            </a:r>
            <a:endParaRPr b="0" lang="pt-BR" sz="1800" spc="-1" strike="noStrike">
              <a:solidFill>
                <a:srgbClr val="000000"/>
              </a:solidFill>
              <a:uFill>
                <a:solidFill>
                  <a:srgbClr val="ffffff"/>
                </a:solidFill>
              </a:uFill>
              <a:latin typeface="Arial"/>
            </a:endParaRPr>
          </a:p>
        </p:txBody>
      </p:sp>
      <p:sp>
        <p:nvSpPr>
          <p:cNvPr id="337" name="CustomShape 16"/>
          <p:cNvSpPr/>
          <p:nvPr/>
        </p:nvSpPr>
        <p:spPr>
          <a:xfrm>
            <a:off x="564480" y="4719600"/>
            <a:ext cx="9216720" cy="576360"/>
          </a:xfrm>
          <a:prstGeom prst="rect">
            <a:avLst/>
          </a:prstGeom>
          <a:noFill/>
          <a:ln>
            <a:noFill/>
          </a:ln>
        </p:spPr>
        <p:style>
          <a:lnRef idx="0"/>
          <a:fillRef idx="0"/>
          <a:effectRef idx="0"/>
          <a:fontRef idx="minor"/>
        </p:style>
        <p:txBody>
          <a:bodyPr lIns="90000" rIns="90000" tIns="45000" bIns="45000"/>
          <a:p>
            <a:pPr>
              <a:lnSpc>
                <a:spcPct val="100000"/>
              </a:lnSpc>
            </a:pPr>
            <a:r>
              <a:rPr b="1" lang="pt-BR" sz="1600" spc="-1" strike="noStrike">
                <a:solidFill>
                  <a:srgbClr val="000000"/>
                </a:solidFill>
                <a:uFill>
                  <a:solidFill>
                    <a:srgbClr val="ffffff"/>
                  </a:solidFill>
                </a:uFill>
                <a:latin typeface="Tahoma"/>
              </a:rPr>
              <a:t>(a(aa </a:t>
            </a:r>
            <a:r>
              <a:rPr b="1" lang="pt-BR" sz="1600" spc="-1" strike="noStrike">
                <a:solidFill>
                  <a:srgbClr val="000000"/>
                </a:solidFill>
                <a:uFill>
                  <a:solidFill>
                    <a:srgbClr val="ffffff"/>
                  </a:solidFill>
                </a:uFill>
                <a:latin typeface="Symbol"/>
              </a:rPr>
              <a:t></a:t>
            </a:r>
            <a:r>
              <a:rPr b="1" lang="pt-BR" sz="1600" spc="-1" strike="noStrike">
                <a:solidFill>
                  <a:srgbClr val="000000"/>
                </a:solidFill>
                <a:uFill>
                  <a:solidFill>
                    <a:srgbClr val="ffffff"/>
                  </a:solidFill>
                </a:uFill>
                <a:latin typeface="Tahoma"/>
              </a:rPr>
              <a:t> b)*(ab </a:t>
            </a:r>
            <a:r>
              <a:rPr b="1" lang="pt-BR" sz="1600" spc="-1" strike="noStrike">
                <a:solidFill>
                  <a:srgbClr val="000000"/>
                </a:solidFill>
                <a:uFill>
                  <a:solidFill>
                    <a:srgbClr val="ffffff"/>
                  </a:solidFill>
                </a:uFill>
                <a:latin typeface="Symbol"/>
              </a:rPr>
              <a:t></a:t>
            </a:r>
            <a:r>
              <a:rPr b="1" lang="pt-BR" sz="1600" spc="-1" strike="noStrike">
                <a:solidFill>
                  <a:srgbClr val="000000"/>
                </a:solidFill>
                <a:uFill>
                  <a:solidFill>
                    <a:srgbClr val="ffffff"/>
                  </a:solidFill>
                </a:uFill>
                <a:latin typeface="Tahoma"/>
              </a:rPr>
              <a:t> b))((ba </a:t>
            </a:r>
            <a:r>
              <a:rPr b="1" lang="pt-BR" sz="1600" spc="-1" strike="noStrike">
                <a:solidFill>
                  <a:srgbClr val="000000"/>
                </a:solidFill>
                <a:uFill>
                  <a:solidFill>
                    <a:srgbClr val="ffffff"/>
                  </a:solidFill>
                </a:uFill>
                <a:latin typeface="Symbol"/>
              </a:rPr>
              <a:t></a:t>
            </a:r>
            <a:r>
              <a:rPr b="1" lang="pt-BR" sz="1600" spc="-1" strike="noStrike">
                <a:solidFill>
                  <a:srgbClr val="000000"/>
                </a:solidFill>
                <a:uFill>
                  <a:solidFill>
                    <a:srgbClr val="ffffff"/>
                  </a:solidFill>
                </a:uFill>
                <a:latin typeface="Tahoma"/>
              </a:rPr>
              <a:t> a)(aa </a:t>
            </a:r>
            <a:r>
              <a:rPr b="1" lang="pt-BR" sz="1600" spc="-1" strike="noStrike">
                <a:solidFill>
                  <a:srgbClr val="000000"/>
                </a:solidFill>
                <a:uFill>
                  <a:solidFill>
                    <a:srgbClr val="ffffff"/>
                  </a:solidFill>
                </a:uFill>
                <a:latin typeface="Symbol"/>
              </a:rPr>
              <a:t></a:t>
            </a:r>
            <a:r>
              <a:rPr b="1" lang="pt-BR" sz="1600" spc="-1" strike="noStrike">
                <a:solidFill>
                  <a:srgbClr val="000000"/>
                </a:solidFill>
                <a:uFill>
                  <a:solidFill>
                    <a:srgbClr val="ffffff"/>
                  </a:solidFill>
                </a:uFill>
                <a:latin typeface="Tahoma"/>
              </a:rPr>
              <a:t> b)*ab</a:t>
            </a:r>
            <a:r>
              <a:rPr b="1" lang="pt-BR" sz="1600" spc="-1" strike="noStrike">
                <a:solidFill>
                  <a:srgbClr val="000000"/>
                </a:solidFill>
                <a:uFill>
                  <a:solidFill>
                    <a:srgbClr val="ffffff"/>
                  </a:solidFill>
                </a:uFill>
                <a:latin typeface="Symbol"/>
              </a:rPr>
              <a:t></a:t>
            </a:r>
            <a:r>
              <a:rPr b="1" lang="pt-BR" sz="1600" spc="-1" strike="noStrike">
                <a:solidFill>
                  <a:srgbClr val="000000"/>
                </a:solidFill>
                <a:uFill>
                  <a:solidFill>
                    <a:srgbClr val="ffffff"/>
                  </a:solidFill>
                </a:uFill>
                <a:latin typeface="Tahoma"/>
              </a:rPr>
              <a:t> b)*((ba </a:t>
            </a:r>
            <a:r>
              <a:rPr b="1" lang="pt-BR" sz="1600" spc="-1" strike="noStrike">
                <a:solidFill>
                  <a:srgbClr val="000000"/>
                </a:solidFill>
                <a:uFill>
                  <a:solidFill>
                    <a:srgbClr val="ffffff"/>
                  </a:solidFill>
                </a:uFill>
                <a:latin typeface="Symbol"/>
              </a:rPr>
              <a:t></a:t>
            </a:r>
            <a:r>
              <a:rPr b="1" lang="pt-BR" sz="1600" spc="-1" strike="noStrike">
                <a:solidFill>
                  <a:srgbClr val="000000"/>
                </a:solidFill>
                <a:uFill>
                  <a:solidFill>
                    <a:srgbClr val="ffffff"/>
                  </a:solidFill>
                </a:uFill>
                <a:latin typeface="Tahoma"/>
              </a:rPr>
              <a:t> a)(aa </a:t>
            </a:r>
            <a:r>
              <a:rPr b="1" lang="pt-BR" sz="1600" spc="-1" strike="noStrike">
                <a:solidFill>
                  <a:srgbClr val="000000"/>
                </a:solidFill>
                <a:uFill>
                  <a:solidFill>
                    <a:srgbClr val="ffffff"/>
                  </a:solidFill>
                </a:uFill>
                <a:latin typeface="Symbol"/>
              </a:rPr>
              <a:t></a:t>
            </a:r>
            <a:r>
              <a:rPr b="1" lang="pt-BR" sz="1600" spc="-1" strike="noStrike">
                <a:solidFill>
                  <a:srgbClr val="000000"/>
                </a:solidFill>
                <a:uFill>
                  <a:solidFill>
                    <a:srgbClr val="ffffff"/>
                  </a:solidFill>
                </a:uFill>
                <a:latin typeface="Tahoma"/>
              </a:rPr>
              <a:t> b)* </a:t>
            </a:r>
            <a:r>
              <a:rPr b="1" lang="pt-BR" sz="1600" spc="-1" strike="noStrike">
                <a:solidFill>
                  <a:srgbClr val="000000"/>
                </a:solidFill>
                <a:uFill>
                  <a:solidFill>
                    <a:srgbClr val="ffffff"/>
                  </a:solidFill>
                </a:uFill>
                <a:latin typeface="Symbol"/>
              </a:rPr>
              <a:t></a:t>
            </a:r>
            <a:r>
              <a:rPr b="1" lang="pt-BR" sz="1600" spc="-1" strike="noStrike">
                <a:solidFill>
                  <a:srgbClr val="000000"/>
                </a:solidFill>
                <a:uFill>
                  <a:solidFill>
                    <a:srgbClr val="ffffff"/>
                  </a:solidFill>
                </a:uFill>
                <a:latin typeface="Tahoma"/>
              </a:rPr>
              <a:t> </a:t>
            </a:r>
            <a:r>
              <a:rPr b="1" lang="pt-BR" sz="1600" spc="-1" strike="noStrike">
                <a:solidFill>
                  <a:srgbClr val="000000"/>
                </a:solidFill>
                <a:uFill>
                  <a:solidFill>
                    <a:srgbClr val="ffffff"/>
                  </a:solidFill>
                </a:uFill>
                <a:latin typeface="Symbol"/>
              </a:rPr>
              <a:t></a:t>
            </a:r>
            <a:r>
              <a:rPr b="1" lang="pt-BR" sz="1600" spc="-1" strike="noStrike">
                <a:solidFill>
                  <a:srgbClr val="000000"/>
                </a:solidFill>
                <a:uFill>
                  <a:solidFill>
                    <a:srgbClr val="ffffff"/>
                  </a:solidFill>
                </a:uFill>
                <a:latin typeface="Tahoma"/>
              </a:rPr>
              <a:t>) </a:t>
            </a:r>
            <a:r>
              <a:rPr b="1" lang="pt-BR" sz="1600" spc="-1" strike="noStrike">
                <a:solidFill>
                  <a:srgbClr val="000000"/>
                </a:solidFill>
                <a:uFill>
                  <a:solidFill>
                    <a:srgbClr val="ffffff"/>
                  </a:solidFill>
                </a:uFill>
                <a:latin typeface="Symbol"/>
              </a:rPr>
              <a:t></a:t>
            </a:r>
            <a:r>
              <a:rPr b="1" lang="pt-BR" sz="1600" spc="-1" strike="noStrike">
                <a:solidFill>
                  <a:srgbClr val="000000"/>
                </a:solidFill>
                <a:uFill>
                  <a:solidFill>
                    <a:srgbClr val="ffffff"/>
                  </a:solidFill>
                </a:uFill>
                <a:latin typeface="Tahoma"/>
              </a:rPr>
              <a:t> a(aa </a:t>
            </a:r>
            <a:r>
              <a:rPr b="1" lang="pt-BR" sz="1600" spc="-1" strike="noStrike">
                <a:solidFill>
                  <a:srgbClr val="000000"/>
                </a:solidFill>
                <a:uFill>
                  <a:solidFill>
                    <a:srgbClr val="ffffff"/>
                  </a:solidFill>
                </a:uFill>
                <a:latin typeface="Symbol"/>
              </a:rPr>
              <a:t></a:t>
            </a:r>
            <a:r>
              <a:rPr b="1" lang="pt-BR" sz="1600" spc="-1" strike="noStrike">
                <a:solidFill>
                  <a:srgbClr val="000000"/>
                </a:solidFill>
                <a:uFill>
                  <a:solidFill>
                    <a:srgbClr val="ffffff"/>
                  </a:solidFill>
                </a:uFill>
                <a:latin typeface="Tahoma"/>
              </a:rPr>
              <a:t> b)*</a:t>
            </a:r>
            <a:endParaRPr b="0" lang="pt-BR" sz="1800" spc="-1" strike="noStrike">
              <a:solidFill>
                <a:srgbClr val="000000"/>
              </a:solidFill>
              <a:uFill>
                <a:solidFill>
                  <a:srgbClr val="ffffff"/>
                </a:solidFill>
              </a:uFill>
              <a:latin typeface="Arial"/>
            </a:endParaRPr>
          </a:p>
        </p:txBody>
      </p:sp>
      <p:sp>
        <p:nvSpPr>
          <p:cNvPr id="338" name="CustomShape 17"/>
          <p:cNvSpPr/>
          <p:nvPr/>
        </p:nvSpPr>
        <p:spPr>
          <a:xfrm>
            <a:off x="594000" y="48600"/>
            <a:ext cx="7283160" cy="1142640"/>
          </a:xfrm>
          <a:prstGeom prst="rect">
            <a:avLst/>
          </a:prstGeom>
          <a:noFill/>
          <a:ln>
            <a:noFill/>
          </a:ln>
        </p:spPr>
        <p:style>
          <a:lnRef idx="0"/>
          <a:fillRef idx="0"/>
          <a:effectRef idx="0"/>
          <a:fontRef idx="minor"/>
        </p:style>
        <p:txBody>
          <a:bodyPr anchor="ctr"/>
          <a:p>
            <a:pPr>
              <a:lnSpc>
                <a:spcPct val="100000"/>
              </a:lnSpc>
            </a:pPr>
            <a:r>
              <a:rPr b="1" lang="pt-BR" sz="2400" spc="-1" strike="noStrike">
                <a:solidFill>
                  <a:srgbClr val="720000"/>
                </a:solidFill>
                <a:uFill>
                  <a:solidFill>
                    <a:srgbClr val="ffffff"/>
                  </a:solidFill>
                </a:uFill>
                <a:latin typeface="Arial Narrow"/>
              </a:rPr>
              <a:t>De autômato para </a:t>
            </a:r>
            <a:endParaRPr b="0" lang="pt-BR" sz="2800" spc="-1" strike="noStrike">
              <a:solidFill>
                <a:srgbClr val="000000"/>
              </a:solidFill>
              <a:uFill>
                <a:solidFill>
                  <a:srgbClr val="ffffff"/>
                </a:solidFill>
              </a:uFill>
              <a:latin typeface="Arial"/>
            </a:endParaRPr>
          </a:p>
          <a:p>
            <a:pPr>
              <a:lnSpc>
                <a:spcPct val="100000"/>
              </a:lnSpc>
            </a:pPr>
            <a:r>
              <a:rPr b="1" lang="pt-BR" sz="2400" spc="-1" strike="noStrike">
                <a:solidFill>
                  <a:srgbClr val="720000"/>
                </a:solidFill>
                <a:uFill>
                  <a:solidFill>
                    <a:srgbClr val="ffffff"/>
                  </a:solidFill>
                </a:uFill>
                <a:latin typeface="Arial Narrow"/>
              </a:rPr>
              <a:t>Expressão Regular</a:t>
            </a:r>
            <a:endParaRPr b="0" lang="pt-BR" sz="2800" spc="-1" strike="noStrike">
              <a:solidFill>
                <a:srgbClr val="000000"/>
              </a:solidFill>
              <a:uFill>
                <a:solidFill>
                  <a:srgbClr val="ffffff"/>
                </a:solidFill>
              </a:uFill>
              <a:latin typeface="Arial"/>
            </a:endParaRPr>
          </a:p>
        </p:txBody>
      </p:sp>
      <p:sp>
        <p:nvSpPr>
          <p:cNvPr id="339" name="CustomShape 18"/>
          <p:cNvSpPr/>
          <p:nvPr/>
        </p:nvSpPr>
        <p:spPr>
          <a:xfrm>
            <a:off x="4032000" y="2959920"/>
            <a:ext cx="540360" cy="488520"/>
          </a:xfrm>
          <a:prstGeom prst="ellipse">
            <a:avLst/>
          </a:prstGeom>
          <a:noFill/>
          <a:ln>
            <a:round/>
          </a:ln>
        </p:spPr>
        <p:style>
          <a:lnRef idx="2">
            <a:schemeClr val="accent1">
              <a:shade val="50000"/>
            </a:schemeClr>
          </a:lnRef>
          <a:fillRef idx="1">
            <a:schemeClr val="accent1"/>
          </a:fillRef>
          <a:effectRef idx="0">
            <a:schemeClr val="accent1"/>
          </a:effectRef>
          <a:fontRef idx="minor"/>
        </p:style>
      </p:sp>
      <p:sp>
        <p:nvSpPr>
          <p:cNvPr id="340" name="CustomShape 19"/>
          <p:cNvSpPr/>
          <p:nvPr/>
        </p:nvSpPr>
        <p:spPr>
          <a:xfrm>
            <a:off x="4927680" y="1519200"/>
            <a:ext cx="540360" cy="488520"/>
          </a:xfrm>
          <a:prstGeom prst="ellipse">
            <a:avLst/>
          </a:prstGeom>
          <a:noFill/>
          <a:ln>
            <a:round/>
          </a:ln>
        </p:spPr>
        <p:style>
          <a:lnRef idx="2">
            <a:schemeClr val="accent1">
              <a:shade val="50000"/>
            </a:schemeClr>
          </a:lnRef>
          <a:fillRef idx="1">
            <a:schemeClr val="accent1"/>
          </a:fillRef>
          <a:effectRef idx="0">
            <a:schemeClr val="accent1"/>
          </a:effectRef>
          <a:fontRef idx="minor"/>
        </p:style>
      </p:sp>
      <p:sp>
        <p:nvSpPr>
          <p:cNvPr id="341" name="CustomShape 20"/>
          <p:cNvSpPr/>
          <p:nvPr/>
        </p:nvSpPr>
        <p:spPr>
          <a:xfrm>
            <a:off x="5783040" y="1185840"/>
            <a:ext cx="57564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b</a:t>
            </a:r>
            <a:endParaRPr b="0" lang="pt-BR" sz="1800" spc="-1" strike="noStrike">
              <a:solidFill>
                <a:srgbClr val="000000"/>
              </a:solidFill>
              <a:uFill>
                <a:solidFill>
                  <a:srgbClr val="ffffff"/>
                </a:solidFill>
              </a:uFill>
              <a:latin typeface="Arial"/>
            </a:endParaRPr>
          </a:p>
        </p:txBody>
      </p:sp>
      <p:sp>
        <p:nvSpPr>
          <p:cNvPr id="342" name="CustomShape 21"/>
          <p:cNvSpPr/>
          <p:nvPr/>
        </p:nvSpPr>
        <p:spPr>
          <a:xfrm flipH="1" flipV="1">
            <a:off x="3514680" y="1956960"/>
            <a:ext cx="1443600" cy="37080"/>
          </a:xfrm>
          <a:custGeom>
            <a:avLst/>
            <a:gdLst/>
            <a:ahLst/>
            <a:rect l="l" t="t" r="r" b="b"/>
            <a:pathLst>
              <a:path w="21600" h="21600">
                <a:moveTo>
                  <a:pt x="0" y="0"/>
                </a:moveTo>
                <a:lnTo>
                  <a:pt x="21600" y="21600"/>
                </a:lnTo>
              </a:path>
            </a:pathLst>
          </a:custGeom>
          <a:noFill/>
          <a:ln>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343" name="CustomShape 22"/>
          <p:cNvSpPr/>
          <p:nvPr/>
        </p:nvSpPr>
        <p:spPr>
          <a:xfrm>
            <a:off x="3718440" y="1613160"/>
            <a:ext cx="57564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a</a:t>
            </a:r>
            <a:endParaRPr b="0" lang="pt-BR" sz="1800" spc="-1" strike="noStrike">
              <a:solidFill>
                <a:srgbClr val="000000"/>
              </a:solidFill>
              <a:uFill>
                <a:solidFill>
                  <a:srgbClr val="ffffff"/>
                </a:solidFill>
              </a:uFill>
              <a:latin typeface="Arial"/>
            </a:endParaRPr>
          </a:p>
        </p:txBody>
      </p:sp>
      <p:sp>
        <p:nvSpPr>
          <p:cNvPr id="344" name="CustomShape 23"/>
          <p:cNvSpPr/>
          <p:nvPr/>
        </p:nvSpPr>
        <p:spPr>
          <a:xfrm flipH="1" flipV="1">
            <a:off x="3276000" y="2086920"/>
            <a:ext cx="878400" cy="804960"/>
          </a:xfrm>
          <a:custGeom>
            <a:avLst/>
            <a:gdLst/>
            <a:ahLst/>
            <a:rect l="l" t="t" r="r" b="b"/>
            <a:pathLst>
              <a:path w="21600" h="21600">
                <a:moveTo>
                  <a:pt x="0" y="0"/>
                </a:moveTo>
                <a:lnTo>
                  <a:pt x="21600" y="21600"/>
                </a:lnTo>
              </a:path>
            </a:pathLst>
          </a:custGeom>
          <a:noFill/>
          <a:ln>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345" name="CustomShape 24"/>
          <p:cNvSpPr/>
          <p:nvPr/>
        </p:nvSpPr>
        <p:spPr>
          <a:xfrm>
            <a:off x="3715200" y="2256480"/>
            <a:ext cx="472680" cy="36468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000000"/>
                </a:solidFill>
                <a:uFill>
                  <a:solidFill>
                    <a:srgbClr val="ffffff"/>
                  </a:solidFill>
                </a:uFill>
                <a:latin typeface="Tahoma"/>
              </a:rPr>
              <a:t>b</a:t>
            </a:r>
            <a:endParaRPr b="0" lang="pt-BR" sz="1800" spc="-1" strike="noStrike">
              <a:solidFill>
                <a:srgbClr val="000000"/>
              </a:solidFill>
              <a:uFill>
                <a:solidFill>
                  <a:srgbClr val="ffffff"/>
                </a:solidFill>
              </a:uFill>
              <a:latin typeface="Arial"/>
            </a:endParaRPr>
          </a:p>
        </p:txBody>
      </p:sp>
      <p:sp>
        <p:nvSpPr>
          <p:cNvPr id="346" name="CustomShape 25"/>
          <p:cNvSpPr/>
          <p:nvPr/>
        </p:nvSpPr>
        <p:spPr>
          <a:xfrm>
            <a:off x="3106080" y="1300320"/>
            <a:ext cx="360" cy="158400"/>
          </a:xfrm>
          <a:custGeom>
            <a:avLst/>
            <a:gdLst/>
            <a:ahLst/>
            <a:rect l="l" t="t" r="r" b="b"/>
            <a:pathLst>
              <a:path w="21600" h="21600">
                <a:moveTo>
                  <a:pt x="0" y="0"/>
                </a:moveTo>
                <a:lnTo>
                  <a:pt x="21600" y="21600"/>
                </a:lnTo>
              </a:path>
            </a:pathLst>
          </a:custGeom>
          <a:noFill/>
          <a:ln w="38160">
            <a:solidFill>
              <a:srgbClr val="f93100"/>
            </a:solidFill>
            <a:round/>
            <a:tailEnd len="med" type="arrow" w="med"/>
          </a:ln>
        </p:spPr>
        <p:style>
          <a:lnRef idx="1">
            <a:schemeClr val="accent1"/>
          </a:lnRef>
          <a:fillRef idx="0">
            <a:schemeClr val="accent1"/>
          </a:fillRef>
          <a:effectRef idx="0">
            <a:schemeClr val="accent1"/>
          </a:effectRef>
          <a:fontRef idx="minor"/>
        </p:style>
      </p:sp>
    </p:spTree>
  </p:cSld>
  <p:timing>
    <p:tnLst>
      <p:par>
        <p:cTn id="926" dur="indefinite" restart="never" nodeType="tmRoot">
          <p:childTnLst>
            <p:seq>
              <p:cTn id="927" dur="indefinite" nodeType="mainSeq">
                <p:childTnLst>
                  <p:par>
                    <p:cTn id="928" fill="hold">
                      <p:stCondLst>
                        <p:cond delay="indefinite"/>
                      </p:stCondLst>
                      <p:childTnLst>
                        <p:par>
                          <p:cTn id="929" fill="hold">
                            <p:stCondLst>
                              <p:cond delay="0"/>
                            </p:stCondLst>
                            <p:childTnLst>
                              <p:par>
                                <p:cTn id="930" nodeType="clickEffect" fill="hold" presetClass="entr" presetID="2" presetSubtype="4">
                                  <p:stCondLst>
                                    <p:cond delay="0"/>
                                  </p:stCondLst>
                                  <p:childTnLst>
                                    <p:set>
                                      <p:cBhvr>
                                        <p:cTn id="931" dur="1" fill="hold">
                                          <p:stCondLst>
                                            <p:cond delay="0"/>
                                          </p:stCondLst>
                                        </p:cTn>
                                        <p:tgtEl>
                                          <p:spTgt spid="337"/>
                                        </p:tgtEl>
                                        <p:attrNameLst>
                                          <p:attrName>style.visibility</p:attrName>
                                        </p:attrNameLst>
                                      </p:cBhvr>
                                      <p:to>
                                        <p:strVal val="visible"/>
                                      </p:to>
                                    </p:set>
                                    <p:anim calcmode="lin" valueType="num">
                                      <p:cBhvr additive="repl">
                                        <p:cTn id="932" dur="500" fill="hold"/>
                                        <p:tgtEl>
                                          <p:spTgt spid="337"/>
                                        </p:tgtEl>
                                        <p:attrNameLst>
                                          <p:attrName>ppt_x</p:attrName>
                                        </p:attrNameLst>
                                      </p:cBhvr>
                                      <p:tavLst>
                                        <p:tav tm="0">
                                          <p:val>
                                            <p:strVal val="#ppt_x"/>
                                          </p:val>
                                        </p:tav>
                                        <p:tav tm="100000">
                                          <p:val>
                                            <p:strVal val="#ppt_x"/>
                                          </p:val>
                                        </p:tav>
                                      </p:tavLst>
                                    </p:anim>
                                    <p:anim calcmode="lin" valueType="num">
                                      <p:cBhvr additive="repl">
                                        <p:cTn id="933" dur="500" fill="hold"/>
                                        <p:tgtEl>
                                          <p:spTgt spid="337"/>
                                        </p:tgtEl>
                                        <p:attrNameLst>
                                          <p:attrName>ppt_y</p:attrName>
                                        </p:attrNameLst>
                                      </p:cBhvr>
                                      <p:tavLst>
                                        <p:tav tm="0">
                                          <p:val>
                                            <p:strVal val="1+#ppt_h/2"/>
                                          </p:val>
                                        </p:tav>
                                        <p:tav tm="100000">
                                          <p:val>
                                            <p:strVal val="#ppt_y"/>
                                          </p:val>
                                        </p:tav>
                                      </p:tavLst>
                                    </p:anim>
                                  </p:childTnLst>
                                </p:cTn>
                              </p:par>
                            </p:childTnLst>
                          </p:cTn>
                        </p:par>
                      </p:childTnLst>
                    </p:cTn>
                  </p:par>
                  <p:par>
                    <p:cTn id="934" fill="hold">
                      <p:stCondLst>
                        <p:cond delay="indefinite"/>
                      </p:stCondLst>
                      <p:childTnLst>
                        <p:par>
                          <p:cTn id="935" fill="hold">
                            <p:stCondLst>
                              <p:cond delay="0"/>
                            </p:stCondLst>
                            <p:childTnLst>
                              <p:par>
                                <p:cTn id="936" nodeType="clickEffect" fill="hold" presetClass="entr" presetID="2" presetSubtype="4">
                                  <p:stCondLst>
                                    <p:cond delay="0"/>
                                  </p:stCondLst>
                                  <p:childTnLst>
                                    <p:set>
                                      <p:cBhvr>
                                        <p:cTn id="937" dur="1" fill="hold">
                                          <p:stCondLst>
                                            <p:cond delay="0"/>
                                          </p:stCondLst>
                                        </p:cTn>
                                        <p:tgtEl>
                                          <p:spTgt spid="327"/>
                                        </p:tgtEl>
                                        <p:attrNameLst>
                                          <p:attrName>style.visibility</p:attrName>
                                        </p:attrNameLst>
                                      </p:cBhvr>
                                      <p:to>
                                        <p:strVal val="visible"/>
                                      </p:to>
                                    </p:set>
                                    <p:anim calcmode="lin" valueType="num">
                                      <p:cBhvr additive="repl">
                                        <p:cTn id="938" dur="500" fill="hold"/>
                                        <p:tgtEl>
                                          <p:spTgt spid="327"/>
                                        </p:tgtEl>
                                        <p:attrNameLst>
                                          <p:attrName>ppt_x</p:attrName>
                                        </p:attrNameLst>
                                      </p:cBhvr>
                                      <p:tavLst>
                                        <p:tav tm="0">
                                          <p:val>
                                            <p:strVal val="#ppt_x"/>
                                          </p:val>
                                        </p:tav>
                                        <p:tav tm="100000">
                                          <p:val>
                                            <p:strVal val="#ppt_x"/>
                                          </p:val>
                                        </p:tav>
                                      </p:tavLst>
                                    </p:anim>
                                    <p:anim calcmode="lin" valueType="num">
                                      <p:cBhvr additive="repl">
                                        <p:cTn id="939" dur="500" fill="hold"/>
                                        <p:tgtEl>
                                          <p:spTgt spid="3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TextShape 1"/>
          <p:cNvSpPr txBox="1"/>
          <p:nvPr/>
        </p:nvSpPr>
        <p:spPr>
          <a:xfrm>
            <a:off x="755640" y="1166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Autômatos Finitos</a:t>
            </a:r>
            <a:r>
              <a:rPr b="1" lang="pt-BR" sz="2400" spc="-1" strike="noStrike">
                <a:solidFill>
                  <a:srgbClr val="720000"/>
                </a:solidFill>
                <a:uFill>
                  <a:solidFill>
                    <a:srgbClr val="ffffff"/>
                  </a:solidFill>
                </a:uFill>
                <a:latin typeface="Arial Narrow"/>
              </a:rPr>
              <a:t>
</a:t>
            </a:r>
            <a:r>
              <a:rPr b="1" lang="pt-BR" sz="2400" spc="-1" strike="noStrike">
                <a:solidFill>
                  <a:srgbClr val="720000"/>
                </a:solidFill>
                <a:uFill>
                  <a:solidFill>
                    <a:srgbClr val="ffffff"/>
                  </a:solidFill>
                </a:uFill>
                <a:latin typeface="Arial Narrow"/>
              </a:rPr>
              <a:t>Equivalência entre AFs  e expressões regulares</a:t>
            </a:r>
            <a:endParaRPr b="0" lang="pt-BR" sz="2800" spc="-1" strike="noStrike">
              <a:solidFill>
                <a:srgbClr val="ffffff"/>
              </a:solidFill>
              <a:uFill>
                <a:solidFill>
                  <a:srgbClr val="ffffff"/>
                </a:solidFill>
              </a:uFill>
              <a:latin typeface="Tahoma"/>
            </a:endParaRPr>
          </a:p>
        </p:txBody>
      </p:sp>
      <p:sp>
        <p:nvSpPr>
          <p:cNvPr id="84" name="TextShape 2"/>
          <p:cNvSpPr txBox="1"/>
          <p:nvPr/>
        </p:nvSpPr>
        <p:spPr>
          <a:xfrm>
            <a:off x="755640" y="1412640"/>
            <a:ext cx="7918200" cy="4624200"/>
          </a:xfrm>
          <a:prstGeom prst="rect">
            <a:avLst/>
          </a:prstGeom>
          <a:noFill/>
          <a:ln>
            <a:noFill/>
          </a:ln>
        </p:spPr>
        <p:txBody>
          <a:bodyPr/>
          <a:p>
            <a:pPr marL="343080" indent="-342720">
              <a:lnSpc>
                <a:spcPct val="100000"/>
              </a:lnSpc>
              <a:buClr>
                <a:srgbClr val="ffcc66"/>
              </a:buClr>
              <a:buSzPct val="80000"/>
              <a:buFont typeface="Wingdings" charset="2"/>
              <a:buChar char=""/>
            </a:pPr>
            <a:r>
              <a:rPr b="1" lang="pt-BR" sz="2400" spc="-1" strike="noStrike">
                <a:solidFill>
                  <a:srgbClr val="ff0000"/>
                </a:solidFill>
                <a:uFill>
                  <a:solidFill>
                    <a:srgbClr val="ffffff"/>
                  </a:solidFill>
                </a:uFill>
                <a:latin typeface="Arial"/>
              </a:rPr>
              <a:t>Teorema: </a:t>
            </a:r>
            <a:r>
              <a:rPr b="0" lang="pt-BR" sz="2400" spc="-1" strike="noStrike">
                <a:solidFill>
                  <a:srgbClr val="000000"/>
                </a:solidFill>
                <a:uFill>
                  <a:solidFill>
                    <a:srgbClr val="ffffff"/>
                  </a:solidFill>
                </a:uFill>
                <a:latin typeface="Arial"/>
              </a:rPr>
              <a:t>Uma linguagem é regular se e somente se alguma expressão regular a descreve.</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Esse teorema tem duas direções. Enunciamos e provamos cada uma das direções como um lema separado.</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1" lang="pt-BR" sz="2400" spc="-1" strike="noStrike">
                <a:solidFill>
                  <a:srgbClr val="ff0000"/>
                </a:solidFill>
                <a:uFill>
                  <a:solidFill>
                    <a:srgbClr val="ffffff"/>
                  </a:solidFill>
                </a:uFill>
                <a:latin typeface="Arial"/>
              </a:rPr>
              <a:t>Lema 1.55: </a:t>
            </a:r>
            <a:r>
              <a:rPr b="0" lang="pt-BR" sz="2400" spc="-1" strike="noStrike">
                <a:solidFill>
                  <a:srgbClr val="000000"/>
                </a:solidFill>
                <a:uFill>
                  <a:solidFill>
                    <a:srgbClr val="ffffff"/>
                  </a:solidFill>
                </a:uFill>
                <a:latin typeface="Arial"/>
              </a:rPr>
              <a:t>Se uma linguagem é descrita por uma expressão regular então ela é regular.</a:t>
            </a: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1" lang="pt-BR" sz="2400" spc="-1" strike="noStrike">
                <a:solidFill>
                  <a:srgbClr val="ff0000"/>
                </a:solidFill>
                <a:uFill>
                  <a:solidFill>
                    <a:srgbClr val="ffffff"/>
                  </a:solidFill>
                </a:uFill>
                <a:latin typeface="Arial"/>
              </a:rPr>
              <a:t>Lema 1.60: </a:t>
            </a:r>
            <a:r>
              <a:rPr b="0" lang="pt-BR" sz="2400" spc="-1" strike="noStrike">
                <a:solidFill>
                  <a:srgbClr val="000000"/>
                </a:solidFill>
                <a:uFill>
                  <a:solidFill>
                    <a:srgbClr val="ffffff"/>
                  </a:solidFill>
                </a:uFill>
                <a:latin typeface="Arial"/>
              </a:rPr>
              <a:t>Se uma linguagem é regular então ela é descrita por uma expressão regular.</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dur="indefinite" nodeType="mainSeq">
                <p:childTnLst>
                  <p:par>
                    <p:cTn id="13" fill="hold">
                      <p:stCondLst>
                        <p:cond delay="indefinite"/>
                      </p:stCondLst>
                      <p:childTnLst>
                        <p:par>
                          <p:cTn id="14" fill="hold">
                            <p:stCondLst>
                              <p:cond delay="0"/>
                            </p:stCondLst>
                            <p:childTnLst>
                              <p:par>
                                <p:cTn id="15" nodeType="clickEffect" fill="hold" presetClass="entr" presetID="2" presetSubtype="4">
                                  <p:stCondLst>
                                    <p:cond delay="0"/>
                                  </p:stCondLst>
                                  <p:childTnLst>
                                    <p:set>
                                      <p:cBhvr>
                                        <p:cTn id="16" dur="1" fill="hold">
                                          <p:stCondLst>
                                            <p:cond delay="0"/>
                                          </p:stCondLst>
                                        </p:cTn>
                                        <p:tgtEl>
                                          <p:spTgt spid="84">
                                            <p:txEl>
                                              <p:pRg st="0" end="86"/>
                                            </p:txEl>
                                          </p:spTgt>
                                        </p:tgtEl>
                                        <p:attrNameLst>
                                          <p:attrName>style.visibility</p:attrName>
                                        </p:attrNameLst>
                                      </p:cBhvr>
                                      <p:to>
                                        <p:strVal val="visible"/>
                                      </p:to>
                                    </p:set>
                                    <p:anim calcmode="lin" valueType="num">
                                      <p:cBhvr additive="repl">
                                        <p:cTn id="17" dur="500" fill="hold"/>
                                        <p:tgtEl>
                                          <p:spTgt spid="84">
                                            <p:txEl>
                                              <p:pRg st="0" end="86"/>
                                            </p:txEl>
                                          </p:spTgt>
                                        </p:tgtEl>
                                        <p:attrNameLst>
                                          <p:attrName>ppt_x</p:attrName>
                                        </p:attrNameLst>
                                      </p:cBhvr>
                                      <p:tavLst>
                                        <p:tav tm="0">
                                          <p:val>
                                            <p:strVal val="#ppt_x"/>
                                          </p:val>
                                        </p:tav>
                                        <p:tav tm="100000">
                                          <p:val>
                                            <p:strVal val="#ppt_x"/>
                                          </p:val>
                                        </p:tav>
                                      </p:tavLst>
                                    </p:anim>
                                    <p:anim calcmode="lin" valueType="num">
                                      <p:cBhvr additive="repl">
                                        <p:cTn id="18" dur="500" fill="hold"/>
                                        <p:tgtEl>
                                          <p:spTgt spid="84">
                                            <p:txEl>
                                              <p:pRg st="0" end="86"/>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nodeType="clickEffect" fill="hold" presetClass="entr" presetID="2" presetSubtype="4">
                                  <p:stCondLst>
                                    <p:cond delay="0"/>
                                  </p:stCondLst>
                                  <p:childTnLst>
                                    <p:set>
                                      <p:cBhvr>
                                        <p:cTn id="22" dur="1" fill="hold">
                                          <p:stCondLst>
                                            <p:cond delay="0"/>
                                          </p:stCondLst>
                                        </p:cTn>
                                        <p:tgtEl>
                                          <p:spTgt spid="84">
                                            <p:txEl>
                                              <p:pRg st="87" end="186"/>
                                            </p:txEl>
                                          </p:spTgt>
                                        </p:tgtEl>
                                        <p:attrNameLst>
                                          <p:attrName>style.visibility</p:attrName>
                                        </p:attrNameLst>
                                      </p:cBhvr>
                                      <p:to>
                                        <p:strVal val="visible"/>
                                      </p:to>
                                    </p:set>
                                    <p:anim calcmode="lin" valueType="num">
                                      <p:cBhvr additive="repl">
                                        <p:cTn id="23" dur="500" fill="hold"/>
                                        <p:tgtEl>
                                          <p:spTgt spid="84">
                                            <p:txEl>
                                              <p:pRg st="87" end="186"/>
                                            </p:txEl>
                                          </p:spTgt>
                                        </p:tgtEl>
                                        <p:attrNameLst>
                                          <p:attrName>ppt_x</p:attrName>
                                        </p:attrNameLst>
                                      </p:cBhvr>
                                      <p:tavLst>
                                        <p:tav tm="0">
                                          <p:val>
                                            <p:strVal val="#ppt_x"/>
                                          </p:val>
                                        </p:tav>
                                        <p:tav tm="100000">
                                          <p:val>
                                            <p:strVal val="#ppt_x"/>
                                          </p:val>
                                        </p:tav>
                                      </p:tavLst>
                                    </p:anim>
                                    <p:anim calcmode="lin" valueType="num">
                                      <p:cBhvr additive="repl">
                                        <p:cTn id="24" dur="500" fill="hold"/>
                                        <p:tgtEl>
                                          <p:spTgt spid="84">
                                            <p:txEl>
                                              <p:pRg st="87" end="18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nodeType="clickEffect" fill="hold" presetClass="entr" presetID="2" presetSubtype="4">
                                  <p:stCondLst>
                                    <p:cond delay="0"/>
                                  </p:stCondLst>
                                  <p:childTnLst>
                                    <p:set>
                                      <p:cBhvr>
                                        <p:cTn id="28" dur="1" fill="hold">
                                          <p:stCondLst>
                                            <p:cond delay="0"/>
                                          </p:stCondLst>
                                        </p:cTn>
                                        <p:tgtEl>
                                          <p:spTgt spid="84">
                                            <p:txEl>
                                              <p:pRg st="186" end="272"/>
                                            </p:txEl>
                                          </p:spTgt>
                                        </p:tgtEl>
                                        <p:attrNameLst>
                                          <p:attrName>style.visibility</p:attrName>
                                        </p:attrNameLst>
                                      </p:cBhvr>
                                      <p:to>
                                        <p:strVal val="visible"/>
                                      </p:to>
                                    </p:set>
                                    <p:anim calcmode="lin" valueType="num">
                                      <p:cBhvr additive="repl">
                                        <p:cTn id="29" dur="500" fill="hold"/>
                                        <p:tgtEl>
                                          <p:spTgt spid="84">
                                            <p:txEl>
                                              <p:pRg st="186" end="272"/>
                                            </p:txEl>
                                          </p:spTgt>
                                        </p:tgtEl>
                                        <p:attrNameLst>
                                          <p:attrName>ppt_x</p:attrName>
                                        </p:attrNameLst>
                                      </p:cBhvr>
                                      <p:tavLst>
                                        <p:tav tm="0">
                                          <p:val>
                                            <p:strVal val="#ppt_x"/>
                                          </p:val>
                                        </p:tav>
                                        <p:tav tm="100000">
                                          <p:val>
                                            <p:strVal val="#ppt_x"/>
                                          </p:val>
                                        </p:tav>
                                      </p:tavLst>
                                    </p:anim>
                                    <p:anim calcmode="lin" valueType="num">
                                      <p:cBhvr additive="repl">
                                        <p:cTn id="30" dur="500" fill="hold"/>
                                        <p:tgtEl>
                                          <p:spTgt spid="84">
                                            <p:txEl>
                                              <p:pRg st="186" end="27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nodeType="clickEffect" fill="hold" presetClass="entr" presetID="2" presetSubtype="4">
                                  <p:stCondLst>
                                    <p:cond delay="0"/>
                                  </p:stCondLst>
                                  <p:childTnLst>
                                    <p:set>
                                      <p:cBhvr>
                                        <p:cTn id="34" dur="1" fill="hold">
                                          <p:stCondLst>
                                            <p:cond delay="0"/>
                                          </p:stCondLst>
                                        </p:cTn>
                                        <p:tgtEl>
                                          <p:spTgt spid="84">
                                            <p:txEl>
                                              <p:pRg st="272" end="358"/>
                                            </p:txEl>
                                          </p:spTgt>
                                        </p:tgtEl>
                                        <p:attrNameLst>
                                          <p:attrName>style.visibility</p:attrName>
                                        </p:attrNameLst>
                                      </p:cBhvr>
                                      <p:to>
                                        <p:strVal val="visible"/>
                                      </p:to>
                                    </p:set>
                                    <p:anim calcmode="lin" valueType="num">
                                      <p:cBhvr additive="repl">
                                        <p:cTn id="35" dur="500" fill="hold"/>
                                        <p:tgtEl>
                                          <p:spTgt spid="84">
                                            <p:txEl>
                                              <p:pRg st="272" end="358"/>
                                            </p:txEl>
                                          </p:spTgt>
                                        </p:tgtEl>
                                        <p:attrNameLst>
                                          <p:attrName>ppt_x</p:attrName>
                                        </p:attrNameLst>
                                      </p:cBhvr>
                                      <p:tavLst>
                                        <p:tav tm="0">
                                          <p:val>
                                            <p:strVal val="#ppt_x"/>
                                          </p:val>
                                        </p:tav>
                                        <p:tav tm="100000">
                                          <p:val>
                                            <p:strVal val="#ppt_x"/>
                                          </p:val>
                                        </p:tav>
                                      </p:tavLst>
                                    </p:anim>
                                    <p:anim calcmode="lin" valueType="num">
                                      <p:cBhvr additive="repl">
                                        <p:cTn id="36" dur="500" fill="hold"/>
                                        <p:tgtEl>
                                          <p:spTgt spid="84">
                                            <p:txEl>
                                              <p:pRg st="272" end="35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TextShape 1"/>
          <p:cNvSpPr txBox="1"/>
          <p:nvPr/>
        </p:nvSpPr>
        <p:spPr>
          <a:xfrm>
            <a:off x="755640" y="1166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Autômatos Finitos</a:t>
            </a:r>
            <a:r>
              <a:rPr b="1" lang="pt-BR" sz="2400" spc="-1" strike="noStrike">
                <a:solidFill>
                  <a:srgbClr val="720000"/>
                </a:solidFill>
                <a:uFill>
                  <a:solidFill>
                    <a:srgbClr val="ffffff"/>
                  </a:solidFill>
                </a:uFill>
                <a:latin typeface="Arial Narrow"/>
              </a:rPr>
              <a:t>
</a:t>
            </a:r>
            <a:r>
              <a:rPr b="1" lang="pt-BR" sz="2400" spc="-1" strike="noStrike">
                <a:solidFill>
                  <a:srgbClr val="720000"/>
                </a:solidFill>
                <a:uFill>
                  <a:solidFill>
                    <a:srgbClr val="ffffff"/>
                  </a:solidFill>
                </a:uFill>
                <a:latin typeface="Arial Narrow"/>
              </a:rPr>
              <a:t>Equivalência entre AFs  e expressões regulares</a:t>
            </a:r>
            <a:endParaRPr b="0" lang="pt-BR" sz="2800" spc="-1" strike="noStrike">
              <a:solidFill>
                <a:srgbClr val="ffffff"/>
              </a:solidFill>
              <a:uFill>
                <a:solidFill>
                  <a:srgbClr val="ffffff"/>
                </a:solidFill>
              </a:uFill>
              <a:latin typeface="Tahoma"/>
            </a:endParaRPr>
          </a:p>
        </p:txBody>
      </p:sp>
      <p:sp>
        <p:nvSpPr>
          <p:cNvPr id="86" name="TextShape 2"/>
          <p:cNvSpPr txBox="1"/>
          <p:nvPr/>
        </p:nvSpPr>
        <p:spPr>
          <a:xfrm>
            <a:off x="755640" y="1412640"/>
            <a:ext cx="7918200" cy="4624200"/>
          </a:xfrm>
          <a:prstGeom prst="rect">
            <a:avLst/>
          </a:prstGeom>
          <a:noFill/>
          <a:ln>
            <a:noFill/>
          </a:ln>
        </p:spPr>
        <p:txBody>
          <a:bodyPr/>
          <a:p>
            <a:pPr>
              <a:lnSpc>
                <a:spcPct val="100000"/>
              </a:lnSpc>
            </a:pP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1" lang="pt-BR" sz="2400" spc="-1" strike="noStrike">
                <a:solidFill>
                  <a:srgbClr val="ff0000"/>
                </a:solidFill>
                <a:uFill>
                  <a:solidFill>
                    <a:srgbClr val="ffffff"/>
                  </a:solidFill>
                </a:uFill>
                <a:latin typeface="Arial"/>
              </a:rPr>
              <a:t>Lema 1.55: </a:t>
            </a:r>
            <a:r>
              <a:rPr b="0" lang="pt-BR" sz="2400" spc="-1" strike="noStrike">
                <a:solidFill>
                  <a:srgbClr val="000000"/>
                </a:solidFill>
                <a:uFill>
                  <a:solidFill>
                    <a:srgbClr val="ffffff"/>
                  </a:solidFill>
                </a:uFill>
                <a:latin typeface="Arial"/>
              </a:rPr>
              <a:t>Se uma linguagem é descrita por uma expressão regular então ela é regular.</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1" lang="pt-BR" sz="2400" spc="-1" strike="noStrike">
                <a:solidFill>
                  <a:srgbClr val="000000"/>
                </a:solidFill>
                <a:uFill>
                  <a:solidFill>
                    <a:srgbClr val="ffffff"/>
                  </a:solidFill>
                </a:uFill>
                <a:latin typeface="Arial"/>
              </a:rPr>
              <a:t>Idéia da Prova</a:t>
            </a:r>
            <a:r>
              <a:rPr b="0" lang="pt-BR" sz="2400" spc="-1" strike="noStrike">
                <a:solidFill>
                  <a:srgbClr val="000000"/>
                </a:solidFill>
                <a:uFill>
                  <a:solidFill>
                    <a:srgbClr val="ffffff"/>
                  </a:solidFill>
                </a:uFill>
                <a:latin typeface="Arial"/>
              </a:rPr>
              <a:t>:Vamos supor que tenhamos uma expressão regular R descrevendo alguma linguagem A. Mostramos como converter R num AFN que reconhece A. Pois já vimos que se um AFN reconhece A então A é regular.</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p:txBody>
      </p:sp>
    </p:spTree>
  </p:cSld>
  <p:timing>
    <p:tnLst>
      <p:par>
        <p:cTn id="37" dur="indefinite" restart="never" nodeType="tmRoot">
          <p:childTnLst>
            <p:seq>
              <p:cTn id="38" dur="indefinite" nodeType="mainSeq">
                <p:childTnLst>
                  <p:par>
                    <p:cTn id="39" fill="hold">
                      <p:stCondLst>
                        <p:cond delay="indefinite"/>
                      </p:stCondLst>
                      <p:childTnLst>
                        <p:par>
                          <p:cTn id="40" fill="hold">
                            <p:stCondLst>
                              <p:cond delay="0"/>
                            </p:stCondLst>
                            <p:childTnLst>
                              <p:par>
                                <p:cTn id="41" nodeType="clickEffect" fill="hold" presetClass="entr" presetID="2" presetSubtype="4">
                                  <p:stCondLst>
                                    <p:cond delay="0"/>
                                  </p:stCondLst>
                                  <p:childTnLst>
                                    <p:set>
                                      <p:cBhvr>
                                        <p:cTn id="42" dur="1" fill="hold">
                                          <p:stCondLst>
                                            <p:cond delay="0"/>
                                          </p:stCondLst>
                                        </p:cTn>
                                        <p:tgtEl>
                                          <p:spTgt spid="86">
                                            <p:txEl>
                                              <p:pRg st="1" end="87"/>
                                            </p:txEl>
                                          </p:spTgt>
                                        </p:tgtEl>
                                        <p:attrNameLst>
                                          <p:attrName>style.visibility</p:attrName>
                                        </p:attrNameLst>
                                      </p:cBhvr>
                                      <p:to>
                                        <p:strVal val="visible"/>
                                      </p:to>
                                    </p:set>
                                    <p:anim calcmode="lin" valueType="num">
                                      <p:cBhvr additive="repl">
                                        <p:cTn id="43" dur="500" fill="hold"/>
                                        <p:tgtEl>
                                          <p:spTgt spid="86">
                                            <p:txEl>
                                              <p:pRg st="1" end="87"/>
                                            </p:txEl>
                                          </p:spTgt>
                                        </p:tgtEl>
                                        <p:attrNameLst>
                                          <p:attrName>ppt_x</p:attrName>
                                        </p:attrNameLst>
                                      </p:cBhvr>
                                      <p:tavLst>
                                        <p:tav tm="0">
                                          <p:val>
                                            <p:strVal val="#ppt_x"/>
                                          </p:val>
                                        </p:tav>
                                        <p:tav tm="100000">
                                          <p:val>
                                            <p:strVal val="#ppt_x"/>
                                          </p:val>
                                        </p:tav>
                                      </p:tavLst>
                                    </p:anim>
                                    <p:anim calcmode="lin" valueType="num">
                                      <p:cBhvr additive="repl">
                                        <p:cTn id="44" dur="500" fill="hold"/>
                                        <p:tgtEl>
                                          <p:spTgt spid="86">
                                            <p:txEl>
                                              <p:pRg st="1" end="8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nodeType="clickEffect" fill="hold" presetClass="entr" presetID="2" presetSubtype="4">
                                  <p:stCondLst>
                                    <p:cond delay="0"/>
                                  </p:stCondLst>
                                  <p:childTnLst>
                                    <p:set>
                                      <p:cBhvr>
                                        <p:cTn id="48" dur="1" fill="hold">
                                          <p:stCondLst>
                                            <p:cond delay="0"/>
                                          </p:stCondLst>
                                        </p:cTn>
                                        <p:tgtEl>
                                          <p:spTgt spid="86">
                                            <p:txEl>
                                              <p:pRg st="88" end="295"/>
                                            </p:txEl>
                                          </p:spTgt>
                                        </p:tgtEl>
                                        <p:attrNameLst>
                                          <p:attrName>style.visibility</p:attrName>
                                        </p:attrNameLst>
                                      </p:cBhvr>
                                      <p:to>
                                        <p:strVal val="visible"/>
                                      </p:to>
                                    </p:set>
                                    <p:anim calcmode="lin" valueType="num">
                                      <p:cBhvr additive="repl">
                                        <p:cTn id="49" dur="500" fill="hold"/>
                                        <p:tgtEl>
                                          <p:spTgt spid="86">
                                            <p:txEl>
                                              <p:pRg st="88" end="295"/>
                                            </p:txEl>
                                          </p:spTgt>
                                        </p:tgtEl>
                                        <p:attrNameLst>
                                          <p:attrName>ppt_x</p:attrName>
                                        </p:attrNameLst>
                                      </p:cBhvr>
                                      <p:tavLst>
                                        <p:tav tm="0">
                                          <p:val>
                                            <p:strVal val="#ppt_x"/>
                                          </p:val>
                                        </p:tav>
                                        <p:tav tm="100000">
                                          <p:val>
                                            <p:strVal val="#ppt_x"/>
                                          </p:val>
                                        </p:tav>
                                      </p:tavLst>
                                    </p:anim>
                                    <p:anim calcmode="lin" valueType="num">
                                      <p:cBhvr additive="repl">
                                        <p:cTn id="50" dur="500" fill="hold"/>
                                        <p:tgtEl>
                                          <p:spTgt spid="86">
                                            <p:txEl>
                                              <p:pRg st="88" end="29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TextShape 1"/>
          <p:cNvSpPr txBox="1"/>
          <p:nvPr/>
        </p:nvSpPr>
        <p:spPr>
          <a:xfrm>
            <a:off x="755640" y="1166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De expressão regular para AFN</a:t>
            </a:r>
            <a:r>
              <a:rPr b="1" lang="pt-BR" sz="2400" spc="-1" strike="noStrike">
                <a:solidFill>
                  <a:srgbClr val="720000"/>
                </a:solidFill>
                <a:uFill>
                  <a:solidFill>
                    <a:srgbClr val="ffffff"/>
                  </a:solidFill>
                </a:uFill>
                <a:latin typeface="Arial Narrow"/>
              </a:rPr>
              <a:t>
</a:t>
            </a:r>
            <a:r>
              <a:rPr b="1" lang="pt-BR" sz="2400" spc="-1" strike="noStrike">
                <a:solidFill>
                  <a:srgbClr val="720000"/>
                </a:solidFill>
                <a:uFill>
                  <a:solidFill>
                    <a:srgbClr val="ffffff"/>
                  </a:solidFill>
                </a:uFill>
                <a:latin typeface="Arial Narrow"/>
              </a:rPr>
              <a:t>PROVA</a:t>
            </a:r>
            <a:r>
              <a:rPr b="1" lang="pt-BR" sz="2400" spc="-1" strike="noStrike">
                <a:solidFill>
                  <a:srgbClr val="720000"/>
                </a:solidFill>
                <a:uFill>
                  <a:solidFill>
                    <a:srgbClr val="ffffff"/>
                  </a:solidFill>
                </a:uFill>
                <a:latin typeface="Arial Narrow"/>
              </a:rPr>
              <a:t>
</a:t>
            </a:r>
            <a:endParaRPr b="0" lang="pt-BR" sz="2800" spc="-1" strike="noStrike">
              <a:solidFill>
                <a:srgbClr val="ffffff"/>
              </a:solidFill>
              <a:uFill>
                <a:solidFill>
                  <a:srgbClr val="ffffff"/>
                </a:solidFill>
              </a:uFill>
              <a:latin typeface="Tahoma"/>
            </a:endParaRPr>
          </a:p>
        </p:txBody>
      </p:sp>
      <p:sp>
        <p:nvSpPr>
          <p:cNvPr id="88" name="TextShape 2"/>
          <p:cNvSpPr txBox="1"/>
          <p:nvPr/>
        </p:nvSpPr>
        <p:spPr>
          <a:xfrm>
            <a:off x="539640" y="980640"/>
            <a:ext cx="8136720" cy="2376000"/>
          </a:xfrm>
          <a:prstGeom prst="rect">
            <a:avLst/>
          </a:prstGeom>
          <a:noFill/>
          <a:ln>
            <a:noFill/>
          </a:ln>
        </p:spPr>
        <p:txBody>
          <a:bodyPr/>
          <a:p>
            <a:pPr>
              <a:lnSpc>
                <a:spcPct val="100000"/>
              </a:lnSpc>
            </a:pP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Vamos considerar os 6 casos na definição de uma ER.</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Caso 1: R = a para algum a em </a:t>
            </a:r>
            <a:r>
              <a:rPr b="0" lang="pt-BR" sz="2400" spc="-1" strike="noStrike">
                <a:solidFill>
                  <a:srgbClr val="000000"/>
                </a:solidFill>
                <a:uFill>
                  <a:solidFill>
                    <a:srgbClr val="ffffff"/>
                  </a:solidFill>
                </a:uFill>
                <a:latin typeface="Symbol"/>
              </a:rPr>
              <a:t></a:t>
            </a:r>
            <a:r>
              <a:rPr b="0" lang="pt-BR" sz="2400" spc="-1" strike="noStrike">
                <a:solidFill>
                  <a:srgbClr val="000000"/>
                </a:solidFill>
                <a:uFill>
                  <a:solidFill>
                    <a:srgbClr val="ffffff"/>
                  </a:solidFill>
                </a:uFill>
                <a:latin typeface="Arial"/>
              </a:rPr>
              <a:t>. Então L(R) = {a}, e o seguinte AFN reconhece L(R).</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p:txBody>
      </p:sp>
      <p:sp>
        <p:nvSpPr>
          <p:cNvPr id="89" name="CustomShape 3"/>
          <p:cNvSpPr/>
          <p:nvPr/>
        </p:nvSpPr>
        <p:spPr>
          <a:xfrm>
            <a:off x="6102360" y="3500640"/>
            <a:ext cx="677520" cy="6274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90" name="CustomShape 4"/>
          <p:cNvSpPr/>
          <p:nvPr/>
        </p:nvSpPr>
        <p:spPr>
          <a:xfrm>
            <a:off x="5095440" y="3764880"/>
            <a:ext cx="1006560" cy="34920"/>
          </a:xfrm>
          <a:custGeom>
            <a:avLst/>
            <a:gdLst/>
            <a:ahLst/>
            <a:rect l="l" t="t" r="r" b="b"/>
            <a:pathLst>
              <a:path w="21600" h="21600">
                <a:moveTo>
                  <a:pt x="0" y="0"/>
                </a:moveTo>
                <a:lnTo>
                  <a:pt x="21600" y="21600"/>
                </a:lnTo>
              </a:path>
            </a:pathLst>
          </a:custGeom>
          <a:noFill/>
          <a:ln w="19080">
            <a:solidFill>
              <a:srgbClr val="ffcc00"/>
            </a:solidFill>
            <a:round/>
            <a:tailEnd len="med" type="arrow" w="med"/>
          </a:ln>
        </p:spPr>
        <p:style>
          <a:lnRef idx="1">
            <a:schemeClr val="accent1"/>
          </a:lnRef>
          <a:fillRef idx="0">
            <a:schemeClr val="accent1"/>
          </a:fillRef>
          <a:effectRef idx="0">
            <a:schemeClr val="accent1"/>
          </a:effectRef>
          <a:fontRef idx="minor"/>
        </p:style>
      </p:sp>
      <p:sp>
        <p:nvSpPr>
          <p:cNvPr id="91" name="CustomShape 5"/>
          <p:cNvSpPr/>
          <p:nvPr/>
        </p:nvSpPr>
        <p:spPr>
          <a:xfrm>
            <a:off x="6151680" y="3546000"/>
            <a:ext cx="578520" cy="536760"/>
          </a:xfrm>
          <a:prstGeom prst="ellipse">
            <a:avLst/>
          </a:prstGeom>
          <a:noFill/>
          <a:ln>
            <a:round/>
          </a:ln>
        </p:spPr>
        <p:style>
          <a:lnRef idx="2">
            <a:schemeClr val="accent1">
              <a:shade val="50000"/>
            </a:schemeClr>
          </a:lnRef>
          <a:fillRef idx="1">
            <a:schemeClr val="accent1"/>
          </a:fillRef>
          <a:effectRef idx="0">
            <a:schemeClr val="accent1"/>
          </a:effectRef>
          <a:fontRef idx="minor"/>
        </p:style>
      </p:sp>
      <p:sp>
        <p:nvSpPr>
          <p:cNvPr id="92" name="CustomShape 6"/>
          <p:cNvSpPr/>
          <p:nvPr/>
        </p:nvSpPr>
        <p:spPr>
          <a:xfrm>
            <a:off x="4428000" y="3440880"/>
            <a:ext cx="677520" cy="6274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93" name="CustomShape 7"/>
          <p:cNvSpPr/>
          <p:nvPr/>
        </p:nvSpPr>
        <p:spPr>
          <a:xfrm>
            <a:off x="5469480" y="3423240"/>
            <a:ext cx="479160" cy="363960"/>
          </a:xfrm>
          <a:prstGeom prst="rect">
            <a:avLst/>
          </a:prstGeom>
          <a:noFill/>
          <a:ln>
            <a:noFill/>
          </a:ln>
        </p:spPr>
        <p:style>
          <a:lnRef idx="0"/>
          <a:fillRef idx="0"/>
          <a:effectRef idx="0"/>
          <a:fontRef idx="minor"/>
        </p:style>
        <p:txBody>
          <a:bodyPr lIns="90000" rIns="90000" tIns="45000" bIns="45000"/>
          <a:p>
            <a:pPr>
              <a:lnSpc>
                <a:spcPct val="100000"/>
              </a:lnSpc>
            </a:pPr>
            <a:r>
              <a:rPr b="1" lang="pt-BR" sz="1800" spc="-1" strike="noStrike">
                <a:solidFill>
                  <a:srgbClr val="ff0000"/>
                </a:solidFill>
                <a:uFill>
                  <a:solidFill>
                    <a:srgbClr val="ffffff"/>
                  </a:solidFill>
                </a:uFill>
                <a:latin typeface="Tahoma"/>
              </a:rPr>
              <a:t>a</a:t>
            </a:r>
            <a:endParaRPr b="0" lang="pt-BR" sz="1800" spc="-1" strike="noStrike">
              <a:solidFill>
                <a:srgbClr val="000000"/>
              </a:solidFill>
              <a:uFill>
                <a:solidFill>
                  <a:srgbClr val="ffffff"/>
                </a:solidFill>
              </a:uFill>
              <a:latin typeface="Arial"/>
            </a:endParaRPr>
          </a:p>
        </p:txBody>
      </p:sp>
      <p:sp>
        <p:nvSpPr>
          <p:cNvPr id="94" name="CustomShape 8"/>
          <p:cNvSpPr/>
          <p:nvPr/>
        </p:nvSpPr>
        <p:spPr>
          <a:xfrm>
            <a:off x="4737600" y="3213000"/>
            <a:ext cx="360" cy="171000"/>
          </a:xfrm>
          <a:custGeom>
            <a:avLst/>
            <a:gdLst/>
            <a:ahLst/>
            <a:rect l="l" t="t" r="r" b="b"/>
            <a:pathLst>
              <a:path w="21600" h="21600">
                <a:moveTo>
                  <a:pt x="0" y="0"/>
                </a:moveTo>
                <a:lnTo>
                  <a:pt x="21600" y="21600"/>
                </a:lnTo>
              </a:path>
            </a:pathLst>
          </a:custGeom>
          <a:noFill/>
          <a:ln w="3816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95" name="CustomShape 9"/>
          <p:cNvSpPr/>
          <p:nvPr/>
        </p:nvSpPr>
        <p:spPr>
          <a:xfrm>
            <a:off x="1187640" y="3500640"/>
            <a:ext cx="3024000" cy="71316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ff0000"/>
                </a:solidFill>
                <a:uFill>
                  <a:solidFill>
                    <a:srgbClr val="ffffff"/>
                  </a:solidFill>
                </a:uFill>
                <a:latin typeface="Tahoma"/>
              </a:rPr>
              <a:t>N = ({q</a:t>
            </a:r>
            <a:r>
              <a:rPr b="0" lang="pt-BR" sz="1800" spc="-1" strike="noStrike" baseline="-25000">
                <a:solidFill>
                  <a:srgbClr val="ff0000"/>
                </a:solidFill>
                <a:uFill>
                  <a:solidFill>
                    <a:srgbClr val="ffffff"/>
                  </a:solidFill>
                </a:uFill>
                <a:latin typeface="Tahoma"/>
              </a:rPr>
              <a:t>1</a:t>
            </a:r>
            <a:r>
              <a:rPr b="0" lang="pt-BR" sz="1800" spc="-1" strike="noStrike">
                <a:solidFill>
                  <a:srgbClr val="ff0000"/>
                </a:solidFill>
                <a:uFill>
                  <a:solidFill>
                    <a:srgbClr val="ffffff"/>
                  </a:solidFill>
                </a:uFill>
                <a:latin typeface="Tahoma"/>
              </a:rPr>
              <a:t>, q</a:t>
            </a:r>
            <a:r>
              <a:rPr b="0" lang="pt-BR" sz="1800" spc="-1" strike="noStrike" baseline="-25000">
                <a:solidFill>
                  <a:srgbClr val="ff0000"/>
                </a:solidFill>
                <a:uFill>
                  <a:solidFill>
                    <a:srgbClr val="ffffff"/>
                  </a:solidFill>
                </a:uFill>
                <a:latin typeface="Tahoma"/>
              </a:rPr>
              <a:t>2</a:t>
            </a:r>
            <a:r>
              <a:rPr b="0" lang="pt-BR" sz="1800" spc="-1" strike="noStrike">
                <a:solidFill>
                  <a:srgbClr val="ff0000"/>
                </a:solidFill>
                <a:uFill>
                  <a:solidFill>
                    <a:srgbClr val="ffffff"/>
                  </a:solidFill>
                </a:uFill>
                <a:latin typeface="Tahoma"/>
              </a:rPr>
              <a:t>},</a:t>
            </a:r>
            <a:r>
              <a:rPr b="0" lang="pt-BR" sz="1800" spc="-1" strike="noStrike">
                <a:solidFill>
                  <a:srgbClr val="ff0000"/>
                </a:solidFill>
                <a:uFill>
                  <a:solidFill>
                    <a:srgbClr val="ffffff"/>
                  </a:solidFill>
                </a:uFill>
                <a:latin typeface="Symbol"/>
              </a:rPr>
              <a:t></a:t>
            </a:r>
            <a:r>
              <a:rPr b="0" lang="pt-BR" sz="1800" spc="-1" strike="noStrike">
                <a:solidFill>
                  <a:srgbClr val="ff0000"/>
                </a:solidFill>
                <a:uFill>
                  <a:solidFill>
                    <a:srgbClr val="ffffff"/>
                  </a:solidFill>
                </a:uFill>
                <a:latin typeface="Tahoma"/>
              </a:rPr>
              <a:t>, </a:t>
            </a:r>
            <a:r>
              <a:rPr b="0" lang="pt-BR" sz="1800" spc="-1" strike="noStrike">
                <a:solidFill>
                  <a:srgbClr val="ff0000"/>
                </a:solidFill>
                <a:uFill>
                  <a:solidFill>
                    <a:srgbClr val="ffffff"/>
                  </a:solidFill>
                </a:uFill>
                <a:latin typeface="Symbol"/>
              </a:rPr>
              <a:t></a:t>
            </a:r>
            <a:r>
              <a:rPr b="0" lang="pt-BR" sz="1800" spc="-1" strike="noStrike">
                <a:solidFill>
                  <a:srgbClr val="ff0000"/>
                </a:solidFill>
                <a:uFill>
                  <a:solidFill>
                    <a:srgbClr val="ffffff"/>
                  </a:solidFill>
                </a:uFill>
                <a:latin typeface="Tahoma"/>
              </a:rPr>
              <a:t>, q</a:t>
            </a:r>
            <a:r>
              <a:rPr b="0" lang="pt-BR" sz="1800" spc="-1" strike="noStrike" baseline="-25000">
                <a:solidFill>
                  <a:srgbClr val="ff0000"/>
                </a:solidFill>
                <a:uFill>
                  <a:solidFill>
                    <a:srgbClr val="ffffff"/>
                  </a:solidFill>
                </a:uFill>
                <a:latin typeface="Tahoma"/>
              </a:rPr>
              <a:t>1</a:t>
            </a:r>
            <a:r>
              <a:rPr b="0" lang="pt-BR" sz="1800" spc="-1" strike="noStrike">
                <a:solidFill>
                  <a:srgbClr val="ff0000"/>
                </a:solidFill>
                <a:uFill>
                  <a:solidFill>
                    <a:srgbClr val="ffffff"/>
                  </a:solidFill>
                </a:uFill>
                <a:latin typeface="Tahoma"/>
              </a:rPr>
              <a:t>,{q</a:t>
            </a:r>
            <a:r>
              <a:rPr b="0" lang="pt-BR" sz="1800" spc="-1" strike="noStrike" baseline="-25000">
                <a:solidFill>
                  <a:srgbClr val="ff0000"/>
                </a:solidFill>
                <a:uFill>
                  <a:solidFill>
                    <a:srgbClr val="ffffff"/>
                  </a:solidFill>
                </a:uFill>
                <a:latin typeface="Tahoma"/>
              </a:rPr>
              <a:t>2</a:t>
            </a:r>
            <a:r>
              <a:rPr b="0" lang="pt-BR" sz="1800" spc="-1" strike="noStrike">
                <a:solidFill>
                  <a:srgbClr val="ff0000"/>
                </a:solidFill>
                <a:uFill>
                  <a:solidFill>
                    <a:srgbClr val="ffffff"/>
                  </a:solidFill>
                </a:uFill>
                <a:latin typeface="Tahoma"/>
              </a:rPr>
              <a:t>}) </a:t>
            </a:r>
            <a:endParaRPr b="0" lang="pt-BR" sz="1800" spc="-1" strike="noStrike">
              <a:solidFill>
                <a:srgbClr val="000000"/>
              </a:solidFill>
              <a:uFill>
                <a:solidFill>
                  <a:srgbClr val="ffffff"/>
                </a:solidFill>
              </a:uFill>
              <a:latin typeface="Arial"/>
            </a:endParaRPr>
          </a:p>
        </p:txBody>
      </p:sp>
      <p:sp>
        <p:nvSpPr>
          <p:cNvPr id="96" name="CustomShape 10"/>
          <p:cNvSpPr/>
          <p:nvPr/>
        </p:nvSpPr>
        <p:spPr>
          <a:xfrm>
            <a:off x="1187640" y="4367880"/>
            <a:ext cx="4608000" cy="71316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ff0000"/>
                </a:solidFill>
                <a:uFill>
                  <a:solidFill>
                    <a:srgbClr val="ffffff"/>
                  </a:solidFill>
                </a:uFill>
                <a:latin typeface="Symbol"/>
              </a:rPr>
              <a:t></a:t>
            </a:r>
            <a:r>
              <a:rPr b="0" lang="pt-BR" sz="1800" spc="-1" strike="noStrike">
                <a:solidFill>
                  <a:srgbClr val="ff0000"/>
                </a:solidFill>
                <a:uFill>
                  <a:solidFill>
                    <a:srgbClr val="ffffff"/>
                  </a:solidFill>
                </a:uFill>
                <a:latin typeface="Tahoma"/>
              </a:rPr>
              <a:t>(q</a:t>
            </a:r>
            <a:r>
              <a:rPr b="0" lang="pt-BR" sz="1800" spc="-1" strike="noStrike" baseline="-25000">
                <a:solidFill>
                  <a:srgbClr val="ff0000"/>
                </a:solidFill>
                <a:uFill>
                  <a:solidFill>
                    <a:srgbClr val="ffffff"/>
                  </a:solidFill>
                </a:uFill>
                <a:latin typeface="Tahoma"/>
              </a:rPr>
              <a:t>1</a:t>
            </a:r>
            <a:r>
              <a:rPr b="0" lang="pt-BR" sz="1800" spc="-1" strike="noStrike">
                <a:solidFill>
                  <a:srgbClr val="ff0000"/>
                </a:solidFill>
                <a:uFill>
                  <a:solidFill>
                    <a:srgbClr val="ffffff"/>
                  </a:solidFill>
                </a:uFill>
                <a:latin typeface="Tahoma"/>
              </a:rPr>
              <a:t>,s)  ={q</a:t>
            </a:r>
            <a:r>
              <a:rPr b="0" lang="pt-BR" sz="1800" spc="-1" strike="noStrike" baseline="-25000">
                <a:solidFill>
                  <a:srgbClr val="ff0000"/>
                </a:solidFill>
                <a:uFill>
                  <a:solidFill>
                    <a:srgbClr val="ffffff"/>
                  </a:solidFill>
                </a:uFill>
                <a:latin typeface="Tahoma"/>
              </a:rPr>
              <a:t>2</a:t>
            </a:r>
            <a:r>
              <a:rPr b="0" lang="pt-BR" sz="1800" spc="-1" strike="noStrike">
                <a:solidFill>
                  <a:srgbClr val="ff0000"/>
                </a:solidFill>
                <a:uFill>
                  <a:solidFill>
                    <a:srgbClr val="ffffff"/>
                  </a:solidFill>
                </a:uFill>
                <a:latin typeface="Tahoma"/>
              </a:rPr>
              <a:t>} para s=a e </a:t>
            </a:r>
            <a:endParaRPr b="0" lang="pt-BR" sz="1800" spc="-1" strike="noStrike">
              <a:solidFill>
                <a:srgbClr val="000000"/>
              </a:solidFill>
              <a:uFill>
                <a:solidFill>
                  <a:srgbClr val="ffffff"/>
                </a:solidFill>
              </a:uFill>
              <a:latin typeface="Arial"/>
            </a:endParaRPr>
          </a:p>
          <a:p>
            <a:pPr>
              <a:lnSpc>
                <a:spcPct val="100000"/>
              </a:lnSpc>
            </a:pPr>
            <a:r>
              <a:rPr b="0" lang="pt-BR" sz="1800" spc="-1" strike="noStrike">
                <a:solidFill>
                  <a:srgbClr val="ff0000"/>
                </a:solidFill>
                <a:uFill>
                  <a:solidFill>
                    <a:srgbClr val="ffffff"/>
                  </a:solidFill>
                </a:uFill>
                <a:latin typeface="Tahoma"/>
              </a:rPr>
              <a:t>            </a:t>
            </a:r>
            <a:r>
              <a:rPr b="0" lang="pt-BR" sz="1800" spc="-1" strike="noStrike">
                <a:solidFill>
                  <a:srgbClr val="ff0000"/>
                </a:solidFill>
                <a:uFill>
                  <a:solidFill>
                    <a:srgbClr val="ffffff"/>
                  </a:solidFill>
                </a:uFill>
                <a:latin typeface="Tahoma"/>
              </a:rPr>
              <a:t>=</a:t>
            </a:r>
            <a:r>
              <a:rPr b="0" lang="pt-BR" sz="1800" spc="-1" strike="noStrike">
                <a:solidFill>
                  <a:srgbClr val="ff0000"/>
                </a:solidFill>
                <a:uFill>
                  <a:solidFill>
                    <a:srgbClr val="ffffff"/>
                  </a:solidFill>
                </a:uFill>
                <a:latin typeface="Symbol"/>
              </a:rPr>
              <a:t></a:t>
            </a:r>
            <a:r>
              <a:rPr b="0" lang="pt-BR" sz="1800" spc="-1" strike="noStrike">
                <a:solidFill>
                  <a:srgbClr val="ff0000"/>
                </a:solidFill>
                <a:uFill>
                  <a:solidFill>
                    <a:srgbClr val="ffffff"/>
                  </a:solidFill>
                </a:uFill>
                <a:latin typeface="Tahoma"/>
              </a:rPr>
              <a:t> </a:t>
            </a:r>
            <a:r>
              <a:rPr b="0" lang="pt-BR" sz="1800" spc="-1" strike="noStrike" baseline="-25000">
                <a:solidFill>
                  <a:srgbClr val="ff0000"/>
                </a:solidFill>
                <a:uFill>
                  <a:solidFill>
                    <a:srgbClr val="ffffff"/>
                  </a:solidFill>
                </a:uFill>
                <a:latin typeface="Tahoma"/>
              </a:rPr>
              <a:t> </a:t>
            </a:r>
            <a:r>
              <a:rPr b="0" lang="pt-BR" sz="1800" spc="-1" strike="noStrike">
                <a:solidFill>
                  <a:srgbClr val="ff0000"/>
                </a:solidFill>
                <a:uFill>
                  <a:solidFill>
                    <a:srgbClr val="ffffff"/>
                  </a:solidFill>
                </a:uFill>
                <a:latin typeface="Tahoma"/>
              </a:rPr>
              <a:t>   para s</a:t>
            </a:r>
            <a:r>
              <a:rPr b="0" lang="pt-BR" sz="1800" spc="-1" strike="noStrike">
                <a:solidFill>
                  <a:srgbClr val="ff0000"/>
                </a:solidFill>
                <a:uFill>
                  <a:solidFill>
                    <a:srgbClr val="ffffff"/>
                  </a:solidFill>
                </a:uFill>
                <a:latin typeface="Symbol"/>
              </a:rPr>
              <a:t></a:t>
            </a:r>
            <a:r>
              <a:rPr b="0" lang="pt-BR" sz="1800" spc="-1" strike="noStrike">
                <a:solidFill>
                  <a:srgbClr val="ff0000"/>
                </a:solidFill>
                <a:uFill>
                  <a:solidFill>
                    <a:srgbClr val="ffffff"/>
                  </a:solidFill>
                </a:uFill>
                <a:latin typeface="Tahoma"/>
              </a:rPr>
              <a:t>a</a:t>
            </a:r>
            <a:endParaRPr b="0" lang="pt-BR" sz="1800" spc="-1" strike="noStrike">
              <a:solidFill>
                <a:srgbClr val="000000"/>
              </a:solidFill>
              <a:uFill>
                <a:solidFill>
                  <a:srgbClr val="ffffff"/>
                </a:solidFill>
              </a:uFill>
              <a:latin typeface="Arial"/>
            </a:endParaRPr>
          </a:p>
        </p:txBody>
      </p:sp>
      <p:sp>
        <p:nvSpPr>
          <p:cNvPr id="97" name="CustomShape 11"/>
          <p:cNvSpPr/>
          <p:nvPr/>
        </p:nvSpPr>
        <p:spPr>
          <a:xfrm>
            <a:off x="1201320" y="5301360"/>
            <a:ext cx="4608000" cy="40140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ff0000"/>
                </a:solidFill>
                <a:uFill>
                  <a:solidFill>
                    <a:srgbClr val="ffffff"/>
                  </a:solidFill>
                </a:uFill>
                <a:latin typeface="Symbol"/>
              </a:rPr>
              <a:t></a:t>
            </a:r>
            <a:r>
              <a:rPr b="0" lang="pt-BR" sz="1800" spc="-1" strike="noStrike">
                <a:solidFill>
                  <a:srgbClr val="ff0000"/>
                </a:solidFill>
                <a:uFill>
                  <a:solidFill>
                    <a:srgbClr val="ffffff"/>
                  </a:solidFill>
                </a:uFill>
                <a:latin typeface="Tahoma"/>
              </a:rPr>
              <a:t>(q</a:t>
            </a:r>
            <a:r>
              <a:rPr b="0" lang="pt-BR" sz="1800" spc="-1" strike="noStrike" baseline="-25000">
                <a:solidFill>
                  <a:srgbClr val="ff0000"/>
                </a:solidFill>
                <a:uFill>
                  <a:solidFill>
                    <a:srgbClr val="ffffff"/>
                  </a:solidFill>
                </a:uFill>
                <a:latin typeface="Tahoma"/>
              </a:rPr>
              <a:t>2</a:t>
            </a:r>
            <a:r>
              <a:rPr b="0" lang="pt-BR" sz="1800" spc="-1" strike="noStrike">
                <a:solidFill>
                  <a:srgbClr val="ff0000"/>
                </a:solidFill>
                <a:uFill>
                  <a:solidFill>
                    <a:srgbClr val="ffffff"/>
                  </a:solidFill>
                </a:uFill>
                <a:latin typeface="Tahoma"/>
              </a:rPr>
              <a:t>,s)  =</a:t>
            </a:r>
            <a:r>
              <a:rPr b="0" lang="pt-BR" sz="1800" spc="-1" strike="noStrike">
                <a:solidFill>
                  <a:srgbClr val="ff0000"/>
                </a:solidFill>
                <a:uFill>
                  <a:solidFill>
                    <a:srgbClr val="ffffff"/>
                  </a:solidFill>
                </a:uFill>
                <a:latin typeface="Symbol"/>
              </a:rPr>
              <a:t></a:t>
            </a:r>
            <a:r>
              <a:rPr b="0" lang="pt-BR" sz="1800" spc="-1" strike="noStrike">
                <a:solidFill>
                  <a:srgbClr val="ff0000"/>
                </a:solidFill>
                <a:uFill>
                  <a:solidFill>
                    <a:srgbClr val="ffffff"/>
                  </a:solidFill>
                </a:uFill>
                <a:latin typeface="Tahoma"/>
              </a:rPr>
              <a:t> </a:t>
            </a:r>
            <a:r>
              <a:rPr b="0" lang="pt-BR" sz="1800" spc="-1" strike="noStrike" baseline="-25000">
                <a:solidFill>
                  <a:srgbClr val="ff0000"/>
                </a:solidFill>
                <a:uFill>
                  <a:solidFill>
                    <a:srgbClr val="ffffff"/>
                  </a:solidFill>
                </a:uFill>
                <a:latin typeface="Tahoma"/>
              </a:rPr>
              <a:t> </a:t>
            </a:r>
            <a:r>
              <a:rPr b="0" lang="pt-BR" sz="1800" spc="-1" strike="noStrike">
                <a:solidFill>
                  <a:srgbClr val="ff0000"/>
                </a:solidFill>
                <a:uFill>
                  <a:solidFill>
                    <a:srgbClr val="ffffff"/>
                  </a:solidFill>
                </a:uFill>
                <a:latin typeface="Tahoma"/>
              </a:rPr>
              <a:t>   </a:t>
            </a:r>
            <a:endParaRPr b="0" lang="pt-BR" sz="1800" spc="-1" strike="noStrike">
              <a:solidFill>
                <a:srgbClr val="000000"/>
              </a:solidFill>
              <a:uFill>
                <a:solidFill>
                  <a:srgbClr val="ffffff"/>
                </a:solidFill>
              </a:uFill>
              <a:latin typeface="Arial"/>
            </a:endParaRPr>
          </a:p>
        </p:txBody>
      </p:sp>
    </p:spTree>
  </p:cSld>
  <p:timing>
    <p:tnLst>
      <p:par>
        <p:cTn id="51" dur="indefinite" restart="never" nodeType="tmRoot">
          <p:childTnLst>
            <p:seq>
              <p:cTn id="52" dur="indefinite" nodeType="mainSeq">
                <p:childTnLst>
                  <p:par>
                    <p:cTn id="53" fill="hold">
                      <p:stCondLst>
                        <p:cond delay="indefinite"/>
                      </p:stCondLst>
                      <p:childTnLst>
                        <p:par>
                          <p:cTn id="54" fill="hold">
                            <p:stCondLst>
                              <p:cond delay="0"/>
                            </p:stCondLst>
                            <p:childTnLst>
                              <p:par>
                                <p:cTn id="55" nodeType="clickEffect" fill="hold" presetClass="entr" presetID="2" presetSubtype="4">
                                  <p:stCondLst>
                                    <p:cond delay="0"/>
                                  </p:stCondLst>
                                  <p:childTnLst>
                                    <p:set>
                                      <p:cBhvr>
                                        <p:cTn id="56" dur="1" fill="hold">
                                          <p:stCondLst>
                                            <p:cond delay="0"/>
                                          </p:stCondLst>
                                        </p:cTn>
                                        <p:tgtEl>
                                          <p:spTgt spid="-1"/>
                                        </p:tgtEl>
                                        <p:attrNameLst>
                                          <p:attrName>style.visibility</p:attrName>
                                        </p:attrNameLst>
                                      </p:cBhvr>
                                      <p:to>
                                        <p:strVal val="visible"/>
                                      </p:to>
                                    </p:set>
                                    <p:anim calcmode="lin" valueType="num">
                                      <p:cBhvr additive="repl">
                                        <p:cTn id="57" dur="500" fill="hold"/>
                                        <p:tgtEl>
                                          <p:spTgt spid="-1"/>
                                        </p:tgtEl>
                                        <p:attrNameLst>
                                          <p:attrName>ppt_x</p:attrName>
                                        </p:attrNameLst>
                                      </p:cBhvr>
                                      <p:tavLst>
                                        <p:tav tm="0">
                                          <p:val>
                                            <p:strVal val="#ppt_x"/>
                                          </p:val>
                                        </p:tav>
                                        <p:tav tm="100000">
                                          <p:val>
                                            <p:strVal val="#ppt_x"/>
                                          </p:val>
                                        </p:tav>
                                      </p:tavLst>
                                    </p:anim>
                                    <p:anim calcmode="lin" valueType="num">
                                      <p:cBhvr additive="repl">
                                        <p:cTn id="58" dur="500" fill="hold"/>
                                        <p:tgtEl>
                                          <p:spTgt spid="-1"/>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nodeType="clickEffect" fill="hold" presetClass="entr" presetID="2" presetSubtype="4">
                                  <p:stCondLst>
                                    <p:cond delay="0"/>
                                  </p:stCondLst>
                                  <p:childTnLst>
                                    <p:set>
                                      <p:cBhvr>
                                        <p:cTn id="62" dur="1" fill="hold">
                                          <p:stCondLst>
                                            <p:cond delay="0"/>
                                          </p:stCondLst>
                                        </p:cTn>
                                        <p:tgtEl>
                                          <p:spTgt spid="-1"/>
                                        </p:tgtEl>
                                        <p:attrNameLst>
                                          <p:attrName>style.visibility</p:attrName>
                                        </p:attrNameLst>
                                      </p:cBhvr>
                                      <p:to>
                                        <p:strVal val="visible"/>
                                      </p:to>
                                    </p:set>
                                    <p:anim calcmode="lin" valueType="num">
                                      <p:cBhvr additive="repl">
                                        <p:cTn id="63" dur="500" fill="hold"/>
                                        <p:tgtEl>
                                          <p:spTgt spid="-1"/>
                                        </p:tgtEl>
                                        <p:attrNameLst>
                                          <p:attrName>ppt_x</p:attrName>
                                        </p:attrNameLst>
                                      </p:cBhvr>
                                      <p:tavLst>
                                        <p:tav tm="0">
                                          <p:val>
                                            <p:strVal val="#ppt_x"/>
                                          </p:val>
                                        </p:tav>
                                        <p:tav tm="100000">
                                          <p:val>
                                            <p:strVal val="#ppt_x"/>
                                          </p:val>
                                        </p:tav>
                                      </p:tavLst>
                                    </p:anim>
                                    <p:anim calcmode="lin" valueType="num">
                                      <p:cBhvr additive="repl">
                                        <p:cTn id="64" dur="500" fill="hold"/>
                                        <p:tgtEl>
                                          <p:spTgt spid="-1"/>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nodeType="clickEffect" fill="hold" presetClass="entr" presetID="2" presetSubtype="4">
                                  <p:stCondLst>
                                    <p:cond delay="0"/>
                                  </p:stCondLst>
                                  <p:childTnLst>
                                    <p:set>
                                      <p:cBhvr>
                                        <p:cTn id="68" dur="1" fill="hold">
                                          <p:stCondLst>
                                            <p:cond delay="0"/>
                                          </p:stCondLst>
                                        </p:cTn>
                                        <p:tgtEl>
                                          <p:spTgt spid="95"/>
                                        </p:tgtEl>
                                        <p:attrNameLst>
                                          <p:attrName>style.visibility</p:attrName>
                                        </p:attrNameLst>
                                      </p:cBhvr>
                                      <p:to>
                                        <p:strVal val="visible"/>
                                      </p:to>
                                    </p:set>
                                    <p:anim calcmode="lin" valueType="num">
                                      <p:cBhvr additive="repl">
                                        <p:cTn id="69" dur="500" fill="hold"/>
                                        <p:tgtEl>
                                          <p:spTgt spid="95"/>
                                        </p:tgtEl>
                                        <p:attrNameLst>
                                          <p:attrName>ppt_x</p:attrName>
                                        </p:attrNameLst>
                                      </p:cBhvr>
                                      <p:tavLst>
                                        <p:tav tm="0">
                                          <p:val>
                                            <p:strVal val="#ppt_x"/>
                                          </p:val>
                                        </p:tav>
                                        <p:tav tm="100000">
                                          <p:val>
                                            <p:strVal val="#ppt_x"/>
                                          </p:val>
                                        </p:tav>
                                      </p:tavLst>
                                    </p:anim>
                                    <p:anim calcmode="lin" valueType="num">
                                      <p:cBhvr additive="repl">
                                        <p:cTn id="70"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nodeType="clickEffect" fill="hold" presetClass="entr" presetID="2" presetSubtype="4">
                                  <p:stCondLst>
                                    <p:cond delay="0"/>
                                  </p:stCondLst>
                                  <p:childTnLst>
                                    <p:set>
                                      <p:cBhvr>
                                        <p:cTn id="74" dur="1" fill="hold">
                                          <p:stCondLst>
                                            <p:cond delay="0"/>
                                          </p:stCondLst>
                                        </p:cTn>
                                        <p:tgtEl>
                                          <p:spTgt spid="96"/>
                                        </p:tgtEl>
                                        <p:attrNameLst>
                                          <p:attrName>style.visibility</p:attrName>
                                        </p:attrNameLst>
                                      </p:cBhvr>
                                      <p:to>
                                        <p:strVal val="visible"/>
                                      </p:to>
                                    </p:set>
                                    <p:anim calcmode="lin" valueType="num">
                                      <p:cBhvr additive="repl">
                                        <p:cTn id="75" dur="500" fill="hold"/>
                                        <p:tgtEl>
                                          <p:spTgt spid="96"/>
                                        </p:tgtEl>
                                        <p:attrNameLst>
                                          <p:attrName>ppt_x</p:attrName>
                                        </p:attrNameLst>
                                      </p:cBhvr>
                                      <p:tavLst>
                                        <p:tav tm="0">
                                          <p:val>
                                            <p:strVal val="#ppt_x"/>
                                          </p:val>
                                        </p:tav>
                                        <p:tav tm="100000">
                                          <p:val>
                                            <p:strVal val="#ppt_x"/>
                                          </p:val>
                                        </p:tav>
                                      </p:tavLst>
                                    </p:anim>
                                    <p:anim calcmode="lin" valueType="num">
                                      <p:cBhvr additive="repl">
                                        <p:cTn id="76"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nodeType="clickEffect" fill="hold" presetClass="entr" presetID="2" presetSubtype="4">
                                  <p:stCondLst>
                                    <p:cond delay="0"/>
                                  </p:stCondLst>
                                  <p:childTnLst>
                                    <p:set>
                                      <p:cBhvr>
                                        <p:cTn id="80" dur="1" fill="hold">
                                          <p:stCondLst>
                                            <p:cond delay="0"/>
                                          </p:stCondLst>
                                        </p:cTn>
                                        <p:tgtEl>
                                          <p:spTgt spid="97"/>
                                        </p:tgtEl>
                                        <p:attrNameLst>
                                          <p:attrName>style.visibility</p:attrName>
                                        </p:attrNameLst>
                                      </p:cBhvr>
                                      <p:to>
                                        <p:strVal val="visible"/>
                                      </p:to>
                                    </p:set>
                                    <p:anim calcmode="lin" valueType="num">
                                      <p:cBhvr additive="repl">
                                        <p:cTn id="81" dur="500" fill="hold"/>
                                        <p:tgtEl>
                                          <p:spTgt spid="97"/>
                                        </p:tgtEl>
                                        <p:attrNameLst>
                                          <p:attrName>ppt_x</p:attrName>
                                        </p:attrNameLst>
                                      </p:cBhvr>
                                      <p:tavLst>
                                        <p:tav tm="0">
                                          <p:val>
                                            <p:strVal val="#ppt_x"/>
                                          </p:val>
                                        </p:tav>
                                        <p:tav tm="100000">
                                          <p:val>
                                            <p:strVal val="#ppt_x"/>
                                          </p:val>
                                        </p:tav>
                                      </p:tavLst>
                                    </p:anim>
                                    <p:anim calcmode="lin" valueType="num">
                                      <p:cBhvr additive="repl">
                                        <p:cTn id="82"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755640" y="1166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De expressão regular para AFN</a:t>
            </a:r>
            <a:r>
              <a:rPr b="1" lang="pt-BR" sz="2400" spc="-1" strike="noStrike">
                <a:solidFill>
                  <a:srgbClr val="720000"/>
                </a:solidFill>
                <a:uFill>
                  <a:solidFill>
                    <a:srgbClr val="ffffff"/>
                  </a:solidFill>
                </a:uFill>
                <a:latin typeface="Arial Narrow"/>
              </a:rPr>
              <a:t>
</a:t>
            </a:r>
            <a:r>
              <a:rPr b="1" lang="pt-BR" sz="2400" spc="-1" strike="noStrike">
                <a:solidFill>
                  <a:srgbClr val="720000"/>
                </a:solidFill>
                <a:uFill>
                  <a:solidFill>
                    <a:srgbClr val="ffffff"/>
                  </a:solidFill>
                </a:uFill>
                <a:latin typeface="Arial Narrow"/>
              </a:rPr>
              <a:t>PROVA</a:t>
            </a:r>
            <a:r>
              <a:rPr b="1" lang="pt-BR" sz="2400" spc="-1" strike="noStrike">
                <a:solidFill>
                  <a:srgbClr val="720000"/>
                </a:solidFill>
                <a:uFill>
                  <a:solidFill>
                    <a:srgbClr val="ffffff"/>
                  </a:solidFill>
                </a:uFill>
                <a:latin typeface="Arial Narrow"/>
              </a:rPr>
              <a:t>
</a:t>
            </a:r>
            <a:endParaRPr b="0" lang="pt-BR" sz="2800" spc="-1" strike="noStrike">
              <a:solidFill>
                <a:srgbClr val="ffffff"/>
              </a:solidFill>
              <a:uFill>
                <a:solidFill>
                  <a:srgbClr val="ffffff"/>
                </a:solidFill>
              </a:uFill>
              <a:latin typeface="Tahoma"/>
            </a:endParaRPr>
          </a:p>
        </p:txBody>
      </p:sp>
      <p:sp>
        <p:nvSpPr>
          <p:cNvPr id="99" name="TextShape 2"/>
          <p:cNvSpPr txBox="1"/>
          <p:nvPr/>
        </p:nvSpPr>
        <p:spPr>
          <a:xfrm>
            <a:off x="539640" y="980640"/>
            <a:ext cx="8136720" cy="2376000"/>
          </a:xfrm>
          <a:prstGeom prst="rect">
            <a:avLst/>
          </a:prstGeom>
          <a:noFill/>
          <a:ln>
            <a:noFill/>
          </a:ln>
        </p:spPr>
        <p:txBody>
          <a:bodyPr/>
          <a:p>
            <a:pPr>
              <a:lnSpc>
                <a:spcPct val="100000"/>
              </a:lnSpc>
            </a:pP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Vamos considerar os 6 casos na definição de uma ER.</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Caso 2: R = </a:t>
            </a:r>
            <a:r>
              <a:rPr b="0" lang="pt-BR" sz="2400" spc="-1" strike="noStrike">
                <a:solidFill>
                  <a:srgbClr val="000000"/>
                </a:solidFill>
                <a:uFill>
                  <a:solidFill>
                    <a:srgbClr val="ffffff"/>
                  </a:solidFill>
                </a:uFill>
                <a:latin typeface="Symbol"/>
              </a:rPr>
              <a:t></a:t>
            </a:r>
            <a:r>
              <a:rPr b="0" lang="pt-BR" sz="2400" spc="-1" strike="noStrike">
                <a:solidFill>
                  <a:srgbClr val="000000"/>
                </a:solidFill>
                <a:uFill>
                  <a:solidFill>
                    <a:srgbClr val="ffffff"/>
                  </a:solidFill>
                </a:uFill>
                <a:latin typeface="Arial"/>
              </a:rPr>
              <a:t>. Então L(R)={</a:t>
            </a:r>
            <a:r>
              <a:rPr b="0" lang="pt-BR" sz="2400" spc="-1" strike="noStrike">
                <a:solidFill>
                  <a:srgbClr val="000000"/>
                </a:solidFill>
                <a:uFill>
                  <a:solidFill>
                    <a:srgbClr val="ffffff"/>
                  </a:solidFill>
                </a:uFill>
                <a:latin typeface="Symbol"/>
              </a:rPr>
              <a:t></a:t>
            </a:r>
            <a:r>
              <a:rPr b="0" lang="pt-BR" sz="2400" spc="-1" strike="noStrike">
                <a:solidFill>
                  <a:srgbClr val="000000"/>
                </a:solidFill>
                <a:uFill>
                  <a:solidFill>
                    <a:srgbClr val="ffffff"/>
                  </a:solidFill>
                </a:uFill>
                <a:latin typeface="Arial"/>
              </a:rPr>
              <a:t>}</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p:txBody>
      </p:sp>
      <p:sp>
        <p:nvSpPr>
          <p:cNvPr id="100" name="CustomShape 3"/>
          <p:cNvSpPr/>
          <p:nvPr/>
        </p:nvSpPr>
        <p:spPr>
          <a:xfrm>
            <a:off x="4179240" y="3326040"/>
            <a:ext cx="677520" cy="6274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101" name="CustomShape 4"/>
          <p:cNvSpPr/>
          <p:nvPr/>
        </p:nvSpPr>
        <p:spPr>
          <a:xfrm>
            <a:off x="4228920" y="3371760"/>
            <a:ext cx="578520" cy="536760"/>
          </a:xfrm>
          <a:prstGeom prst="ellipse">
            <a:avLst/>
          </a:prstGeom>
          <a:noFill/>
          <a:ln>
            <a:round/>
          </a:ln>
        </p:spPr>
        <p:style>
          <a:lnRef idx="2">
            <a:schemeClr val="accent1">
              <a:shade val="50000"/>
            </a:schemeClr>
          </a:lnRef>
          <a:fillRef idx="1">
            <a:schemeClr val="accent1"/>
          </a:fillRef>
          <a:effectRef idx="0">
            <a:schemeClr val="accent1"/>
          </a:effectRef>
          <a:fontRef idx="minor"/>
        </p:style>
      </p:sp>
      <p:sp>
        <p:nvSpPr>
          <p:cNvPr id="102" name="CustomShape 5"/>
          <p:cNvSpPr/>
          <p:nvPr/>
        </p:nvSpPr>
        <p:spPr>
          <a:xfrm>
            <a:off x="4562640" y="3141000"/>
            <a:ext cx="360" cy="171000"/>
          </a:xfrm>
          <a:custGeom>
            <a:avLst/>
            <a:gdLst/>
            <a:ahLst/>
            <a:rect l="l" t="t" r="r" b="b"/>
            <a:pathLst>
              <a:path w="21600" h="21600">
                <a:moveTo>
                  <a:pt x="0" y="0"/>
                </a:moveTo>
                <a:lnTo>
                  <a:pt x="21600" y="21600"/>
                </a:lnTo>
              </a:path>
            </a:pathLst>
          </a:custGeom>
          <a:noFill/>
          <a:ln w="3816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03" name="CustomShape 6"/>
          <p:cNvSpPr/>
          <p:nvPr/>
        </p:nvSpPr>
        <p:spPr>
          <a:xfrm>
            <a:off x="1131840" y="4221000"/>
            <a:ext cx="3024000" cy="40140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ff0000"/>
                </a:solidFill>
                <a:uFill>
                  <a:solidFill>
                    <a:srgbClr val="ffffff"/>
                  </a:solidFill>
                </a:uFill>
                <a:latin typeface="Tahoma"/>
              </a:rPr>
              <a:t>N = ({q</a:t>
            </a:r>
            <a:r>
              <a:rPr b="0" lang="pt-BR" sz="1800" spc="-1" strike="noStrike" baseline="-25000">
                <a:solidFill>
                  <a:srgbClr val="ff0000"/>
                </a:solidFill>
                <a:uFill>
                  <a:solidFill>
                    <a:srgbClr val="ffffff"/>
                  </a:solidFill>
                </a:uFill>
                <a:latin typeface="Tahoma"/>
              </a:rPr>
              <a:t>1</a:t>
            </a:r>
            <a:r>
              <a:rPr b="0" lang="pt-BR" sz="1800" spc="-1" strike="noStrike">
                <a:solidFill>
                  <a:srgbClr val="ff0000"/>
                </a:solidFill>
                <a:uFill>
                  <a:solidFill>
                    <a:srgbClr val="ffffff"/>
                  </a:solidFill>
                </a:uFill>
                <a:latin typeface="Tahoma"/>
              </a:rPr>
              <a:t>},</a:t>
            </a:r>
            <a:r>
              <a:rPr b="0" lang="pt-BR" sz="1800" spc="-1" strike="noStrike">
                <a:solidFill>
                  <a:srgbClr val="ff0000"/>
                </a:solidFill>
                <a:uFill>
                  <a:solidFill>
                    <a:srgbClr val="ffffff"/>
                  </a:solidFill>
                </a:uFill>
                <a:latin typeface="Symbol"/>
              </a:rPr>
              <a:t></a:t>
            </a:r>
            <a:r>
              <a:rPr b="0" lang="pt-BR" sz="1800" spc="-1" strike="noStrike">
                <a:solidFill>
                  <a:srgbClr val="ff0000"/>
                </a:solidFill>
                <a:uFill>
                  <a:solidFill>
                    <a:srgbClr val="ffffff"/>
                  </a:solidFill>
                </a:uFill>
                <a:latin typeface="Tahoma"/>
              </a:rPr>
              <a:t>, </a:t>
            </a:r>
            <a:r>
              <a:rPr b="0" lang="pt-BR" sz="1800" spc="-1" strike="noStrike">
                <a:solidFill>
                  <a:srgbClr val="ff0000"/>
                </a:solidFill>
                <a:uFill>
                  <a:solidFill>
                    <a:srgbClr val="ffffff"/>
                  </a:solidFill>
                </a:uFill>
                <a:latin typeface="Symbol"/>
              </a:rPr>
              <a:t></a:t>
            </a:r>
            <a:r>
              <a:rPr b="0" lang="pt-BR" sz="1800" spc="-1" strike="noStrike">
                <a:solidFill>
                  <a:srgbClr val="ff0000"/>
                </a:solidFill>
                <a:uFill>
                  <a:solidFill>
                    <a:srgbClr val="ffffff"/>
                  </a:solidFill>
                </a:uFill>
                <a:latin typeface="Tahoma"/>
              </a:rPr>
              <a:t>, q</a:t>
            </a:r>
            <a:r>
              <a:rPr b="0" lang="pt-BR" sz="1800" spc="-1" strike="noStrike" baseline="-25000">
                <a:solidFill>
                  <a:srgbClr val="ff0000"/>
                </a:solidFill>
                <a:uFill>
                  <a:solidFill>
                    <a:srgbClr val="ffffff"/>
                  </a:solidFill>
                </a:uFill>
                <a:latin typeface="Tahoma"/>
              </a:rPr>
              <a:t>1</a:t>
            </a:r>
            <a:r>
              <a:rPr b="0" lang="pt-BR" sz="1800" spc="-1" strike="noStrike">
                <a:solidFill>
                  <a:srgbClr val="ff0000"/>
                </a:solidFill>
                <a:uFill>
                  <a:solidFill>
                    <a:srgbClr val="ffffff"/>
                  </a:solidFill>
                </a:uFill>
                <a:latin typeface="Tahoma"/>
              </a:rPr>
              <a:t>,{q</a:t>
            </a:r>
            <a:r>
              <a:rPr b="0" lang="pt-BR" sz="1800" spc="-1" strike="noStrike" baseline="-25000">
                <a:solidFill>
                  <a:srgbClr val="ff0000"/>
                </a:solidFill>
                <a:uFill>
                  <a:solidFill>
                    <a:srgbClr val="ffffff"/>
                  </a:solidFill>
                </a:uFill>
                <a:latin typeface="Tahoma"/>
              </a:rPr>
              <a:t>1</a:t>
            </a:r>
            <a:r>
              <a:rPr b="0" lang="pt-BR" sz="1800" spc="-1" strike="noStrike">
                <a:solidFill>
                  <a:srgbClr val="ff0000"/>
                </a:solidFill>
                <a:uFill>
                  <a:solidFill>
                    <a:srgbClr val="ffffff"/>
                  </a:solidFill>
                </a:uFill>
                <a:latin typeface="Tahoma"/>
              </a:rPr>
              <a:t>}) </a:t>
            </a:r>
            <a:endParaRPr b="0" lang="pt-BR" sz="1800" spc="-1" strike="noStrike">
              <a:solidFill>
                <a:srgbClr val="000000"/>
              </a:solidFill>
              <a:uFill>
                <a:solidFill>
                  <a:srgbClr val="ffffff"/>
                </a:solidFill>
              </a:uFill>
              <a:latin typeface="Arial"/>
            </a:endParaRPr>
          </a:p>
        </p:txBody>
      </p:sp>
      <p:sp>
        <p:nvSpPr>
          <p:cNvPr id="104" name="CustomShape 7"/>
          <p:cNvSpPr/>
          <p:nvPr/>
        </p:nvSpPr>
        <p:spPr>
          <a:xfrm>
            <a:off x="1096200" y="4731840"/>
            <a:ext cx="4608000" cy="40140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ff0000"/>
                </a:solidFill>
                <a:uFill>
                  <a:solidFill>
                    <a:srgbClr val="ffffff"/>
                  </a:solidFill>
                </a:uFill>
                <a:latin typeface="Symbol"/>
              </a:rPr>
              <a:t></a:t>
            </a:r>
            <a:r>
              <a:rPr b="0" lang="pt-BR" sz="1800" spc="-1" strike="noStrike">
                <a:solidFill>
                  <a:srgbClr val="ff0000"/>
                </a:solidFill>
                <a:uFill>
                  <a:solidFill>
                    <a:srgbClr val="ffffff"/>
                  </a:solidFill>
                </a:uFill>
                <a:latin typeface="Tahoma"/>
              </a:rPr>
              <a:t>(r,s)  = </a:t>
            </a:r>
            <a:r>
              <a:rPr b="0" lang="pt-BR" sz="1800" spc="-1" strike="noStrike">
                <a:solidFill>
                  <a:srgbClr val="ff0000"/>
                </a:solidFill>
                <a:uFill>
                  <a:solidFill>
                    <a:srgbClr val="ffffff"/>
                  </a:solidFill>
                </a:uFill>
                <a:latin typeface="Symbol"/>
              </a:rPr>
              <a:t></a:t>
            </a:r>
            <a:r>
              <a:rPr b="0" lang="pt-BR" sz="1800" spc="-1" strike="noStrike">
                <a:solidFill>
                  <a:srgbClr val="ff0000"/>
                </a:solidFill>
                <a:uFill>
                  <a:solidFill>
                    <a:srgbClr val="ffffff"/>
                  </a:solidFill>
                </a:uFill>
                <a:latin typeface="Tahoma"/>
              </a:rPr>
              <a:t> para quaisquer r e s </a:t>
            </a:r>
            <a:r>
              <a:rPr b="0" lang="pt-BR" sz="1800" spc="-1" strike="noStrike" baseline="-25000">
                <a:solidFill>
                  <a:srgbClr val="ff0000"/>
                </a:solidFill>
                <a:uFill>
                  <a:solidFill>
                    <a:srgbClr val="ffffff"/>
                  </a:solidFill>
                </a:uFill>
                <a:latin typeface="Tahoma"/>
              </a:rPr>
              <a:t> </a:t>
            </a:r>
            <a:r>
              <a:rPr b="0" lang="pt-BR" sz="1800" spc="-1" strike="noStrike">
                <a:solidFill>
                  <a:srgbClr val="ff0000"/>
                </a:solidFill>
                <a:uFill>
                  <a:solidFill>
                    <a:srgbClr val="ffffff"/>
                  </a:solidFill>
                </a:uFill>
                <a:latin typeface="Tahoma"/>
              </a:rPr>
              <a:t>   </a:t>
            </a:r>
            <a:endParaRPr b="0" lang="pt-BR" sz="1800" spc="-1" strike="noStrike">
              <a:solidFill>
                <a:srgbClr val="000000"/>
              </a:solidFill>
              <a:uFill>
                <a:solidFill>
                  <a:srgbClr val="ffffff"/>
                </a:solidFill>
              </a:uFill>
              <a:latin typeface="Arial"/>
            </a:endParaRPr>
          </a:p>
        </p:txBody>
      </p:sp>
    </p:spTree>
  </p:cSld>
  <p:timing>
    <p:tnLst>
      <p:par>
        <p:cTn id="83" dur="indefinite" restart="never" nodeType="tmRoot">
          <p:childTnLst>
            <p:seq>
              <p:cTn id="84" dur="indefinite" nodeType="mainSeq">
                <p:childTnLst>
                  <p:par>
                    <p:cTn id="85" fill="hold">
                      <p:stCondLst>
                        <p:cond delay="indefinite"/>
                      </p:stCondLst>
                      <p:childTnLst>
                        <p:par>
                          <p:cTn id="86" fill="hold">
                            <p:stCondLst>
                              <p:cond delay="0"/>
                            </p:stCondLst>
                            <p:childTnLst>
                              <p:par>
                                <p:cTn id="87" nodeType="clickEffect" fill="hold" presetClass="entr" presetID="2" presetSubtype="4">
                                  <p:stCondLst>
                                    <p:cond delay="0"/>
                                  </p:stCondLst>
                                  <p:childTnLst>
                                    <p:set>
                                      <p:cBhvr>
                                        <p:cTn id="88" dur="1" fill="hold">
                                          <p:stCondLst>
                                            <p:cond delay="0"/>
                                          </p:stCondLst>
                                        </p:cTn>
                                        <p:tgtEl>
                                          <p:spTgt spid="-1"/>
                                        </p:tgtEl>
                                        <p:attrNameLst>
                                          <p:attrName>style.visibility</p:attrName>
                                        </p:attrNameLst>
                                      </p:cBhvr>
                                      <p:to>
                                        <p:strVal val="visible"/>
                                      </p:to>
                                    </p:set>
                                    <p:anim calcmode="lin" valueType="num">
                                      <p:cBhvr additive="repl">
                                        <p:cTn id="89" dur="500" fill="hold"/>
                                        <p:tgtEl>
                                          <p:spTgt spid="-1"/>
                                        </p:tgtEl>
                                        <p:attrNameLst>
                                          <p:attrName>ppt_x</p:attrName>
                                        </p:attrNameLst>
                                      </p:cBhvr>
                                      <p:tavLst>
                                        <p:tav tm="0">
                                          <p:val>
                                            <p:strVal val="#ppt_x"/>
                                          </p:val>
                                        </p:tav>
                                        <p:tav tm="100000">
                                          <p:val>
                                            <p:strVal val="#ppt_x"/>
                                          </p:val>
                                        </p:tav>
                                      </p:tavLst>
                                    </p:anim>
                                    <p:anim calcmode="lin" valueType="num">
                                      <p:cBhvr additive="repl">
                                        <p:cTn id="90" dur="500" fill="hold"/>
                                        <p:tgtEl>
                                          <p:spTgt spid="-1"/>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nodeType="clickEffect" fill="hold" presetClass="entr" presetID="2" presetSubtype="4">
                                  <p:stCondLst>
                                    <p:cond delay="0"/>
                                  </p:stCondLst>
                                  <p:childTnLst>
                                    <p:set>
                                      <p:cBhvr>
                                        <p:cTn id="94" dur="1" fill="hold">
                                          <p:stCondLst>
                                            <p:cond delay="0"/>
                                          </p:stCondLst>
                                        </p:cTn>
                                        <p:tgtEl>
                                          <p:spTgt spid="102"/>
                                        </p:tgtEl>
                                        <p:attrNameLst>
                                          <p:attrName>style.visibility</p:attrName>
                                        </p:attrNameLst>
                                      </p:cBhvr>
                                      <p:to>
                                        <p:strVal val="visible"/>
                                      </p:to>
                                    </p:set>
                                    <p:anim calcmode="lin" valueType="num">
                                      <p:cBhvr additive="repl">
                                        <p:cTn id="95" dur="500" fill="hold"/>
                                        <p:tgtEl>
                                          <p:spTgt spid="102"/>
                                        </p:tgtEl>
                                        <p:attrNameLst>
                                          <p:attrName>ppt_x</p:attrName>
                                        </p:attrNameLst>
                                      </p:cBhvr>
                                      <p:tavLst>
                                        <p:tav tm="0">
                                          <p:val>
                                            <p:strVal val="#ppt_x"/>
                                          </p:val>
                                        </p:tav>
                                        <p:tav tm="100000">
                                          <p:val>
                                            <p:strVal val="#ppt_x"/>
                                          </p:val>
                                        </p:tav>
                                      </p:tavLst>
                                    </p:anim>
                                    <p:anim calcmode="lin" valueType="num">
                                      <p:cBhvr additive="repl">
                                        <p:cTn id="96" dur="500" fill="hold"/>
                                        <p:tgtEl>
                                          <p:spTgt spid="102"/>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nodeType="clickEffect" fill="hold" presetClass="entr" presetID="2" presetSubtype="4">
                                  <p:stCondLst>
                                    <p:cond delay="0"/>
                                  </p:stCondLst>
                                  <p:childTnLst>
                                    <p:set>
                                      <p:cBhvr>
                                        <p:cTn id="100" dur="1" fill="hold">
                                          <p:stCondLst>
                                            <p:cond delay="0"/>
                                          </p:stCondLst>
                                        </p:cTn>
                                        <p:tgtEl>
                                          <p:spTgt spid="103"/>
                                        </p:tgtEl>
                                        <p:attrNameLst>
                                          <p:attrName>style.visibility</p:attrName>
                                        </p:attrNameLst>
                                      </p:cBhvr>
                                      <p:to>
                                        <p:strVal val="visible"/>
                                      </p:to>
                                    </p:set>
                                    <p:anim calcmode="lin" valueType="num">
                                      <p:cBhvr additive="repl">
                                        <p:cTn id="101" dur="500" fill="hold"/>
                                        <p:tgtEl>
                                          <p:spTgt spid="103"/>
                                        </p:tgtEl>
                                        <p:attrNameLst>
                                          <p:attrName>ppt_x</p:attrName>
                                        </p:attrNameLst>
                                      </p:cBhvr>
                                      <p:tavLst>
                                        <p:tav tm="0">
                                          <p:val>
                                            <p:strVal val="#ppt_x"/>
                                          </p:val>
                                        </p:tav>
                                        <p:tav tm="100000">
                                          <p:val>
                                            <p:strVal val="#ppt_x"/>
                                          </p:val>
                                        </p:tav>
                                      </p:tavLst>
                                    </p:anim>
                                    <p:anim calcmode="lin" valueType="num">
                                      <p:cBhvr additive="repl">
                                        <p:cTn id="102" dur="500" fill="hold"/>
                                        <p:tgtEl>
                                          <p:spTgt spid="103"/>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nodeType="clickEffect" fill="hold" presetClass="entr" presetID="2" presetSubtype="4">
                                  <p:stCondLst>
                                    <p:cond delay="0"/>
                                  </p:stCondLst>
                                  <p:childTnLst>
                                    <p:set>
                                      <p:cBhvr>
                                        <p:cTn id="106" dur="1" fill="hold">
                                          <p:stCondLst>
                                            <p:cond delay="0"/>
                                          </p:stCondLst>
                                        </p:cTn>
                                        <p:tgtEl>
                                          <p:spTgt spid="104"/>
                                        </p:tgtEl>
                                        <p:attrNameLst>
                                          <p:attrName>style.visibility</p:attrName>
                                        </p:attrNameLst>
                                      </p:cBhvr>
                                      <p:to>
                                        <p:strVal val="visible"/>
                                      </p:to>
                                    </p:set>
                                    <p:anim calcmode="lin" valueType="num">
                                      <p:cBhvr additive="repl">
                                        <p:cTn id="107" dur="500" fill="hold"/>
                                        <p:tgtEl>
                                          <p:spTgt spid="104"/>
                                        </p:tgtEl>
                                        <p:attrNameLst>
                                          <p:attrName>ppt_x</p:attrName>
                                        </p:attrNameLst>
                                      </p:cBhvr>
                                      <p:tavLst>
                                        <p:tav tm="0">
                                          <p:val>
                                            <p:strVal val="#ppt_x"/>
                                          </p:val>
                                        </p:tav>
                                        <p:tav tm="100000">
                                          <p:val>
                                            <p:strVal val="#ppt_x"/>
                                          </p:val>
                                        </p:tav>
                                      </p:tavLst>
                                    </p:anim>
                                    <p:anim calcmode="lin" valueType="num">
                                      <p:cBhvr additive="repl">
                                        <p:cTn id="108" dur="500" fill="hold"/>
                                        <p:tgtEl>
                                          <p:spTgt spid="1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TextShape 1"/>
          <p:cNvSpPr txBox="1"/>
          <p:nvPr/>
        </p:nvSpPr>
        <p:spPr>
          <a:xfrm>
            <a:off x="755640" y="1166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De expressão regular para AFN</a:t>
            </a:r>
            <a:r>
              <a:rPr b="1" lang="pt-BR" sz="2400" spc="-1" strike="noStrike">
                <a:solidFill>
                  <a:srgbClr val="720000"/>
                </a:solidFill>
                <a:uFill>
                  <a:solidFill>
                    <a:srgbClr val="ffffff"/>
                  </a:solidFill>
                </a:uFill>
                <a:latin typeface="Arial Narrow"/>
              </a:rPr>
              <a:t>
</a:t>
            </a:r>
            <a:r>
              <a:rPr b="1" lang="pt-BR" sz="2400" spc="-1" strike="noStrike">
                <a:solidFill>
                  <a:srgbClr val="720000"/>
                </a:solidFill>
                <a:uFill>
                  <a:solidFill>
                    <a:srgbClr val="ffffff"/>
                  </a:solidFill>
                </a:uFill>
                <a:latin typeface="Arial Narrow"/>
              </a:rPr>
              <a:t>PROVA</a:t>
            </a:r>
            <a:r>
              <a:rPr b="1" lang="pt-BR" sz="2400" spc="-1" strike="noStrike">
                <a:solidFill>
                  <a:srgbClr val="720000"/>
                </a:solidFill>
                <a:uFill>
                  <a:solidFill>
                    <a:srgbClr val="ffffff"/>
                  </a:solidFill>
                </a:uFill>
                <a:latin typeface="Arial Narrow"/>
              </a:rPr>
              <a:t>
</a:t>
            </a:r>
            <a:endParaRPr b="0" lang="pt-BR" sz="2800" spc="-1" strike="noStrike">
              <a:solidFill>
                <a:srgbClr val="ffffff"/>
              </a:solidFill>
              <a:uFill>
                <a:solidFill>
                  <a:srgbClr val="ffffff"/>
                </a:solidFill>
              </a:uFill>
              <a:latin typeface="Tahoma"/>
            </a:endParaRPr>
          </a:p>
        </p:txBody>
      </p:sp>
      <p:sp>
        <p:nvSpPr>
          <p:cNvPr id="106" name="TextShape 2"/>
          <p:cNvSpPr txBox="1"/>
          <p:nvPr/>
        </p:nvSpPr>
        <p:spPr>
          <a:xfrm>
            <a:off x="539640" y="980640"/>
            <a:ext cx="8136720" cy="2376000"/>
          </a:xfrm>
          <a:prstGeom prst="rect">
            <a:avLst/>
          </a:prstGeom>
          <a:noFill/>
          <a:ln>
            <a:noFill/>
          </a:ln>
        </p:spPr>
        <p:txBody>
          <a:bodyPr/>
          <a:p>
            <a:pPr>
              <a:lnSpc>
                <a:spcPct val="100000"/>
              </a:lnSpc>
            </a:pP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Vamos considerar os 6 casos na definição de uma ER.</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Caso 3: R = </a:t>
            </a:r>
            <a:r>
              <a:rPr b="0" lang="pt-BR" sz="2400" spc="-1" strike="noStrike">
                <a:solidFill>
                  <a:srgbClr val="000000"/>
                </a:solidFill>
                <a:uFill>
                  <a:solidFill>
                    <a:srgbClr val="ffffff"/>
                  </a:solidFill>
                </a:uFill>
                <a:latin typeface="Symbol"/>
              </a:rPr>
              <a:t></a:t>
            </a:r>
            <a:r>
              <a:rPr b="0" lang="pt-BR" sz="2400" spc="-1" strike="noStrike">
                <a:solidFill>
                  <a:srgbClr val="000000"/>
                </a:solidFill>
                <a:uFill>
                  <a:solidFill>
                    <a:srgbClr val="ffffff"/>
                  </a:solidFill>
                </a:uFill>
                <a:latin typeface="Arial"/>
              </a:rPr>
              <a:t>. Então L(R)=</a:t>
            </a:r>
            <a:r>
              <a:rPr b="0" lang="pt-BR" sz="2400" spc="-1" strike="noStrike">
                <a:solidFill>
                  <a:srgbClr val="000000"/>
                </a:solidFill>
                <a:uFill>
                  <a:solidFill>
                    <a:srgbClr val="ffffff"/>
                  </a:solidFill>
                </a:uFill>
                <a:latin typeface="Symbol"/>
              </a:rPr>
              <a:t></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p:txBody>
      </p:sp>
      <p:sp>
        <p:nvSpPr>
          <p:cNvPr id="107" name="CustomShape 3"/>
          <p:cNvSpPr/>
          <p:nvPr/>
        </p:nvSpPr>
        <p:spPr>
          <a:xfrm>
            <a:off x="4223880" y="3139200"/>
            <a:ext cx="677520" cy="627480"/>
          </a:xfrm>
          <a:prstGeom prst="ellipse">
            <a:avLst/>
          </a:prstGeom>
          <a:solidFill>
            <a:schemeClr val="tx1"/>
          </a:solidFill>
          <a:ln>
            <a:round/>
          </a:ln>
        </p:spPr>
        <p:style>
          <a:lnRef idx="2">
            <a:schemeClr val="accent1">
              <a:shade val="50000"/>
            </a:schemeClr>
          </a:lnRef>
          <a:fillRef idx="1">
            <a:schemeClr val="accent1"/>
          </a:fillRef>
          <a:effectRef idx="0">
            <a:schemeClr val="accent1"/>
          </a:effectRef>
          <a:fontRef idx="minor"/>
        </p:style>
      </p:sp>
      <p:sp>
        <p:nvSpPr>
          <p:cNvPr id="108" name="CustomShape 4"/>
          <p:cNvSpPr/>
          <p:nvPr/>
        </p:nvSpPr>
        <p:spPr>
          <a:xfrm>
            <a:off x="4562640" y="2925000"/>
            <a:ext cx="360" cy="171000"/>
          </a:xfrm>
          <a:custGeom>
            <a:avLst/>
            <a:gdLst/>
            <a:ahLst/>
            <a:rect l="l" t="t" r="r" b="b"/>
            <a:pathLst>
              <a:path w="21600" h="21600">
                <a:moveTo>
                  <a:pt x="0" y="0"/>
                </a:moveTo>
                <a:lnTo>
                  <a:pt x="21600" y="21600"/>
                </a:lnTo>
              </a:path>
            </a:pathLst>
          </a:custGeom>
          <a:noFill/>
          <a:ln w="38160">
            <a:solidFill>
              <a:srgbClr val="f93100"/>
            </a:solidFill>
            <a:round/>
            <a:tailEnd len="med" type="arrow" w="med"/>
          </a:ln>
        </p:spPr>
        <p:style>
          <a:lnRef idx="1">
            <a:schemeClr val="accent1"/>
          </a:lnRef>
          <a:fillRef idx="0">
            <a:schemeClr val="accent1"/>
          </a:fillRef>
          <a:effectRef idx="0">
            <a:schemeClr val="accent1"/>
          </a:effectRef>
          <a:fontRef idx="minor"/>
        </p:style>
      </p:sp>
      <p:sp>
        <p:nvSpPr>
          <p:cNvPr id="109" name="CustomShape 5"/>
          <p:cNvSpPr/>
          <p:nvPr/>
        </p:nvSpPr>
        <p:spPr>
          <a:xfrm>
            <a:off x="1131840" y="4221000"/>
            <a:ext cx="3024000" cy="40140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ff0000"/>
                </a:solidFill>
                <a:uFill>
                  <a:solidFill>
                    <a:srgbClr val="ffffff"/>
                  </a:solidFill>
                </a:uFill>
                <a:latin typeface="Tahoma"/>
              </a:rPr>
              <a:t>N = ({q</a:t>
            </a:r>
            <a:r>
              <a:rPr b="0" lang="pt-BR" sz="1800" spc="-1" strike="noStrike" baseline="-25000">
                <a:solidFill>
                  <a:srgbClr val="ff0000"/>
                </a:solidFill>
                <a:uFill>
                  <a:solidFill>
                    <a:srgbClr val="ffffff"/>
                  </a:solidFill>
                </a:uFill>
                <a:latin typeface="Tahoma"/>
              </a:rPr>
              <a:t>1</a:t>
            </a:r>
            <a:r>
              <a:rPr b="0" lang="pt-BR" sz="1800" spc="-1" strike="noStrike">
                <a:solidFill>
                  <a:srgbClr val="ff0000"/>
                </a:solidFill>
                <a:uFill>
                  <a:solidFill>
                    <a:srgbClr val="ffffff"/>
                  </a:solidFill>
                </a:uFill>
                <a:latin typeface="Tahoma"/>
              </a:rPr>
              <a:t>},</a:t>
            </a:r>
            <a:r>
              <a:rPr b="0" lang="pt-BR" sz="1800" spc="-1" strike="noStrike">
                <a:solidFill>
                  <a:srgbClr val="ff0000"/>
                </a:solidFill>
                <a:uFill>
                  <a:solidFill>
                    <a:srgbClr val="ffffff"/>
                  </a:solidFill>
                </a:uFill>
                <a:latin typeface="Symbol"/>
              </a:rPr>
              <a:t></a:t>
            </a:r>
            <a:r>
              <a:rPr b="0" lang="pt-BR" sz="1800" spc="-1" strike="noStrike">
                <a:solidFill>
                  <a:srgbClr val="ff0000"/>
                </a:solidFill>
                <a:uFill>
                  <a:solidFill>
                    <a:srgbClr val="ffffff"/>
                  </a:solidFill>
                </a:uFill>
                <a:latin typeface="Tahoma"/>
              </a:rPr>
              <a:t>, </a:t>
            </a:r>
            <a:r>
              <a:rPr b="0" lang="pt-BR" sz="1800" spc="-1" strike="noStrike">
                <a:solidFill>
                  <a:srgbClr val="ff0000"/>
                </a:solidFill>
                <a:uFill>
                  <a:solidFill>
                    <a:srgbClr val="ffffff"/>
                  </a:solidFill>
                </a:uFill>
                <a:latin typeface="Symbol"/>
              </a:rPr>
              <a:t></a:t>
            </a:r>
            <a:r>
              <a:rPr b="0" lang="pt-BR" sz="1800" spc="-1" strike="noStrike">
                <a:solidFill>
                  <a:srgbClr val="ff0000"/>
                </a:solidFill>
                <a:uFill>
                  <a:solidFill>
                    <a:srgbClr val="ffffff"/>
                  </a:solidFill>
                </a:uFill>
                <a:latin typeface="Tahoma"/>
              </a:rPr>
              <a:t>, q</a:t>
            </a:r>
            <a:r>
              <a:rPr b="0" lang="pt-BR" sz="1800" spc="-1" strike="noStrike" baseline="-25000">
                <a:solidFill>
                  <a:srgbClr val="ff0000"/>
                </a:solidFill>
                <a:uFill>
                  <a:solidFill>
                    <a:srgbClr val="ffffff"/>
                  </a:solidFill>
                </a:uFill>
                <a:latin typeface="Tahoma"/>
              </a:rPr>
              <a:t>1</a:t>
            </a:r>
            <a:r>
              <a:rPr b="0" lang="pt-BR" sz="1800" spc="-1" strike="noStrike">
                <a:solidFill>
                  <a:srgbClr val="ff0000"/>
                </a:solidFill>
                <a:uFill>
                  <a:solidFill>
                    <a:srgbClr val="ffffff"/>
                  </a:solidFill>
                </a:uFill>
                <a:latin typeface="Tahoma"/>
              </a:rPr>
              <a:t>,</a:t>
            </a:r>
            <a:r>
              <a:rPr b="0" lang="pt-BR" sz="1800" spc="-1" strike="noStrike">
                <a:solidFill>
                  <a:srgbClr val="ff0000"/>
                </a:solidFill>
                <a:uFill>
                  <a:solidFill>
                    <a:srgbClr val="ffffff"/>
                  </a:solidFill>
                </a:uFill>
                <a:latin typeface="Symbol"/>
              </a:rPr>
              <a:t></a:t>
            </a:r>
            <a:r>
              <a:rPr b="0" lang="pt-BR" sz="1800" spc="-1" strike="noStrike">
                <a:solidFill>
                  <a:srgbClr val="ff0000"/>
                </a:solidFill>
                <a:uFill>
                  <a:solidFill>
                    <a:srgbClr val="ffffff"/>
                  </a:solidFill>
                </a:uFill>
                <a:latin typeface="Tahoma"/>
              </a:rPr>
              <a:t>) </a:t>
            </a:r>
            <a:endParaRPr b="0" lang="pt-BR" sz="1800" spc="-1" strike="noStrike">
              <a:solidFill>
                <a:srgbClr val="000000"/>
              </a:solidFill>
              <a:uFill>
                <a:solidFill>
                  <a:srgbClr val="ffffff"/>
                </a:solidFill>
              </a:uFill>
              <a:latin typeface="Arial"/>
            </a:endParaRPr>
          </a:p>
        </p:txBody>
      </p:sp>
      <p:sp>
        <p:nvSpPr>
          <p:cNvPr id="110" name="CustomShape 6"/>
          <p:cNvSpPr/>
          <p:nvPr/>
        </p:nvSpPr>
        <p:spPr>
          <a:xfrm>
            <a:off x="1096200" y="4731840"/>
            <a:ext cx="4608000" cy="401400"/>
          </a:xfrm>
          <a:prstGeom prst="rect">
            <a:avLst/>
          </a:prstGeom>
          <a:noFill/>
          <a:ln>
            <a:noFill/>
          </a:ln>
        </p:spPr>
        <p:style>
          <a:lnRef idx="0"/>
          <a:fillRef idx="0"/>
          <a:effectRef idx="0"/>
          <a:fontRef idx="minor"/>
        </p:style>
        <p:txBody>
          <a:bodyPr lIns="90000" rIns="90000" tIns="45000" bIns="45000"/>
          <a:p>
            <a:pPr>
              <a:lnSpc>
                <a:spcPct val="100000"/>
              </a:lnSpc>
            </a:pPr>
            <a:r>
              <a:rPr b="0" lang="pt-BR" sz="1800" spc="-1" strike="noStrike">
                <a:solidFill>
                  <a:srgbClr val="ff0000"/>
                </a:solidFill>
                <a:uFill>
                  <a:solidFill>
                    <a:srgbClr val="ffffff"/>
                  </a:solidFill>
                </a:uFill>
                <a:latin typeface="Symbol"/>
              </a:rPr>
              <a:t></a:t>
            </a:r>
            <a:r>
              <a:rPr b="0" lang="pt-BR" sz="1800" spc="-1" strike="noStrike">
                <a:solidFill>
                  <a:srgbClr val="ff0000"/>
                </a:solidFill>
                <a:uFill>
                  <a:solidFill>
                    <a:srgbClr val="ffffff"/>
                  </a:solidFill>
                </a:uFill>
                <a:latin typeface="Tahoma"/>
              </a:rPr>
              <a:t>(r,s)  = </a:t>
            </a:r>
            <a:r>
              <a:rPr b="0" lang="pt-BR" sz="1800" spc="-1" strike="noStrike">
                <a:solidFill>
                  <a:srgbClr val="ff0000"/>
                </a:solidFill>
                <a:uFill>
                  <a:solidFill>
                    <a:srgbClr val="ffffff"/>
                  </a:solidFill>
                </a:uFill>
                <a:latin typeface="Symbol"/>
              </a:rPr>
              <a:t></a:t>
            </a:r>
            <a:r>
              <a:rPr b="0" lang="pt-BR" sz="1800" spc="-1" strike="noStrike">
                <a:solidFill>
                  <a:srgbClr val="ff0000"/>
                </a:solidFill>
                <a:uFill>
                  <a:solidFill>
                    <a:srgbClr val="ffffff"/>
                  </a:solidFill>
                </a:uFill>
                <a:latin typeface="Tahoma"/>
              </a:rPr>
              <a:t> para quaisquer r e s </a:t>
            </a:r>
            <a:r>
              <a:rPr b="0" lang="pt-BR" sz="1800" spc="-1" strike="noStrike" baseline="-25000">
                <a:solidFill>
                  <a:srgbClr val="ff0000"/>
                </a:solidFill>
                <a:uFill>
                  <a:solidFill>
                    <a:srgbClr val="ffffff"/>
                  </a:solidFill>
                </a:uFill>
                <a:latin typeface="Tahoma"/>
              </a:rPr>
              <a:t> </a:t>
            </a:r>
            <a:r>
              <a:rPr b="0" lang="pt-BR" sz="1800" spc="-1" strike="noStrike">
                <a:solidFill>
                  <a:srgbClr val="ff0000"/>
                </a:solidFill>
                <a:uFill>
                  <a:solidFill>
                    <a:srgbClr val="ffffff"/>
                  </a:solidFill>
                </a:uFill>
                <a:latin typeface="Tahoma"/>
              </a:rPr>
              <a:t>   </a:t>
            </a:r>
            <a:endParaRPr b="0" lang="pt-BR" sz="1800" spc="-1" strike="noStrike">
              <a:solidFill>
                <a:srgbClr val="000000"/>
              </a:solidFill>
              <a:uFill>
                <a:solidFill>
                  <a:srgbClr val="ffffff"/>
                </a:solidFill>
              </a:uFill>
              <a:latin typeface="Arial"/>
            </a:endParaRPr>
          </a:p>
        </p:txBody>
      </p:sp>
    </p:spTree>
  </p:cSld>
  <p:timing>
    <p:tnLst>
      <p:par>
        <p:cTn id="109" dur="indefinite" restart="never" nodeType="tmRoot">
          <p:childTnLst>
            <p:seq>
              <p:cTn id="110" dur="indefinite" nodeType="mainSeq">
                <p:childTnLst>
                  <p:par>
                    <p:cTn id="111" fill="hold">
                      <p:stCondLst>
                        <p:cond delay="indefinite"/>
                      </p:stCondLst>
                      <p:childTnLst>
                        <p:par>
                          <p:cTn id="112" fill="hold">
                            <p:stCondLst>
                              <p:cond delay="0"/>
                            </p:stCondLst>
                            <p:childTnLst>
                              <p:par>
                                <p:cTn id="113" nodeType="clickEffect" fill="hold" presetClass="entr" presetID="2" presetSubtype="4">
                                  <p:stCondLst>
                                    <p:cond delay="0"/>
                                  </p:stCondLst>
                                  <p:childTnLst>
                                    <p:set>
                                      <p:cBhvr>
                                        <p:cTn id="114" dur="1" fill="hold">
                                          <p:stCondLst>
                                            <p:cond delay="0"/>
                                          </p:stCondLst>
                                        </p:cTn>
                                        <p:tgtEl>
                                          <p:spTgt spid="108"/>
                                        </p:tgtEl>
                                        <p:attrNameLst>
                                          <p:attrName>style.visibility</p:attrName>
                                        </p:attrNameLst>
                                      </p:cBhvr>
                                      <p:to>
                                        <p:strVal val="visible"/>
                                      </p:to>
                                    </p:set>
                                    <p:anim calcmode="lin" valueType="num">
                                      <p:cBhvr additive="repl">
                                        <p:cTn id="115" dur="500" fill="hold"/>
                                        <p:tgtEl>
                                          <p:spTgt spid="108"/>
                                        </p:tgtEl>
                                        <p:attrNameLst>
                                          <p:attrName>ppt_x</p:attrName>
                                        </p:attrNameLst>
                                      </p:cBhvr>
                                      <p:tavLst>
                                        <p:tav tm="0">
                                          <p:val>
                                            <p:strVal val="#ppt_x"/>
                                          </p:val>
                                        </p:tav>
                                        <p:tav tm="100000">
                                          <p:val>
                                            <p:strVal val="#ppt_x"/>
                                          </p:val>
                                        </p:tav>
                                      </p:tavLst>
                                    </p:anim>
                                    <p:anim calcmode="lin" valueType="num">
                                      <p:cBhvr additive="repl">
                                        <p:cTn id="116" dur="500" fill="hold"/>
                                        <p:tgtEl>
                                          <p:spTgt spid="108"/>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nodeType="clickEffect" fill="hold" presetClass="entr" presetID="2" presetSubtype="4">
                                  <p:stCondLst>
                                    <p:cond delay="0"/>
                                  </p:stCondLst>
                                  <p:childTnLst>
                                    <p:set>
                                      <p:cBhvr>
                                        <p:cTn id="120" dur="1" fill="hold">
                                          <p:stCondLst>
                                            <p:cond delay="0"/>
                                          </p:stCondLst>
                                        </p:cTn>
                                        <p:tgtEl>
                                          <p:spTgt spid="109"/>
                                        </p:tgtEl>
                                        <p:attrNameLst>
                                          <p:attrName>style.visibility</p:attrName>
                                        </p:attrNameLst>
                                      </p:cBhvr>
                                      <p:to>
                                        <p:strVal val="visible"/>
                                      </p:to>
                                    </p:set>
                                    <p:anim calcmode="lin" valueType="num">
                                      <p:cBhvr additive="repl">
                                        <p:cTn id="121" dur="500" fill="hold"/>
                                        <p:tgtEl>
                                          <p:spTgt spid="109"/>
                                        </p:tgtEl>
                                        <p:attrNameLst>
                                          <p:attrName>ppt_x</p:attrName>
                                        </p:attrNameLst>
                                      </p:cBhvr>
                                      <p:tavLst>
                                        <p:tav tm="0">
                                          <p:val>
                                            <p:strVal val="#ppt_x"/>
                                          </p:val>
                                        </p:tav>
                                        <p:tav tm="100000">
                                          <p:val>
                                            <p:strVal val="#ppt_x"/>
                                          </p:val>
                                        </p:tav>
                                      </p:tavLst>
                                    </p:anim>
                                    <p:anim calcmode="lin" valueType="num">
                                      <p:cBhvr additive="repl">
                                        <p:cTn id="122"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nodeType="clickEffect" fill="hold" presetClass="entr" presetID="2" presetSubtype="4">
                                  <p:stCondLst>
                                    <p:cond delay="0"/>
                                  </p:stCondLst>
                                  <p:childTnLst>
                                    <p:set>
                                      <p:cBhvr>
                                        <p:cTn id="126" dur="1" fill="hold">
                                          <p:stCondLst>
                                            <p:cond delay="0"/>
                                          </p:stCondLst>
                                        </p:cTn>
                                        <p:tgtEl>
                                          <p:spTgt spid="110"/>
                                        </p:tgtEl>
                                        <p:attrNameLst>
                                          <p:attrName>style.visibility</p:attrName>
                                        </p:attrNameLst>
                                      </p:cBhvr>
                                      <p:to>
                                        <p:strVal val="visible"/>
                                      </p:to>
                                    </p:set>
                                    <p:anim calcmode="lin" valueType="num">
                                      <p:cBhvr additive="repl">
                                        <p:cTn id="127" dur="500" fill="hold"/>
                                        <p:tgtEl>
                                          <p:spTgt spid="110"/>
                                        </p:tgtEl>
                                        <p:attrNameLst>
                                          <p:attrName>ppt_x</p:attrName>
                                        </p:attrNameLst>
                                      </p:cBhvr>
                                      <p:tavLst>
                                        <p:tav tm="0">
                                          <p:val>
                                            <p:strVal val="#ppt_x"/>
                                          </p:val>
                                        </p:tav>
                                        <p:tav tm="100000">
                                          <p:val>
                                            <p:strVal val="#ppt_x"/>
                                          </p:val>
                                        </p:tav>
                                      </p:tavLst>
                                    </p:anim>
                                    <p:anim calcmode="lin" valueType="num">
                                      <p:cBhvr additive="repl">
                                        <p:cTn id="128" dur="500" fill="hold"/>
                                        <p:tgtEl>
                                          <p:spTgt spid="1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TextShape 1"/>
          <p:cNvSpPr txBox="1"/>
          <p:nvPr/>
        </p:nvSpPr>
        <p:spPr>
          <a:xfrm>
            <a:off x="755640" y="1166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De expressão regular para AFN</a:t>
            </a:r>
            <a:r>
              <a:rPr b="1" lang="pt-BR" sz="2400" spc="-1" strike="noStrike">
                <a:solidFill>
                  <a:srgbClr val="720000"/>
                </a:solidFill>
                <a:uFill>
                  <a:solidFill>
                    <a:srgbClr val="ffffff"/>
                  </a:solidFill>
                </a:uFill>
                <a:latin typeface="Arial Narrow"/>
              </a:rPr>
              <a:t>
</a:t>
            </a:r>
            <a:r>
              <a:rPr b="1" lang="pt-BR" sz="2400" spc="-1" strike="noStrike">
                <a:solidFill>
                  <a:srgbClr val="720000"/>
                </a:solidFill>
                <a:uFill>
                  <a:solidFill>
                    <a:srgbClr val="ffffff"/>
                  </a:solidFill>
                </a:uFill>
                <a:latin typeface="Arial Narrow"/>
              </a:rPr>
              <a:t>PROVA</a:t>
            </a:r>
            <a:r>
              <a:rPr b="1" lang="pt-BR" sz="2400" spc="-1" strike="noStrike">
                <a:solidFill>
                  <a:srgbClr val="720000"/>
                </a:solidFill>
                <a:uFill>
                  <a:solidFill>
                    <a:srgbClr val="ffffff"/>
                  </a:solidFill>
                </a:uFill>
                <a:latin typeface="Arial Narrow"/>
              </a:rPr>
              <a:t>
</a:t>
            </a:r>
            <a:endParaRPr b="0" lang="pt-BR" sz="2800" spc="-1" strike="noStrike">
              <a:solidFill>
                <a:srgbClr val="ffffff"/>
              </a:solidFill>
              <a:uFill>
                <a:solidFill>
                  <a:srgbClr val="ffffff"/>
                </a:solidFill>
              </a:uFill>
              <a:latin typeface="Tahoma"/>
            </a:endParaRPr>
          </a:p>
        </p:txBody>
      </p:sp>
      <p:sp>
        <p:nvSpPr>
          <p:cNvPr id="112" name="TextShape 2"/>
          <p:cNvSpPr txBox="1"/>
          <p:nvPr/>
        </p:nvSpPr>
        <p:spPr>
          <a:xfrm>
            <a:off x="539640" y="980640"/>
            <a:ext cx="8208720" cy="4752000"/>
          </a:xfrm>
          <a:prstGeom prst="rect">
            <a:avLst/>
          </a:prstGeom>
          <a:noFill/>
          <a:ln>
            <a:noFill/>
          </a:ln>
        </p:spPr>
        <p:txBody>
          <a:bodyPr/>
          <a:p>
            <a:pPr>
              <a:lnSpc>
                <a:spcPct val="100000"/>
              </a:lnSpc>
            </a:pP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Caso 4: R</a:t>
            </a:r>
            <a:r>
              <a:rPr b="0" lang="pt-BR" sz="2400" spc="-1" strike="noStrike" baseline="-25000">
                <a:solidFill>
                  <a:srgbClr val="000000"/>
                </a:solidFill>
                <a:uFill>
                  <a:solidFill>
                    <a:srgbClr val="ffffff"/>
                  </a:solidFill>
                </a:uFill>
                <a:latin typeface="Arial"/>
              </a:rPr>
              <a:t>1</a:t>
            </a:r>
            <a:r>
              <a:rPr b="0" lang="pt-BR" sz="2400" spc="-1" strike="noStrike">
                <a:solidFill>
                  <a:srgbClr val="000000"/>
                </a:solidFill>
                <a:uFill>
                  <a:solidFill>
                    <a:srgbClr val="ffffff"/>
                  </a:solidFill>
                </a:uFill>
                <a:latin typeface="Arial"/>
              </a:rPr>
              <a:t> </a:t>
            </a:r>
            <a:r>
              <a:rPr b="0" lang="pt-BR" sz="2400" spc="-1" strike="noStrike">
                <a:solidFill>
                  <a:srgbClr val="000000"/>
                </a:solidFill>
                <a:uFill>
                  <a:solidFill>
                    <a:srgbClr val="ffffff"/>
                  </a:solidFill>
                </a:uFill>
                <a:latin typeface="Symbol"/>
              </a:rPr>
              <a:t></a:t>
            </a:r>
            <a:r>
              <a:rPr b="0" lang="pt-BR" sz="2400" spc="-1" strike="noStrike">
                <a:solidFill>
                  <a:srgbClr val="000000"/>
                </a:solidFill>
                <a:uFill>
                  <a:solidFill>
                    <a:srgbClr val="ffffff"/>
                  </a:solidFill>
                </a:uFill>
                <a:latin typeface="Arial"/>
              </a:rPr>
              <a:t> R</a:t>
            </a:r>
            <a:r>
              <a:rPr b="0" lang="pt-BR" sz="2400" spc="-1" strike="noStrike" baseline="-25000">
                <a:solidFill>
                  <a:srgbClr val="000000"/>
                </a:solidFill>
                <a:uFill>
                  <a:solidFill>
                    <a:srgbClr val="ffffff"/>
                  </a:solidFill>
                </a:uFill>
                <a:latin typeface="Arial"/>
              </a:rPr>
              <a:t>2</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Caso 5: R</a:t>
            </a:r>
            <a:r>
              <a:rPr b="0" lang="pt-BR" sz="2400" spc="-1" strike="noStrike" baseline="-25000">
                <a:solidFill>
                  <a:srgbClr val="000000"/>
                </a:solidFill>
                <a:uFill>
                  <a:solidFill>
                    <a:srgbClr val="ffffff"/>
                  </a:solidFill>
                </a:uFill>
                <a:latin typeface="Arial"/>
              </a:rPr>
              <a:t>1</a:t>
            </a:r>
            <a:r>
              <a:rPr b="0" lang="pt-BR" sz="2400" spc="-1" strike="noStrike">
                <a:solidFill>
                  <a:srgbClr val="000000"/>
                </a:solidFill>
                <a:uFill>
                  <a:solidFill>
                    <a:srgbClr val="ffffff"/>
                  </a:solidFill>
                </a:uFill>
                <a:latin typeface="Arial"/>
              </a:rPr>
              <a:t> </a:t>
            </a:r>
            <a:r>
              <a:rPr b="0" lang="pt-BR" sz="2400" spc="-1" strike="noStrike">
                <a:solidFill>
                  <a:srgbClr val="000000"/>
                </a:solidFill>
                <a:uFill>
                  <a:solidFill>
                    <a:srgbClr val="ffffff"/>
                  </a:solidFill>
                </a:uFill>
                <a:latin typeface="Symbol"/>
              </a:rPr>
              <a:t></a:t>
            </a:r>
            <a:r>
              <a:rPr b="0" lang="pt-BR" sz="2400" spc="-1" strike="noStrike">
                <a:solidFill>
                  <a:srgbClr val="000000"/>
                </a:solidFill>
                <a:uFill>
                  <a:solidFill>
                    <a:srgbClr val="ffffff"/>
                  </a:solidFill>
                </a:uFill>
                <a:latin typeface="Arial"/>
              </a:rPr>
              <a:t> R</a:t>
            </a:r>
            <a:r>
              <a:rPr b="0" lang="pt-BR" sz="2400" spc="-1" strike="noStrike" baseline="-25000">
                <a:solidFill>
                  <a:srgbClr val="000000"/>
                </a:solidFill>
                <a:uFill>
                  <a:solidFill>
                    <a:srgbClr val="ffffff"/>
                  </a:solidFill>
                </a:uFill>
                <a:latin typeface="Arial"/>
              </a:rPr>
              <a:t>2</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Caso 6: R*</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Para os três últimos casos usamos as construções dadas nas provas de que a classe de linguagens regulares é fechada sob as operações regulares.</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p:txBody>
      </p:sp>
    </p:spTree>
  </p:cSld>
  <p:timing>
    <p:tnLst>
      <p:par>
        <p:cTn id="129" dur="indefinite" restart="never" nodeType="tmRoot">
          <p:childTnLst>
            <p:seq>
              <p:cTn id="130" dur="indefinite" nodeType="mainSeq">
                <p:childTnLst>
                  <p:par>
                    <p:cTn id="131" fill="hold">
                      <p:stCondLst>
                        <p:cond delay="indefinite"/>
                      </p:stCondLst>
                      <p:childTnLst>
                        <p:par>
                          <p:cTn id="132" fill="hold">
                            <p:stCondLst>
                              <p:cond delay="0"/>
                            </p:stCondLst>
                            <p:childTnLst>
                              <p:par>
                                <p:cTn id="133" nodeType="clickEffect" fill="hold" presetClass="entr" presetID="2" presetSubtype="4">
                                  <p:stCondLst>
                                    <p:cond delay="0"/>
                                  </p:stCondLst>
                                  <p:childTnLst>
                                    <p:set>
                                      <p:cBhvr>
                                        <p:cTn id="134" dur="1" fill="hold">
                                          <p:stCondLst>
                                            <p:cond delay="0"/>
                                          </p:stCondLst>
                                        </p:cTn>
                                        <p:tgtEl>
                                          <p:spTgt spid="112">
                                            <p:txEl>
                                              <p:pRg st="47" end="191"/>
                                            </p:txEl>
                                          </p:spTgt>
                                        </p:tgtEl>
                                        <p:attrNameLst>
                                          <p:attrName>style.visibility</p:attrName>
                                        </p:attrNameLst>
                                      </p:cBhvr>
                                      <p:to>
                                        <p:strVal val="visible"/>
                                      </p:to>
                                    </p:set>
                                    <p:anim calcmode="lin" valueType="num">
                                      <p:cBhvr additive="repl">
                                        <p:cTn id="135" dur="500" fill="hold"/>
                                        <p:tgtEl>
                                          <p:spTgt spid="112">
                                            <p:txEl>
                                              <p:pRg st="47" end="191"/>
                                            </p:txEl>
                                          </p:spTgt>
                                        </p:tgtEl>
                                        <p:attrNameLst>
                                          <p:attrName>ppt_x</p:attrName>
                                        </p:attrNameLst>
                                      </p:cBhvr>
                                      <p:tavLst>
                                        <p:tav tm="0">
                                          <p:val>
                                            <p:strVal val="#ppt_x"/>
                                          </p:val>
                                        </p:tav>
                                        <p:tav tm="100000">
                                          <p:val>
                                            <p:strVal val="#ppt_x"/>
                                          </p:val>
                                        </p:tav>
                                      </p:tavLst>
                                    </p:anim>
                                    <p:anim calcmode="lin" valueType="num">
                                      <p:cBhvr additive="repl">
                                        <p:cTn id="136" dur="500" fill="hold"/>
                                        <p:tgtEl>
                                          <p:spTgt spid="112">
                                            <p:txEl>
                                              <p:pRg st="47" end="19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TextShape 1"/>
          <p:cNvSpPr txBox="1"/>
          <p:nvPr/>
        </p:nvSpPr>
        <p:spPr>
          <a:xfrm>
            <a:off x="755640" y="116640"/>
            <a:ext cx="7283160" cy="1142640"/>
          </a:xfrm>
          <a:prstGeom prst="rect">
            <a:avLst/>
          </a:prstGeom>
          <a:noFill/>
          <a:ln>
            <a:noFill/>
          </a:ln>
        </p:spPr>
        <p:txBody>
          <a:bodyPr anchor="ctr"/>
          <a:p>
            <a:pPr>
              <a:lnSpc>
                <a:spcPct val="100000"/>
              </a:lnSpc>
            </a:pPr>
            <a:r>
              <a:rPr b="1" lang="pt-BR" sz="2400" spc="-1" strike="noStrike">
                <a:solidFill>
                  <a:srgbClr val="720000"/>
                </a:solidFill>
                <a:uFill>
                  <a:solidFill>
                    <a:srgbClr val="ffffff"/>
                  </a:solidFill>
                </a:uFill>
                <a:latin typeface="Arial Narrow"/>
              </a:rPr>
              <a:t>Autômatos Finitos</a:t>
            </a:r>
            <a:r>
              <a:rPr b="1" lang="pt-BR" sz="2400" spc="-1" strike="noStrike">
                <a:solidFill>
                  <a:srgbClr val="720000"/>
                </a:solidFill>
                <a:uFill>
                  <a:solidFill>
                    <a:srgbClr val="ffffff"/>
                  </a:solidFill>
                </a:uFill>
                <a:latin typeface="Arial Narrow"/>
              </a:rPr>
              <a:t>
</a:t>
            </a:r>
            <a:r>
              <a:rPr b="1" lang="pt-BR" sz="2400" spc="-1" strike="noStrike">
                <a:solidFill>
                  <a:srgbClr val="720000"/>
                </a:solidFill>
                <a:uFill>
                  <a:solidFill>
                    <a:srgbClr val="ffffff"/>
                  </a:solidFill>
                </a:uFill>
                <a:latin typeface="Arial Narrow"/>
              </a:rPr>
              <a:t>Equivalência entre AFs  e expressões regulares</a:t>
            </a:r>
            <a:endParaRPr b="0" lang="pt-BR" sz="2800" spc="-1" strike="noStrike">
              <a:solidFill>
                <a:srgbClr val="ffffff"/>
              </a:solidFill>
              <a:uFill>
                <a:solidFill>
                  <a:srgbClr val="ffffff"/>
                </a:solidFill>
              </a:uFill>
              <a:latin typeface="Tahoma"/>
            </a:endParaRPr>
          </a:p>
        </p:txBody>
      </p:sp>
      <p:sp>
        <p:nvSpPr>
          <p:cNvPr id="114" name="TextShape 2"/>
          <p:cNvSpPr txBox="1"/>
          <p:nvPr/>
        </p:nvSpPr>
        <p:spPr>
          <a:xfrm>
            <a:off x="755640" y="1412640"/>
            <a:ext cx="7918200" cy="4624200"/>
          </a:xfrm>
          <a:prstGeom prst="rect">
            <a:avLst/>
          </a:prstGeom>
          <a:noFill/>
          <a:ln>
            <a:noFill/>
          </a:ln>
        </p:spPr>
        <p:txBody>
          <a:bodyPr/>
          <a:p>
            <a:pPr marL="343080" indent="-342720">
              <a:lnSpc>
                <a:spcPct val="100000"/>
              </a:lnSpc>
              <a:buClr>
                <a:srgbClr val="ffcc66"/>
              </a:buClr>
              <a:buSzPct val="80000"/>
              <a:buFont typeface="Wingdings" charset="2"/>
              <a:buChar char=""/>
            </a:pPr>
            <a:r>
              <a:rPr b="1" lang="pt-BR" sz="2400" spc="-1" strike="noStrike">
                <a:solidFill>
                  <a:srgbClr val="ff0000"/>
                </a:solidFill>
                <a:uFill>
                  <a:solidFill>
                    <a:srgbClr val="ffffff"/>
                  </a:solidFill>
                </a:uFill>
                <a:latin typeface="Arial"/>
              </a:rPr>
              <a:t>Teorema: </a:t>
            </a:r>
            <a:r>
              <a:rPr b="0" lang="pt-BR" sz="2400" spc="-1" strike="noStrike">
                <a:solidFill>
                  <a:srgbClr val="000000"/>
                </a:solidFill>
                <a:uFill>
                  <a:solidFill>
                    <a:srgbClr val="ffffff"/>
                  </a:solidFill>
                </a:uFill>
                <a:latin typeface="Arial"/>
              </a:rPr>
              <a:t>Uma linguagem é regular se e somente se alguma expressão regular a descreve.</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0" lang="pt-BR" sz="2400" spc="-1" strike="noStrike">
                <a:solidFill>
                  <a:srgbClr val="000000"/>
                </a:solidFill>
                <a:uFill>
                  <a:solidFill>
                    <a:srgbClr val="ffffff"/>
                  </a:solidFill>
                </a:uFill>
                <a:latin typeface="Arial"/>
              </a:rPr>
              <a:t>Agora vamos provar a segunda parte desse teorema.</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marL="343080" indent="-342720">
              <a:lnSpc>
                <a:spcPct val="100000"/>
              </a:lnSpc>
              <a:buClr>
                <a:srgbClr val="ffcc66"/>
              </a:buClr>
              <a:buSzPct val="80000"/>
              <a:buFont typeface="Wingdings" charset="2"/>
              <a:buChar char=""/>
            </a:pPr>
            <a:r>
              <a:rPr b="1" lang="pt-BR" sz="2400" spc="-1" strike="noStrike">
                <a:solidFill>
                  <a:srgbClr val="ff0000"/>
                </a:solidFill>
                <a:uFill>
                  <a:solidFill>
                    <a:srgbClr val="ffffff"/>
                  </a:solidFill>
                </a:uFill>
                <a:latin typeface="Arial"/>
              </a:rPr>
              <a:t>Lema 1.60: </a:t>
            </a:r>
            <a:r>
              <a:rPr b="0" lang="pt-BR" sz="2400" spc="-1" strike="noStrike">
                <a:solidFill>
                  <a:srgbClr val="000000"/>
                </a:solidFill>
                <a:uFill>
                  <a:solidFill>
                    <a:srgbClr val="ffffff"/>
                  </a:solidFill>
                </a:uFill>
                <a:latin typeface="Arial"/>
              </a:rPr>
              <a:t>Se uma linguagem é regular então ela é descrita por uma expressão regular.</a:t>
            </a: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a:p>
            <a:pPr>
              <a:lnSpc>
                <a:spcPct val="100000"/>
              </a:lnSpc>
            </a:pPr>
            <a:endParaRPr b="1" lang="pt-BR" sz="2400" spc="-1" strike="noStrike">
              <a:solidFill>
                <a:srgbClr val="000000"/>
              </a:solidFill>
              <a:uFill>
                <a:solidFill>
                  <a:srgbClr val="ffffff"/>
                </a:solidFill>
              </a:uFill>
              <a:latin typeface="Arial"/>
            </a:endParaRPr>
          </a:p>
        </p:txBody>
      </p:sp>
    </p:spTree>
  </p:cSld>
  <p:timing>
    <p:tnLst>
      <p:par>
        <p:cTn id="137" dur="indefinite" restart="never" nodeType="tmRoot">
          <p:childTnLst>
            <p:seq>
              <p:cTn id="138" dur="indefinite" nodeType="mainSeq">
                <p:childTnLst>
                  <p:par>
                    <p:cTn id="139" fill="hold">
                      <p:stCondLst>
                        <p:cond delay="indefinite"/>
                      </p:stCondLst>
                      <p:childTnLst>
                        <p:par>
                          <p:cTn id="140" fill="hold">
                            <p:stCondLst>
                              <p:cond delay="0"/>
                            </p:stCondLst>
                            <p:childTnLst>
                              <p:par>
                                <p:cTn id="141" nodeType="clickEffect" fill="hold" presetClass="entr" presetID="2" presetSubtype="4">
                                  <p:stCondLst>
                                    <p:cond delay="0"/>
                                  </p:stCondLst>
                                  <p:childTnLst>
                                    <p:set>
                                      <p:cBhvr>
                                        <p:cTn id="142" dur="1" fill="hold">
                                          <p:stCondLst>
                                            <p:cond delay="0"/>
                                          </p:stCondLst>
                                        </p:cTn>
                                        <p:tgtEl>
                                          <p:spTgt spid="114">
                                            <p:txEl>
                                              <p:pRg st="0" end="86"/>
                                            </p:txEl>
                                          </p:spTgt>
                                        </p:tgtEl>
                                        <p:attrNameLst>
                                          <p:attrName>style.visibility</p:attrName>
                                        </p:attrNameLst>
                                      </p:cBhvr>
                                      <p:to>
                                        <p:strVal val="visible"/>
                                      </p:to>
                                    </p:set>
                                    <p:anim calcmode="lin" valueType="num">
                                      <p:cBhvr additive="repl">
                                        <p:cTn id="143" dur="500" fill="hold"/>
                                        <p:tgtEl>
                                          <p:spTgt spid="114">
                                            <p:txEl>
                                              <p:pRg st="0" end="86"/>
                                            </p:txEl>
                                          </p:spTgt>
                                        </p:tgtEl>
                                        <p:attrNameLst>
                                          <p:attrName>ppt_x</p:attrName>
                                        </p:attrNameLst>
                                      </p:cBhvr>
                                      <p:tavLst>
                                        <p:tav tm="0">
                                          <p:val>
                                            <p:strVal val="#ppt_x"/>
                                          </p:val>
                                        </p:tav>
                                        <p:tav tm="100000">
                                          <p:val>
                                            <p:strVal val="#ppt_x"/>
                                          </p:val>
                                        </p:tav>
                                      </p:tavLst>
                                    </p:anim>
                                    <p:anim calcmode="lin" valueType="num">
                                      <p:cBhvr additive="repl">
                                        <p:cTn id="144" dur="500" fill="hold"/>
                                        <p:tgtEl>
                                          <p:spTgt spid="114">
                                            <p:txEl>
                                              <p:pRg st="0" end="86"/>
                                            </p:txEl>
                                          </p:spTgt>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nodeType="clickEffect" fill="hold" presetClass="entr" presetID="2" presetSubtype="4">
                                  <p:stCondLst>
                                    <p:cond delay="0"/>
                                  </p:stCondLst>
                                  <p:childTnLst>
                                    <p:set>
                                      <p:cBhvr>
                                        <p:cTn id="148" dur="1" fill="hold">
                                          <p:stCondLst>
                                            <p:cond delay="0"/>
                                          </p:stCondLst>
                                        </p:cTn>
                                        <p:tgtEl>
                                          <p:spTgt spid="114">
                                            <p:txEl>
                                              <p:pRg st="87" end="137"/>
                                            </p:txEl>
                                          </p:spTgt>
                                        </p:tgtEl>
                                        <p:attrNameLst>
                                          <p:attrName>style.visibility</p:attrName>
                                        </p:attrNameLst>
                                      </p:cBhvr>
                                      <p:to>
                                        <p:strVal val="visible"/>
                                      </p:to>
                                    </p:set>
                                    <p:anim calcmode="lin" valueType="num">
                                      <p:cBhvr additive="repl">
                                        <p:cTn id="149" dur="500" fill="hold"/>
                                        <p:tgtEl>
                                          <p:spTgt spid="114">
                                            <p:txEl>
                                              <p:pRg st="87" end="137"/>
                                            </p:txEl>
                                          </p:spTgt>
                                        </p:tgtEl>
                                        <p:attrNameLst>
                                          <p:attrName>ppt_x</p:attrName>
                                        </p:attrNameLst>
                                      </p:cBhvr>
                                      <p:tavLst>
                                        <p:tav tm="0">
                                          <p:val>
                                            <p:strVal val="#ppt_x"/>
                                          </p:val>
                                        </p:tav>
                                        <p:tav tm="100000">
                                          <p:val>
                                            <p:strVal val="#ppt_x"/>
                                          </p:val>
                                        </p:tav>
                                      </p:tavLst>
                                    </p:anim>
                                    <p:anim calcmode="lin" valueType="num">
                                      <p:cBhvr additive="repl">
                                        <p:cTn id="150" dur="500" fill="hold"/>
                                        <p:tgtEl>
                                          <p:spTgt spid="114">
                                            <p:txEl>
                                              <p:pRg st="87" end="137"/>
                                            </p:txEl>
                                          </p:spTgt>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nodeType="clickEffect" fill="hold" presetClass="entr" presetID="2" presetSubtype="4">
                                  <p:stCondLst>
                                    <p:cond delay="0"/>
                                  </p:stCondLst>
                                  <p:childTnLst>
                                    <p:set>
                                      <p:cBhvr>
                                        <p:cTn id="154" dur="1" fill="hold">
                                          <p:stCondLst>
                                            <p:cond delay="0"/>
                                          </p:stCondLst>
                                        </p:cTn>
                                        <p:tgtEl>
                                          <p:spTgt spid="114">
                                            <p:txEl>
                                              <p:pRg st="138" end="224"/>
                                            </p:txEl>
                                          </p:spTgt>
                                        </p:tgtEl>
                                        <p:attrNameLst>
                                          <p:attrName>style.visibility</p:attrName>
                                        </p:attrNameLst>
                                      </p:cBhvr>
                                      <p:to>
                                        <p:strVal val="visible"/>
                                      </p:to>
                                    </p:set>
                                    <p:anim calcmode="lin" valueType="num">
                                      <p:cBhvr additive="repl">
                                        <p:cTn id="155" dur="500" fill="hold"/>
                                        <p:tgtEl>
                                          <p:spTgt spid="114">
                                            <p:txEl>
                                              <p:pRg st="138" end="224"/>
                                            </p:txEl>
                                          </p:spTgt>
                                        </p:tgtEl>
                                        <p:attrNameLst>
                                          <p:attrName>ppt_x</p:attrName>
                                        </p:attrNameLst>
                                      </p:cBhvr>
                                      <p:tavLst>
                                        <p:tav tm="0">
                                          <p:val>
                                            <p:strVal val="#ppt_x"/>
                                          </p:val>
                                        </p:tav>
                                        <p:tav tm="100000">
                                          <p:val>
                                            <p:strVal val="#ppt_x"/>
                                          </p:val>
                                        </p:tav>
                                      </p:tavLst>
                                    </p:anim>
                                    <p:anim calcmode="lin" valueType="num">
                                      <p:cBhvr additive="repl">
                                        <p:cTn id="156" dur="500" fill="hold"/>
                                        <p:tgtEl>
                                          <p:spTgt spid="114">
                                            <p:txEl>
                                              <p:pRg st="138" end="22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20100304123305_cin_ppt_claro_producao</Template>
  <TotalTime>4206</TotalTime>
  <Application>LibreOffice/5.1.6.2$Linux_X86_64 LibreOffice_project/10m0$Build-2</Application>
  <Words>1511</Words>
  <Paragraphs>264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2011-05-19T13:32:59Z</dcterms:created>
  <dc:creator>Silvia Matos</dc:creator>
  <dc:description/>
  <dc:language>pt-BR</dc:language>
  <cp:lastModifiedBy>Renan Leandro Fernandes</cp:lastModifiedBy>
  <dcterms:modified xsi:type="dcterms:W3CDTF">2017-08-22T13:15:10Z</dcterms:modified>
  <cp:revision>304</cp:revision>
  <dc:subject/>
  <dc:title>Apresentação do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25</vt:i4>
  </property>
  <property fmtid="{D5CDD505-2E9C-101B-9397-08002B2CF9AE}" pid="8" name="PresentationFormat">
    <vt:lpwstr>Apresentação na tela (4:3)</vt:lpwstr>
  </property>
  <property fmtid="{D5CDD505-2E9C-101B-9397-08002B2CF9AE}" pid="9" name="ScaleCrop">
    <vt:bool>0</vt:bool>
  </property>
  <property fmtid="{D5CDD505-2E9C-101B-9397-08002B2CF9AE}" pid="10" name="ShareDoc">
    <vt:bool>0</vt:bool>
  </property>
  <property fmtid="{D5CDD505-2E9C-101B-9397-08002B2CF9AE}" pid="11" name="Slides">
    <vt:i4>26</vt:i4>
  </property>
</Properties>
</file>