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9" r:id="rId2"/>
    <p:sldId id="387" r:id="rId3"/>
    <p:sldId id="386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4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 Correi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21F"/>
    <a:srgbClr val="808080"/>
    <a:srgbClr val="ABD784"/>
    <a:srgbClr val="868686"/>
    <a:srgbClr val="77A32C"/>
    <a:srgbClr val="75BC28"/>
    <a:srgbClr val="828282"/>
    <a:srgbClr val="DDDDDD"/>
    <a:srgbClr val="898989"/>
    <a:srgbClr val="4C4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80710" autoAdjust="0"/>
  </p:normalViewPr>
  <p:slideViewPr>
    <p:cSldViewPr snapToGrid="0" snapToObjects="1">
      <p:cViewPr>
        <p:scale>
          <a:sx n="75" d="100"/>
          <a:sy n="75" d="100"/>
        </p:scale>
        <p:origin x="-1640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 snapToGrid="0" snapToObjects="1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CC78-E23B-D94A-9447-593F390D71E6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1C3E-0CC9-BF45-BAD9-932EF7A51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7B76A-4344-1248-B073-D35E2EFEB9A9}" type="datetimeFigureOut">
              <a:rPr lang="en-US" smtClean="0"/>
              <a:pPr/>
              <a:t>12/12/13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1966-5C53-D049-949C-20FDBFE6C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1966-5C53-D049-949C-20FDBFE6C9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3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 userDrawn="1"/>
        </p:nvGrpSpPr>
        <p:grpSpPr>
          <a:xfrm>
            <a:off x="642911" y="3000372"/>
            <a:ext cx="7858179" cy="3494087"/>
            <a:chOff x="642911" y="3000372"/>
            <a:chExt cx="7858179" cy="3494087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1" y="3000372"/>
              <a:ext cx="7858179" cy="349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5772905"/>
              <a:ext cx="79074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7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836" y="5643578"/>
              <a:ext cx="465580" cy="68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18" y="5806161"/>
              <a:ext cx="997666" cy="36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9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86" y="5647273"/>
              <a:ext cx="960719" cy="6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10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5839417"/>
              <a:ext cx="812914" cy="29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2776" y="4313604"/>
            <a:ext cx="6955344" cy="8382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 do apresentador – Cargo do apresentador</a:t>
            </a:r>
            <a:endParaRPr lang="en-US" dirty="0"/>
          </a:p>
        </p:txBody>
      </p:sp>
      <p:sp>
        <p:nvSpPr>
          <p:cNvPr id="7" name="CaixaDeTexto 7"/>
          <p:cNvSpPr txBox="1"/>
          <p:nvPr userDrawn="1"/>
        </p:nvSpPr>
        <p:spPr>
          <a:xfrm>
            <a:off x="5143504" y="42860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Centro </a:t>
            </a:r>
          </a:p>
          <a:p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Integrado de </a:t>
            </a:r>
          </a:p>
          <a:p>
            <a:r>
              <a:rPr lang="pt-BR" sz="3600" dirty="0" smtClean="0">
                <a:solidFill>
                  <a:srgbClr val="75BC28"/>
                </a:solidFill>
                <a:latin typeface="Stag Light" pitchFamily="50" charset="0"/>
              </a:rPr>
              <a:t>Tecnologia</a:t>
            </a:r>
            <a:r>
              <a:rPr lang="pt-BR" sz="3600" dirty="0" smtClean="0">
                <a:latin typeface="Stag Light" pitchFamily="50" charset="0"/>
              </a:rPr>
              <a:t> </a:t>
            </a:r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da</a:t>
            </a:r>
            <a:r>
              <a:rPr lang="pt-BR" sz="3600" dirty="0" smtClean="0">
                <a:latin typeface="Stag Light" pitchFamily="50" charset="0"/>
              </a:rPr>
              <a:t> </a:t>
            </a:r>
          </a:p>
          <a:p>
            <a:r>
              <a:rPr lang="pt-BR" sz="3600" dirty="0" smtClean="0">
                <a:solidFill>
                  <a:srgbClr val="75BC28"/>
                </a:solidFill>
                <a:latin typeface="Stag Light" pitchFamily="50" charset="0"/>
              </a:rPr>
              <a:t>Informação</a:t>
            </a:r>
            <a:endParaRPr lang="pt-BR" sz="3600" dirty="0">
              <a:latin typeface="Stag Light" pitchFamily="50" charset="0"/>
            </a:endParaRPr>
          </a:p>
        </p:txBody>
      </p:sp>
      <p:sp>
        <p:nvSpPr>
          <p:cNvPr id="8" name="CaixaDeTexto 14"/>
          <p:cNvSpPr txBox="1"/>
          <p:nvPr userDrawn="1"/>
        </p:nvSpPr>
        <p:spPr>
          <a:xfrm rot="5400000">
            <a:off x="3678360" y="14220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5BC28"/>
                </a:solidFill>
                <a:latin typeface="Stag Light" pitchFamily="50" charset="0"/>
              </a:rPr>
              <a:t>............................................................</a:t>
            </a:r>
            <a:endParaRPr lang="pt-BR" dirty="0">
              <a:solidFill>
                <a:srgbClr val="75BC28"/>
              </a:solidFill>
              <a:latin typeface="Stag Light" pitchFamily="50" charset="0"/>
            </a:endParaRPr>
          </a:p>
        </p:txBody>
      </p:sp>
      <p:pic>
        <p:nvPicPr>
          <p:cNvPr id="9" name="Picture 3" descr="E:\MODELO PPT\Backup_of_LOGO_CITI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346" y="285728"/>
            <a:ext cx="4098092" cy="2428892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71538" y="3524528"/>
            <a:ext cx="6956582" cy="1027612"/>
          </a:xfrm>
        </p:spPr>
        <p:txBody>
          <a:bodyPr anchor="b">
            <a:noAutofit/>
          </a:bodyPr>
          <a:lstStyle>
            <a:lvl1pPr algn="l">
              <a:defRPr sz="4200" b="0" i="0">
                <a:solidFill>
                  <a:srgbClr val="828282"/>
                </a:solidFill>
                <a:latin typeface="Stag Semibold" pitchFamily="50" charset="0"/>
                <a:cs typeface="Stag Semibold" pitchFamily="50" charset="0"/>
              </a:defRPr>
            </a:lvl1pPr>
          </a:lstStyle>
          <a:p>
            <a:r>
              <a:rPr lang="x-none" dirty="0" smtClean="0"/>
              <a:t>Título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MODELO PPT\telas\principal 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-68718"/>
            <a:ext cx="4684713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0843"/>
            <a:ext cx="4495800" cy="7000281"/>
          </a:xfrm>
        </p:spPr>
        <p:txBody>
          <a:bodyPr/>
          <a:lstStyle/>
          <a:p>
            <a:r>
              <a:rPr lang="en-US" dirty="0" err="1" smtClean="0"/>
              <a:t>Foto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74638"/>
            <a:ext cx="4038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Título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Stag Book" pitchFamily="50" charset="0"/>
              </a:defRPr>
            </a:lvl1pPr>
            <a:lvl2pPr>
              <a:defRPr sz="2400">
                <a:solidFill>
                  <a:schemeClr val="bg1"/>
                </a:solidFill>
                <a:latin typeface="Stag Book" pitchFamily="50" charset="0"/>
              </a:defRPr>
            </a:lvl2pPr>
            <a:lvl3pPr>
              <a:defRPr sz="2000" baseline="0">
                <a:solidFill>
                  <a:schemeClr val="bg1"/>
                </a:solidFill>
                <a:latin typeface="Stag Book" pitchFamily="50" charset="0"/>
              </a:defRPr>
            </a:lvl3pPr>
            <a:lvl4pPr>
              <a:defRPr sz="1800">
                <a:solidFill>
                  <a:schemeClr val="bg1"/>
                </a:solidFill>
                <a:latin typeface="Stag Book" pitchFamily="50" charset="0"/>
              </a:defRPr>
            </a:lvl4pPr>
            <a:lvl5pPr>
              <a:defRPr sz="1800">
                <a:solidFill>
                  <a:schemeClr val="bg1"/>
                </a:solidFill>
                <a:latin typeface="Stag Book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1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foto che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8632"/>
            <a:ext cx="9144000" cy="6956632"/>
          </a:xfrm>
        </p:spPr>
        <p:txBody>
          <a:bodyPr/>
          <a:lstStyle/>
          <a:p>
            <a:r>
              <a:rPr lang="en-US" dirty="0" err="1" smtClean="0"/>
              <a:t>Foto</a:t>
            </a:r>
            <a:endParaRPr lang="en-US" dirty="0"/>
          </a:p>
        </p:txBody>
      </p:sp>
      <p:pic>
        <p:nvPicPr>
          <p:cNvPr id="11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-397565" y="4849813"/>
            <a:ext cx="9899373" cy="1093787"/>
          </a:xfrm>
          <a:solidFill>
            <a:srgbClr val="75BC28"/>
          </a:solidFill>
          <a:ln>
            <a:noFill/>
          </a:ln>
        </p:spPr>
        <p:txBody>
          <a:bodyPr/>
          <a:lstStyle/>
          <a:p>
            <a:pPr lvl="0"/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" y="4928843"/>
            <a:ext cx="9144001" cy="10937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5314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22" presetClass="entr" presetSubtype="2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86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o slide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 userDrawn="1"/>
        </p:nvGrpSpPr>
        <p:grpSpPr>
          <a:xfrm>
            <a:off x="642911" y="3000372"/>
            <a:ext cx="7858179" cy="3494087"/>
            <a:chOff x="642911" y="3000372"/>
            <a:chExt cx="7858179" cy="3494087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1" y="3000372"/>
              <a:ext cx="7858179" cy="349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5772905"/>
              <a:ext cx="79074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7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836" y="5643578"/>
              <a:ext cx="465580" cy="68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18" y="5806161"/>
              <a:ext cx="997666" cy="36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9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86" y="5647273"/>
              <a:ext cx="960719" cy="6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10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5839417"/>
              <a:ext cx="812914" cy="29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3" descr="E:\MODELO PPT\Backup_of_LOGO_CITI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346" y="285728"/>
            <a:ext cx="4098092" cy="2428892"/>
          </a:xfrm>
          <a:prstGeom prst="rect">
            <a:avLst/>
          </a:prstGeom>
          <a:noFill/>
        </p:spPr>
      </p:pic>
      <p:sp>
        <p:nvSpPr>
          <p:cNvPr id="8" name="CaixaDeTexto 14"/>
          <p:cNvSpPr txBox="1"/>
          <p:nvPr userDrawn="1"/>
        </p:nvSpPr>
        <p:spPr>
          <a:xfrm rot="5400000">
            <a:off x="3678360" y="14220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5BC28"/>
                </a:solidFill>
                <a:latin typeface="Stag Light" pitchFamily="50" charset="0"/>
              </a:rPr>
              <a:t>............................................................</a:t>
            </a:r>
            <a:endParaRPr lang="pt-BR" dirty="0">
              <a:solidFill>
                <a:srgbClr val="75BC28"/>
              </a:solidFill>
              <a:latin typeface="Stag Light" pitchFamily="50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932884" y="652523"/>
            <a:ext cx="3568206" cy="1027612"/>
          </a:xfrm>
        </p:spPr>
        <p:txBody>
          <a:bodyPr anchor="b">
            <a:noAutofit/>
          </a:bodyPr>
          <a:lstStyle>
            <a:lvl1pPr algn="l">
              <a:defRPr sz="4200" b="0" i="0">
                <a:solidFill>
                  <a:srgbClr val="828282"/>
                </a:solidFill>
                <a:latin typeface="Stag Book" pitchFamily="50" charset="0"/>
                <a:cs typeface="Stag Book" pitchFamily="50" charset="0"/>
              </a:defRPr>
            </a:lvl1pPr>
          </a:lstStyle>
          <a:p>
            <a:r>
              <a:rPr lang="x-none" smtClean="0"/>
              <a:t>Nome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4122" y="1501233"/>
            <a:ext cx="3567571" cy="8382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82828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Cargo do apresentador</a:t>
            </a:r>
            <a:endParaRPr lang="en-US" dirty="0"/>
          </a:p>
        </p:txBody>
      </p:sp>
      <p:pic>
        <p:nvPicPr>
          <p:cNvPr id="14" name="Picture 4" descr="F:\CITi\Modelo ppt do CITi\Pra ajudar\fone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3214686"/>
            <a:ext cx="762000" cy="762000"/>
          </a:xfrm>
          <a:prstGeom prst="rect">
            <a:avLst/>
          </a:prstGeom>
          <a:noFill/>
        </p:spPr>
      </p:pic>
      <p:pic>
        <p:nvPicPr>
          <p:cNvPr id="17" name="Picture 7" descr="F:\CITi\Modelo ppt do CITi\Pra ajudar\email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3762377"/>
            <a:ext cx="762000" cy="762000"/>
          </a:xfrm>
          <a:prstGeom prst="rect">
            <a:avLst/>
          </a:prstGeom>
          <a:noFill/>
        </p:spPr>
      </p:pic>
      <p:pic>
        <p:nvPicPr>
          <p:cNvPr id="16" name="Picture 6" descr="F:\CITi\Modelo ppt do CITi\Pra ajudar\twitter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142976" y="4310068"/>
            <a:ext cx="762000" cy="762000"/>
          </a:xfrm>
          <a:prstGeom prst="rect">
            <a:avLst/>
          </a:prstGeom>
          <a:noFill/>
        </p:spPr>
      </p:pic>
      <p:pic>
        <p:nvPicPr>
          <p:cNvPr id="15" name="Picture 5" descr="F:\CITi\Modelo ppt do CITi\Pra ajudar\facebook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42976" y="4857760"/>
            <a:ext cx="762000" cy="762000"/>
          </a:xfrm>
          <a:prstGeom prst="rect">
            <a:avLst/>
          </a:prstGeom>
          <a:noFill/>
        </p:spPr>
      </p:pic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04976" y="3341225"/>
            <a:ext cx="2959100" cy="54769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x-none" dirty="0" smtClean="0"/>
              <a:t>(81) xxxx.xxxx</a:t>
            </a:r>
            <a:endParaRPr lang="en-US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04976" y="3888918"/>
            <a:ext cx="2959100" cy="4979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04976" y="4436137"/>
            <a:ext cx="2959100" cy="4979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04976" y="4971027"/>
            <a:ext cx="2959100" cy="4979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o slide d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 userDrawn="1"/>
        </p:nvGrpSpPr>
        <p:grpSpPr>
          <a:xfrm>
            <a:off x="642911" y="3000372"/>
            <a:ext cx="7858179" cy="3494087"/>
            <a:chOff x="642911" y="3000372"/>
            <a:chExt cx="7858179" cy="3494087"/>
          </a:xfrm>
        </p:grpSpPr>
        <p:pic>
          <p:nvPicPr>
            <p:cNvPr id="4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1" y="3000372"/>
              <a:ext cx="7858179" cy="349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6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5772905"/>
              <a:ext cx="79074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7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836" y="5643578"/>
              <a:ext cx="465580" cy="68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8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18" y="5806161"/>
              <a:ext cx="997666" cy="36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9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86" y="5647273"/>
              <a:ext cx="960719" cy="6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10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5839417"/>
              <a:ext cx="812914" cy="29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3" descr="E:\MODELO PPT\Backup_of_LOGO_CITI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346" y="285728"/>
            <a:ext cx="4098092" cy="2428892"/>
          </a:xfrm>
          <a:prstGeom prst="rect">
            <a:avLst/>
          </a:prstGeom>
          <a:noFill/>
        </p:spPr>
      </p:pic>
      <p:sp>
        <p:nvSpPr>
          <p:cNvPr id="8" name="CaixaDeTexto 14"/>
          <p:cNvSpPr txBox="1"/>
          <p:nvPr userDrawn="1"/>
        </p:nvSpPr>
        <p:spPr>
          <a:xfrm rot="5400000">
            <a:off x="3678360" y="14220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5BC28"/>
                </a:solidFill>
                <a:latin typeface="Stag Light" pitchFamily="50" charset="0"/>
              </a:rPr>
              <a:t>............................................................</a:t>
            </a:r>
            <a:endParaRPr lang="pt-BR" dirty="0">
              <a:solidFill>
                <a:srgbClr val="75BC28"/>
              </a:solidFill>
              <a:latin typeface="Stag Light" pitchFamily="50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932884" y="652522"/>
            <a:ext cx="3568206" cy="1355181"/>
          </a:xfrm>
        </p:spPr>
        <p:txBody>
          <a:bodyPr anchor="b">
            <a:noAutofit/>
          </a:bodyPr>
          <a:lstStyle>
            <a:lvl1pPr algn="l">
              <a:defRPr sz="4200" b="0" i="0" baseline="0">
                <a:solidFill>
                  <a:srgbClr val="828282"/>
                </a:solidFill>
                <a:latin typeface="Stag Book" pitchFamily="50" charset="0"/>
                <a:cs typeface="Stag Book" pitchFamily="50" charset="0"/>
              </a:defRPr>
            </a:lvl1pPr>
          </a:lstStyle>
          <a:p>
            <a:r>
              <a:rPr lang="x-none" smtClean="0"/>
              <a:t>Nome</a:t>
            </a:r>
            <a:r>
              <a:rPr lang="pt-BR" dirty="0" smtClean="0"/>
              <a:t>1  Nome2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4122" y="1799403"/>
            <a:ext cx="3567571" cy="838200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>
                <a:solidFill>
                  <a:srgbClr val="82828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Cargo do apresentador1 e Cargo do apresentador2</a:t>
            </a:r>
            <a:endParaRPr lang="en-US" dirty="0" smtClean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1341" y="3214686"/>
            <a:ext cx="762000" cy="2405074"/>
            <a:chOff x="1142976" y="3214686"/>
            <a:chExt cx="762000" cy="2405074"/>
          </a:xfrm>
        </p:grpSpPr>
        <p:pic>
          <p:nvPicPr>
            <p:cNvPr id="14" name="Picture 4" descr="F:\CITi\Modelo ppt do CITi\Pra ajudar\fone.png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42976" y="3214686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5" name="Picture 5" descr="F:\CITi\Modelo ppt do CITi\Pra ajudar\facebook.png"/>
            <p:cNvPicPr>
              <a:picLocks noChangeAspect="1" noChangeArrowheads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42976" y="485776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6" name="Picture 6" descr="F:\CITi\Modelo ppt do CITi\Pra ajudar\twitter.png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2976" y="4310068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7" name="Picture 7" descr="F:\CITi\Modelo ppt do CITi\Pra ajudar\email.pn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42976" y="3762377"/>
              <a:ext cx="762000" cy="762000"/>
            </a:xfrm>
            <a:prstGeom prst="rect">
              <a:avLst/>
            </a:prstGeom>
            <a:noFill/>
          </p:spPr>
        </p:pic>
      </p:grp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92581" y="3341225"/>
            <a:ext cx="3255010" cy="54769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x-none" dirty="0" smtClean="0"/>
              <a:t>(81) xxxx.xxxx</a:t>
            </a:r>
            <a:endParaRPr lang="en-US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92581" y="3888918"/>
            <a:ext cx="3255010" cy="49790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92581" y="4436137"/>
            <a:ext cx="3255010" cy="49790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92581" y="4971027"/>
            <a:ext cx="3255010" cy="49790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13341" y="3341225"/>
            <a:ext cx="3255010" cy="54769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x-none" dirty="0" smtClean="0"/>
              <a:t>(81) xxxx.xxxx</a:t>
            </a:r>
            <a:endParaRPr lang="en-US" dirty="0"/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13341" y="3888918"/>
            <a:ext cx="3255010" cy="4979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013341" y="4436137"/>
            <a:ext cx="3255010" cy="4979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013341" y="4971027"/>
            <a:ext cx="3255010" cy="4979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828282"/>
                </a:solidFill>
                <a:latin typeface="Stag Book" pitchFamily="50" charset="0"/>
              </a:defRPr>
            </a:lvl1pPr>
          </a:lstStyle>
          <a:p>
            <a:pPr lvl="0"/>
            <a:r>
              <a:rPr lang="en-US" dirty="0" smtClean="0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D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 userDrawn="1"/>
        </p:nvGrpSpPr>
        <p:grpSpPr>
          <a:xfrm>
            <a:off x="642911" y="3000372"/>
            <a:ext cx="7858179" cy="3494087"/>
            <a:chOff x="642911" y="3000372"/>
            <a:chExt cx="7858179" cy="3494087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1" y="3000372"/>
              <a:ext cx="7858179" cy="349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5772905"/>
              <a:ext cx="79074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7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836" y="5643578"/>
              <a:ext cx="465580" cy="68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18" y="5806161"/>
              <a:ext cx="997666" cy="36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9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86" y="5647273"/>
              <a:ext cx="960719" cy="6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10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5839417"/>
              <a:ext cx="812914" cy="29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CaixaDeTexto 7"/>
          <p:cNvSpPr txBox="1"/>
          <p:nvPr userDrawn="1"/>
        </p:nvSpPr>
        <p:spPr>
          <a:xfrm>
            <a:off x="5143504" y="42860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Centro </a:t>
            </a:r>
          </a:p>
          <a:p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Integrado de </a:t>
            </a:r>
          </a:p>
          <a:p>
            <a:r>
              <a:rPr lang="pt-BR" sz="3600" dirty="0" smtClean="0">
                <a:solidFill>
                  <a:srgbClr val="75BC28"/>
                </a:solidFill>
                <a:latin typeface="Stag Light" pitchFamily="50" charset="0"/>
              </a:rPr>
              <a:t>Tecnologia</a:t>
            </a:r>
            <a:r>
              <a:rPr lang="pt-BR" sz="3600" dirty="0" smtClean="0">
                <a:latin typeface="Stag Light" pitchFamily="50" charset="0"/>
              </a:rPr>
              <a:t> </a:t>
            </a:r>
            <a:r>
              <a:rPr lang="pt-BR" sz="3600" dirty="0" smtClean="0">
                <a:solidFill>
                  <a:srgbClr val="615E5D"/>
                </a:solidFill>
                <a:latin typeface="Stag Light" pitchFamily="50" charset="0"/>
              </a:rPr>
              <a:t>da</a:t>
            </a:r>
            <a:r>
              <a:rPr lang="pt-BR" sz="3600" dirty="0" smtClean="0">
                <a:latin typeface="Stag Light" pitchFamily="50" charset="0"/>
              </a:rPr>
              <a:t> </a:t>
            </a:r>
          </a:p>
          <a:p>
            <a:r>
              <a:rPr lang="pt-BR" sz="3600" dirty="0" smtClean="0">
                <a:solidFill>
                  <a:srgbClr val="75BC28"/>
                </a:solidFill>
                <a:latin typeface="Stag Light" pitchFamily="50" charset="0"/>
              </a:rPr>
              <a:t>Informação</a:t>
            </a:r>
            <a:endParaRPr lang="pt-BR" sz="3600" dirty="0">
              <a:latin typeface="Stag Light" pitchFamily="50" charset="0"/>
            </a:endParaRPr>
          </a:p>
        </p:txBody>
      </p:sp>
      <p:sp>
        <p:nvSpPr>
          <p:cNvPr id="8" name="CaixaDeTexto 14"/>
          <p:cNvSpPr txBox="1"/>
          <p:nvPr userDrawn="1"/>
        </p:nvSpPr>
        <p:spPr>
          <a:xfrm rot="5400000">
            <a:off x="3678360" y="14220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5BC28"/>
                </a:solidFill>
                <a:latin typeface="Stag Light" pitchFamily="50" charset="0"/>
              </a:rPr>
              <a:t>............................................................</a:t>
            </a:r>
            <a:endParaRPr lang="pt-BR" dirty="0">
              <a:solidFill>
                <a:srgbClr val="75BC28"/>
              </a:solidFill>
              <a:latin typeface="Stag Light" pitchFamily="50" charset="0"/>
            </a:endParaRPr>
          </a:p>
        </p:txBody>
      </p:sp>
      <p:pic>
        <p:nvPicPr>
          <p:cNvPr id="9" name="Picture 3" descr="E:\MODELO PPT\Backup_of_LOGO_CITI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346" y="285728"/>
            <a:ext cx="4098092" cy="2428892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71538" y="3544406"/>
            <a:ext cx="6956582" cy="1027612"/>
          </a:xfrm>
        </p:spPr>
        <p:txBody>
          <a:bodyPr anchor="b">
            <a:noAutofit/>
          </a:bodyPr>
          <a:lstStyle>
            <a:lvl1pPr algn="l">
              <a:defRPr sz="4200" b="0" i="0">
                <a:solidFill>
                  <a:srgbClr val="828282"/>
                </a:solidFill>
                <a:latin typeface="Stag Semibold" pitchFamily="50" charset="0"/>
                <a:cs typeface="Stag Semibold" pitchFamily="50" charset="0"/>
              </a:defRPr>
            </a:lvl1pPr>
          </a:lstStyle>
          <a:p>
            <a:r>
              <a:rPr lang="x-none" dirty="0" smtClean="0"/>
              <a:t>Título da apresentação</a:t>
            </a:r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3150" y="4870594"/>
            <a:ext cx="6954838" cy="59114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x-none" smtClean="0"/>
              <a:t>Nome do apresentador </a:t>
            </a:r>
            <a:r>
              <a:rPr lang="pt-BR" dirty="0" smtClean="0"/>
              <a:t>2</a:t>
            </a:r>
            <a:r>
              <a:rPr lang="x-none" smtClean="0"/>
              <a:t> –</a:t>
            </a:r>
            <a:r>
              <a:rPr lang="pt-BR" dirty="0" smtClean="0"/>
              <a:t> </a:t>
            </a:r>
            <a:r>
              <a:rPr lang="x-none" smtClean="0"/>
              <a:t>Cargo do apresentador</a:t>
            </a:r>
            <a:r>
              <a:rPr lang="pt-BR" dirty="0" smtClean="0"/>
              <a:t>2</a:t>
            </a:r>
          </a:p>
          <a:p>
            <a:pPr lvl="0"/>
            <a:endParaRPr lang="pt-B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2776" y="4313605"/>
            <a:ext cx="6955344" cy="81540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 do apresentador </a:t>
            </a:r>
            <a:r>
              <a:rPr lang="x-none" smtClean="0"/>
              <a:t>1 –</a:t>
            </a:r>
            <a:r>
              <a:rPr lang="pt-BR" dirty="0" smtClean="0"/>
              <a:t> </a:t>
            </a:r>
            <a:r>
              <a:rPr lang="x-none" smtClean="0"/>
              <a:t>Cargo do apresentador1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195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equ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548680"/>
            <a:ext cx="8425723" cy="581983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954565" y="887413"/>
            <a:ext cx="3595088" cy="604837"/>
          </a:xfrm>
        </p:spPr>
        <p:txBody>
          <a:bodyPr/>
          <a:lstStyle>
            <a:lvl1pPr marL="0" indent="0" algn="ctr">
              <a:buNone/>
              <a:defRPr>
                <a:solidFill>
                  <a:srgbClr val="DDDDDD"/>
                </a:solidFill>
                <a:latin typeface="Stag Semibold"/>
                <a:cs typeface="Stag Semibold"/>
              </a:defRPr>
            </a:lvl1pPr>
          </a:lstStyle>
          <a:p>
            <a:pPr lvl="0"/>
            <a:r>
              <a:rPr lang="x-none" dirty="0" smtClean="0"/>
              <a:t>Dia de mês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50" y="887413"/>
            <a:ext cx="3600450" cy="604837"/>
          </a:xfrm>
        </p:spPr>
        <p:txBody>
          <a:bodyPr/>
          <a:lstStyle>
            <a:lvl1pPr marL="0" indent="0" algn="ctr">
              <a:buNone/>
              <a:defRPr>
                <a:solidFill>
                  <a:srgbClr val="DDDDDD"/>
                </a:solidFill>
                <a:latin typeface="Stag Semibold"/>
                <a:cs typeface="Stag Semibold"/>
              </a:defRPr>
            </a:lvl1pPr>
          </a:lstStyle>
          <a:p>
            <a:pPr lvl="0"/>
            <a:r>
              <a:rPr lang="x-none" dirty="0" smtClean="0"/>
              <a:t>(Dia + 1) de mês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954565" y="1701800"/>
            <a:ext cx="3052763" cy="4278313"/>
          </a:xfrm>
        </p:spPr>
        <p:txBody>
          <a:bodyPr/>
          <a:lstStyle>
            <a:lvl1pPr>
              <a:defRPr>
                <a:solidFill>
                  <a:srgbClr val="828282"/>
                </a:solidFill>
                <a:latin typeface="Stag Medium"/>
                <a:cs typeface="Stag Medium"/>
              </a:defRPr>
            </a:lvl1pPr>
            <a:lvl2pPr>
              <a:defRPr>
                <a:solidFill>
                  <a:srgbClr val="828282"/>
                </a:solidFill>
              </a:defRPr>
            </a:lvl2pPr>
          </a:lstStyle>
          <a:p>
            <a:pPr lvl="0"/>
            <a:r>
              <a:rPr lang="x-none" dirty="0" smtClean="0"/>
              <a:t>Tópico 1</a:t>
            </a:r>
          </a:p>
          <a:p>
            <a:pPr lvl="1"/>
            <a:r>
              <a:rPr lang="x-none" dirty="0" smtClean="0"/>
              <a:t>Subtópico</a:t>
            </a:r>
          </a:p>
          <a:p>
            <a:pPr lvl="0"/>
            <a:r>
              <a:rPr lang="x-none" dirty="0" smtClean="0"/>
              <a:t>Tópico 2</a:t>
            </a:r>
          </a:p>
          <a:p>
            <a:pPr lvl="0"/>
            <a:r>
              <a:rPr lang="x-none" dirty="0" smtClean="0"/>
              <a:t>Tópico 3</a:t>
            </a:r>
          </a:p>
        </p:txBody>
      </p:sp>
    </p:spTree>
    <p:extLst>
      <p:ext uri="{BB962C8B-B14F-4D97-AF65-F5344CB8AC3E}">
        <p14:creationId xmlns:p14="http://schemas.microsoft.com/office/powerpoint/2010/main" val="23870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548680"/>
            <a:ext cx="8425723" cy="581983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954565" y="887413"/>
            <a:ext cx="3595088" cy="604837"/>
          </a:xfrm>
        </p:spPr>
        <p:txBody>
          <a:bodyPr/>
          <a:lstStyle>
            <a:lvl1pPr marL="0" indent="0" algn="ctr">
              <a:buNone/>
              <a:defRPr>
                <a:solidFill>
                  <a:srgbClr val="DDDDDD"/>
                </a:solidFill>
                <a:latin typeface="Stag Semibold"/>
                <a:cs typeface="Stag Semibold"/>
              </a:defRPr>
            </a:lvl1pPr>
          </a:lstStyle>
          <a:p>
            <a:pPr lvl="0"/>
            <a:r>
              <a:rPr lang="x-none" dirty="0" smtClean="0"/>
              <a:t>Dia de mês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0" y="887413"/>
            <a:ext cx="3600450" cy="604837"/>
          </a:xfrm>
        </p:spPr>
        <p:txBody>
          <a:bodyPr/>
          <a:lstStyle>
            <a:lvl1pPr marL="0" indent="0" algn="ctr">
              <a:buNone/>
              <a:defRPr>
                <a:solidFill>
                  <a:srgbClr val="DDDDDD"/>
                </a:solidFill>
                <a:latin typeface="Stag Semibold"/>
                <a:cs typeface="Stag Semibold"/>
              </a:defRPr>
            </a:lvl1pPr>
          </a:lstStyle>
          <a:p>
            <a:pPr lvl="0"/>
            <a:r>
              <a:rPr lang="x-none" dirty="0" smtClean="0"/>
              <a:t>Dia de mês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954565" y="1701800"/>
            <a:ext cx="3052763" cy="4278313"/>
          </a:xfrm>
        </p:spPr>
        <p:txBody>
          <a:bodyPr/>
          <a:lstStyle>
            <a:lvl1pPr>
              <a:defRPr>
                <a:solidFill>
                  <a:srgbClr val="828282"/>
                </a:solidFill>
                <a:latin typeface="Stag Medium"/>
                <a:cs typeface="Stag Medium"/>
              </a:defRPr>
            </a:lvl1pPr>
            <a:lvl2pPr>
              <a:defRPr>
                <a:solidFill>
                  <a:srgbClr val="828282"/>
                </a:solidFill>
              </a:defRPr>
            </a:lvl2pPr>
          </a:lstStyle>
          <a:p>
            <a:pPr lvl="0"/>
            <a:r>
              <a:rPr lang="x-none" dirty="0" smtClean="0"/>
              <a:t>Tópico 1</a:t>
            </a:r>
          </a:p>
          <a:p>
            <a:pPr lvl="1"/>
            <a:r>
              <a:rPr lang="x-none" dirty="0" smtClean="0"/>
              <a:t>Subtópico</a:t>
            </a:r>
          </a:p>
          <a:p>
            <a:pPr lvl="0"/>
            <a:r>
              <a:rPr lang="x-none" dirty="0" smtClean="0"/>
              <a:t>Tópico 2</a:t>
            </a:r>
          </a:p>
          <a:p>
            <a:pPr lvl="0"/>
            <a:r>
              <a:rPr lang="x-none" dirty="0" smtClean="0"/>
              <a:t>Tópico 3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405437" y="1701800"/>
            <a:ext cx="3052763" cy="4278313"/>
          </a:xfrm>
        </p:spPr>
        <p:txBody>
          <a:bodyPr/>
          <a:lstStyle>
            <a:lvl1pPr>
              <a:defRPr>
                <a:solidFill>
                  <a:srgbClr val="828282"/>
                </a:solidFill>
                <a:latin typeface="Stag Medium"/>
                <a:cs typeface="Stag Medium"/>
              </a:defRPr>
            </a:lvl1pPr>
            <a:lvl2pPr>
              <a:defRPr>
                <a:solidFill>
                  <a:srgbClr val="828282"/>
                </a:solidFill>
              </a:defRPr>
            </a:lvl2pPr>
          </a:lstStyle>
          <a:p>
            <a:pPr lvl="0"/>
            <a:r>
              <a:rPr lang="x-none" dirty="0" smtClean="0"/>
              <a:t>Tópico 5</a:t>
            </a:r>
          </a:p>
          <a:p>
            <a:pPr lvl="1"/>
            <a:r>
              <a:rPr lang="x-none" dirty="0" smtClean="0"/>
              <a:t>Subtópico</a:t>
            </a:r>
          </a:p>
          <a:p>
            <a:pPr lvl="0"/>
            <a:r>
              <a:rPr lang="x-none" dirty="0" smtClean="0"/>
              <a:t>Tópico 6</a:t>
            </a:r>
          </a:p>
          <a:p>
            <a:pPr lvl="0"/>
            <a:r>
              <a:rPr lang="x-none" dirty="0" smtClean="0"/>
              <a:t>Tópico 7</a:t>
            </a:r>
          </a:p>
        </p:txBody>
      </p:sp>
    </p:spTree>
    <p:extLst>
      <p:ext uri="{BB962C8B-B14F-4D97-AF65-F5344CB8AC3E}">
        <p14:creationId xmlns:p14="http://schemas.microsoft.com/office/powerpoint/2010/main" val="36377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latin typeface="Stag Book" pitchFamily="50" charset="0"/>
              </a:defRPr>
            </a:lvl1pPr>
            <a:lvl2pPr marL="742950" indent="-285750">
              <a:buFont typeface="Arial"/>
              <a:buChar char="•"/>
              <a:defRPr baseline="0">
                <a:latin typeface="Stag Book" pitchFamily="50" charset="0"/>
              </a:defRPr>
            </a:lvl2pPr>
            <a:lvl3pPr marL="1143000" indent="-228600">
              <a:buFont typeface="Arial"/>
              <a:buChar char="•"/>
              <a:defRPr>
                <a:latin typeface="Stag Book" pitchFamily="50" charset="0"/>
              </a:defRPr>
            </a:lvl3pPr>
            <a:lvl4pPr marL="1600200" indent="-228600">
              <a:buFont typeface="Arial"/>
              <a:buChar char="•"/>
              <a:defRPr>
                <a:latin typeface="Stag Book" pitchFamily="50" charset="0"/>
              </a:defRPr>
            </a:lvl4pPr>
            <a:lvl5pPr marL="2057400" indent="-228600">
              <a:buFont typeface="Arial"/>
              <a:buChar char="•"/>
              <a:defRPr>
                <a:latin typeface="Stag Book" pitchFamily="50" charset="0"/>
              </a:defRPr>
            </a:lvl5pPr>
          </a:lstStyle>
          <a:p>
            <a:pPr lvl="0"/>
            <a:r>
              <a:rPr lang="x-none" dirty="0" smtClean="0"/>
              <a:t>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0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ção co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MODELO PPT\telas\principal 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18613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223458"/>
            <a:ext cx="5486400" cy="839411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0356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1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ção com fot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223458"/>
            <a:ext cx="5486400" cy="839411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828282"/>
                </a:solidFill>
              </a:defRPr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0356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ODELO PPT\telas\principal 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4684713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Stag Book" pitchFamily="50" charset="0"/>
              </a:defRPr>
            </a:lvl1pPr>
            <a:lvl2pPr>
              <a:defRPr sz="2400">
                <a:solidFill>
                  <a:srgbClr val="FFFFFF"/>
                </a:solidFill>
                <a:latin typeface="Stag Book" pitchFamily="50" charset="0"/>
              </a:defRPr>
            </a:lvl2pPr>
            <a:lvl3pPr>
              <a:defRPr sz="2000">
                <a:solidFill>
                  <a:srgbClr val="FFFFFF"/>
                </a:solidFill>
                <a:latin typeface="Stag Book" pitchFamily="50" charset="0"/>
              </a:defRPr>
            </a:lvl3pPr>
            <a:lvl4pPr>
              <a:defRPr sz="1800">
                <a:solidFill>
                  <a:srgbClr val="FFFFFF"/>
                </a:solidFill>
                <a:latin typeface="Stag Book" pitchFamily="50" charset="0"/>
              </a:defRPr>
            </a:lvl4pPr>
            <a:lvl5pPr>
              <a:defRPr sz="1800">
                <a:solidFill>
                  <a:srgbClr val="FFFFFF"/>
                </a:solidFill>
                <a:latin typeface="Stag Book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038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648200" y="-86303"/>
            <a:ext cx="4495800" cy="6944303"/>
          </a:xfrm>
        </p:spPr>
        <p:txBody>
          <a:bodyPr/>
          <a:lstStyle/>
          <a:p>
            <a:r>
              <a:rPr lang="en-US" dirty="0" err="1" smtClean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0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ODELO PPT\telas\princip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r>
              <a:rPr lang="x-none" dirty="0" smtClean="0"/>
              <a:t>Título do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3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MODELO PPT\telas\principa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" y="-70843"/>
            <a:ext cx="9144000" cy="699968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smtClean="0"/>
              <a:t>Terceiro nível</a:t>
            </a:r>
            <a:endParaRPr lang="x-non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tag Light"/>
                <a:cs typeface="Stag Light"/>
              </a:defRPr>
            </a:lvl1pPr>
          </a:lstStyle>
          <a:p>
            <a:fld id="{D251E267-55FA-6940-84C8-A6717232D7E3}" type="datetimeFigureOut">
              <a:rPr lang="en-US" smtClean="0"/>
              <a:pPr/>
              <a:t>12/12/13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tag Light"/>
                <a:cs typeface="Stag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5CB8-FACB-D846-9D22-08986D655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2" r:id="rId4"/>
    <p:sldLayoutId id="2147483650" r:id="rId5"/>
    <p:sldLayoutId id="2147483661" r:id="rId6"/>
    <p:sldLayoutId id="2147483657" r:id="rId7"/>
    <p:sldLayoutId id="2147483652" r:id="rId8"/>
    <p:sldLayoutId id="2147483654" r:id="rId9"/>
    <p:sldLayoutId id="2147483666" r:id="rId10"/>
    <p:sldLayoutId id="2147483667" r:id="rId11"/>
    <p:sldLayoutId id="2147483655" r:id="rId12"/>
    <p:sldLayoutId id="2147483664" r:id="rId13"/>
    <p:sldLayoutId id="214748366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28282"/>
          </a:solidFill>
          <a:latin typeface="Stag Bold"/>
          <a:ea typeface="+mj-ea"/>
          <a:cs typeface="Stag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rgbClr val="828282"/>
          </a:solidFill>
          <a:latin typeface="Stag Book" pitchFamily="50" charset="0"/>
          <a:ea typeface="+mn-ea"/>
          <a:cs typeface="Stag Book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SzPct val="82000"/>
        <a:buFont typeface="Courier New" pitchFamily="49" charset="0"/>
        <a:buChar char="o"/>
        <a:defRPr sz="2800" b="0" i="0" kern="1200">
          <a:solidFill>
            <a:srgbClr val="828282"/>
          </a:solidFill>
          <a:latin typeface="Stag Book" pitchFamily="50" charset="0"/>
          <a:ea typeface="+mn-ea"/>
          <a:cs typeface="Stag Book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b="0" i="0" kern="1200">
          <a:solidFill>
            <a:srgbClr val="828282"/>
          </a:solidFill>
          <a:latin typeface="Stag Book" pitchFamily="50" charset="0"/>
          <a:ea typeface="+mn-ea"/>
          <a:cs typeface="Stag Book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4A49"/>
          </a:solidFill>
          <a:latin typeface="Stag Light"/>
          <a:ea typeface="+mn-ea"/>
          <a:cs typeface="Stag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4A49"/>
          </a:solidFill>
          <a:latin typeface="Stag Light"/>
          <a:ea typeface="+mn-ea"/>
          <a:cs typeface="Stag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baac@cin.ufpe.br" TargetMode="External"/><Relationship Id="rId3" Type="http://schemas.openxmlformats.org/officeDocument/2006/relationships/hyperlink" Target="http://www.canvaniz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nv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4" r="-14334"/>
          <a:stretch>
            <a:fillRect/>
          </a:stretch>
        </p:blipFill>
        <p:spPr>
          <a:xfrm>
            <a:off x="-370707" y="258229"/>
            <a:ext cx="9968281" cy="54821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2820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CANVAS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Monitora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Bruna Cruz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5047"/>
            <a:ext cx="8648700" cy="6371705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23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7423"/>
            <a:ext cx="8648700" cy="6526954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1322"/>
            <a:ext cx="8648700" cy="6459155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5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2704"/>
            <a:ext cx="8648700" cy="6436392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52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58ED5"/>
                </a:solidFill>
              </a:rPr>
              <a:t>Exercício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equipes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ontar</a:t>
            </a:r>
            <a:r>
              <a:rPr lang="en-US" dirty="0" smtClean="0"/>
              <a:t> o CANVAS </a:t>
            </a:r>
            <a:r>
              <a:rPr lang="en-US" dirty="0" err="1" smtClean="0"/>
              <a:t>inicial</a:t>
            </a:r>
            <a:r>
              <a:rPr lang="en-US" dirty="0" smtClean="0"/>
              <a:t> de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Enviar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baac@cin.ufpe.br</a:t>
            </a:r>
            <a:r>
              <a:rPr lang="en-US" dirty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18h de </a:t>
            </a:r>
            <a:r>
              <a:rPr lang="en-US" dirty="0" err="1" smtClean="0"/>
              <a:t>hoje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Dica</a:t>
            </a:r>
            <a:r>
              <a:rPr lang="en-US" dirty="0" smtClean="0"/>
              <a:t>: </a:t>
            </a:r>
            <a:r>
              <a:rPr lang="en-US" dirty="0" err="1" smtClean="0"/>
              <a:t>Utilizem</a:t>
            </a:r>
            <a:r>
              <a:rPr lang="en-US" dirty="0" smtClean="0"/>
              <a:t> a </a:t>
            </a:r>
            <a:r>
              <a:rPr lang="en-US" dirty="0" err="1" smtClean="0"/>
              <a:t>ferramenta</a:t>
            </a:r>
            <a:r>
              <a:rPr lang="en-US" dirty="0" smtClean="0"/>
              <a:t> </a:t>
            </a:r>
            <a:r>
              <a:rPr lang="en-US" dirty="0" err="1" smtClean="0"/>
              <a:t>canvanizer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elaboracam</a:t>
            </a:r>
            <a:r>
              <a:rPr lang="en-US" dirty="0" smtClean="0"/>
              <a:t> da </a:t>
            </a:r>
            <a:r>
              <a:rPr lang="en-US" dirty="0" err="1" smtClean="0"/>
              <a:t>atividade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www.canvanizer.com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740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nicius\Desktop\osterwa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806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DELO PPT\telas\princip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" y="-70844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8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ODELO PPT\telas\princip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811680"/>
            <a:ext cx="8569325" cy="5277503"/>
          </a:xfrm>
        </p:spPr>
      </p:pic>
    </p:spTree>
    <p:extLst>
      <p:ext uri="{BB962C8B-B14F-4D97-AF65-F5344CB8AC3E}">
        <p14:creationId xmlns:p14="http://schemas.microsoft.com/office/powerpoint/2010/main" val="17889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2511"/>
            <a:ext cx="8648700" cy="6416777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42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3582"/>
            <a:ext cx="8648700" cy="6494635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3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2955"/>
            <a:ext cx="8648700" cy="6455890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43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6023"/>
            <a:ext cx="8648700" cy="6429753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45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8999"/>
            <a:ext cx="8648700" cy="6403801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5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6368"/>
            <a:ext cx="8648700" cy="6429063"/>
          </a:xfrm>
        </p:spPr>
      </p:pic>
      <p:pic>
        <p:nvPicPr>
          <p:cNvPr id="4" name="Picture 2" descr="E:\MODELO PPT\telas\princip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-70843"/>
            <a:ext cx="9142413" cy="6999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52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p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ppt </Template>
  <TotalTime>12495</TotalTime>
  <Words>37</Words>
  <Application>Microsoft Macintosh PowerPoint</Application>
  <PresentationFormat>On-screen Show (4:3)</PresentationFormat>
  <Paragraphs>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Modelo ppt </vt:lpstr>
      <vt:lpstr>CANVAS  Monitora: Bruna Cruz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Gisely</dc:creator>
  <cp:lastModifiedBy>Bruna Angelica de Almeida Cruz</cp:lastModifiedBy>
  <cp:revision>337</cp:revision>
  <dcterms:created xsi:type="dcterms:W3CDTF">2012-05-21T00:43:05Z</dcterms:created>
  <dcterms:modified xsi:type="dcterms:W3CDTF">2013-12-12T04:42:00Z</dcterms:modified>
</cp:coreProperties>
</file>