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10/9/2010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043608" y="3789040"/>
            <a:ext cx="7056784" cy="10801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Discrete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Mathematics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Elementary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Beyond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Lovász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J.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Pelikán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&amp; K.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Vesztergombi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Springer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920880" cy="2592288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arenR"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Dada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correspondência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entre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números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subconjuntos,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que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números correspondem a </a:t>
            </a:r>
          </a:p>
          <a:p>
            <a:pPr marL="514350" indent="-514350" algn="l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	(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a) subconjuntos com 1 elemento, </a:t>
            </a:r>
            <a:endParaRPr lang="pt-B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algn="l"/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b) o conjunto todo? </a:t>
            </a:r>
            <a:endParaRPr lang="pt-B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algn="l"/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c) Que conjuntos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correspondem a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números </a:t>
            </a:r>
            <a:r>
              <a:rPr lang="pt-BR" dirty="0">
                <a:solidFill>
                  <a:schemeClr val="accent6">
                    <a:lumMod val="50000"/>
                  </a:schemeClr>
                </a:solidFill>
              </a:rPr>
              <a:t>pares?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9552" y="479715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(a) Potências de 2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9552" y="530120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(b) 2</a:t>
            </a:r>
            <a:r>
              <a:rPr lang="pt-BR" sz="2400" baseline="30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-1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580526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(c) Os números terminados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zero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848872" cy="18002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2)  Qual o número de subconjuntos de um conjunto com n elementos contendo um dado elemento?</a:t>
            </a: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9592" y="378904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3200" baseline="30000" dirty="0" smtClean="0">
                <a:latin typeface="Arial" pitchFamily="34" charset="0"/>
                <a:cs typeface="Arial" pitchFamily="34" charset="0"/>
              </a:rPr>
              <a:t>n-1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848872" cy="1800200"/>
          </a:xfrm>
        </p:spPr>
        <p:txBody>
          <a:bodyPr>
            <a:normAutofit/>
          </a:bodyPr>
          <a:lstStyle/>
          <a:p>
            <a:pPr marL="514350" indent="-514350" algn="l">
              <a:buAutoNum type="arabicParenR" startAt="2"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Qual o número de inteiros com</a:t>
            </a:r>
          </a:p>
          <a:p>
            <a:pPr marL="514350" indent="-514350" algn="l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	(a) exatamente n dígitos?</a:t>
            </a:r>
          </a:p>
          <a:p>
            <a:pPr marL="514350" indent="-514350" algn="l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	(b) no máximo n dígitos? </a:t>
            </a:r>
          </a:p>
          <a:p>
            <a:pPr marL="514350" indent="-514350" algn="l">
              <a:buAutoNum type="arabicParenR" startAt="2"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458112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(a) 2.9.10</a:t>
            </a:r>
            <a:r>
              <a:rPr lang="pt-BR" sz="2400" baseline="30000" dirty="0" smtClean="0">
                <a:latin typeface="Arial" pitchFamily="34" charset="0"/>
                <a:cs typeface="Arial" pitchFamily="34" charset="0"/>
              </a:rPr>
              <a:t>n-1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594928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(b) 2.10</a:t>
            </a:r>
            <a:r>
              <a:rPr lang="pt-BR" sz="2400" baseline="30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- 1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515719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 no caso em que n=1?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97</Words>
  <Application>Microsoft Office PowerPoint</Application>
  <PresentationFormat>Apresentação na tela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Exemplos</vt:lpstr>
      <vt:lpstr>Exemplos</vt:lpstr>
      <vt:lpstr>Exemplos</vt:lpstr>
      <vt:lpstr>Exemplos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Exemplos</dc:title>
  <cp:lastModifiedBy>Anjolina Grisi de Oliveira</cp:lastModifiedBy>
  <cp:revision>6</cp:revision>
  <dcterms:modified xsi:type="dcterms:W3CDTF">2010-09-10T13:20:44Z</dcterms:modified>
</cp:coreProperties>
</file>