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8" r:id="rId13"/>
    <p:sldId id="269" r:id="rId14"/>
    <p:sldId id="267" r:id="rId15"/>
    <p:sldId id="270" r:id="rId16"/>
    <p:sldId id="272" r:id="rId17"/>
    <p:sldId id="271" r:id="rId18"/>
    <p:sldId id="273" r:id="rId19"/>
    <p:sldId id="274" r:id="rId20"/>
    <p:sldId id="277" r:id="rId21"/>
    <p:sldId id="275" r:id="rId22"/>
    <p:sldId id="276" r:id="rId23"/>
    <p:sldId id="278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710FCF-4FE3-4854-9C05-96A86274ED3F}" type="datetimeFigureOut">
              <a:rPr lang="pt-BR" smtClean="0"/>
              <a:t>06/10/2009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353E3-93A9-4E13-B294-482B21BC971A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353E3-93A9-4E13-B294-482B21BC971A}" type="slidenum">
              <a:rPr lang="pt-BR" smtClean="0"/>
              <a:t>13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ângulo de cantos arredondado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ângulo de cantos arredondado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C38243E-D48A-4442-9462-D2D2F68C0053}" type="datetimeFigureOut">
              <a:rPr lang="pt-BR" smtClean="0"/>
              <a:t>06/10/2009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C6A82BA-A78E-491B-AB1D-ABCA2C1806B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8243E-D48A-4442-9462-D2D2F68C0053}" type="datetimeFigureOut">
              <a:rPr lang="pt-BR" smtClean="0"/>
              <a:t>06/10/2009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A82BA-A78E-491B-AB1D-ABCA2C1806B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8243E-D48A-4442-9462-D2D2F68C0053}" type="datetimeFigureOut">
              <a:rPr lang="pt-BR" smtClean="0"/>
              <a:t>06/10/2009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A82BA-A78E-491B-AB1D-ABCA2C1806B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8243E-D48A-4442-9462-D2D2F68C0053}" type="datetimeFigureOut">
              <a:rPr lang="pt-BR" smtClean="0"/>
              <a:t>06/10/2009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A82BA-A78E-491B-AB1D-ABCA2C1806B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8243E-D48A-4442-9462-D2D2F68C0053}" type="datetimeFigureOut">
              <a:rPr lang="pt-BR" smtClean="0"/>
              <a:t>06/10/2009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A82BA-A78E-491B-AB1D-ABCA2C1806B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8243E-D48A-4442-9462-D2D2F68C0053}" type="datetimeFigureOut">
              <a:rPr lang="pt-BR" smtClean="0"/>
              <a:t>06/10/2009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A82BA-A78E-491B-AB1D-ABCA2C1806B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C38243E-D48A-4442-9462-D2D2F68C0053}" type="datetimeFigureOut">
              <a:rPr lang="pt-BR" smtClean="0"/>
              <a:t>06/10/2009</a:t>
            </a:fld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C6A82BA-A78E-491B-AB1D-ABCA2C1806B0}" type="slidenum">
              <a:rPr lang="pt-BR" smtClean="0"/>
              <a:t>‹nº›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C38243E-D48A-4442-9462-D2D2F68C0053}" type="datetimeFigureOut">
              <a:rPr lang="pt-BR" smtClean="0"/>
              <a:t>06/10/2009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C6A82BA-A78E-491B-AB1D-ABCA2C1806B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8243E-D48A-4442-9462-D2D2F68C0053}" type="datetimeFigureOut">
              <a:rPr lang="pt-BR" smtClean="0"/>
              <a:t>06/10/2009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A82BA-A78E-491B-AB1D-ABCA2C1806B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8243E-D48A-4442-9462-D2D2F68C0053}" type="datetimeFigureOut">
              <a:rPr lang="pt-BR" smtClean="0"/>
              <a:t>06/10/2009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A82BA-A78E-491B-AB1D-ABCA2C1806B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8243E-D48A-4442-9462-D2D2F68C0053}" type="datetimeFigureOut">
              <a:rPr lang="pt-BR" smtClean="0"/>
              <a:t>06/10/2009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A82BA-A78E-491B-AB1D-ABCA2C1806B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C38243E-D48A-4442-9462-D2D2F68C0053}" type="datetimeFigureOut">
              <a:rPr lang="pt-BR" smtClean="0"/>
              <a:t>06/10/2009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C6A82BA-A78E-491B-AB1D-ABCA2C1806B0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Projeto de Gerenciamento de Fábrica de Bebida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7" descr="File?id=dc2f76mb_5hjjtvqf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57628"/>
            <a:ext cx="552896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Cadastrar Bebida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2000240"/>
            <a:ext cx="5191125" cy="4576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Consultar Bebida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1  O usuário seleciona “bebidas” no menu principal</a:t>
            </a:r>
          </a:p>
          <a:p>
            <a:r>
              <a:rPr lang="pt-BR" dirty="0" smtClean="0"/>
              <a:t>1  O usuário digita os dados da Bebida (nome, tipo e/ou </a:t>
            </a:r>
            <a:r>
              <a:rPr lang="pt-BR" dirty="0" smtClean="0"/>
              <a:t>preço</a:t>
            </a:r>
            <a:r>
              <a:rPr lang="pt-BR" dirty="0" smtClean="0"/>
              <a:t>)</a:t>
            </a:r>
          </a:p>
          <a:p>
            <a:r>
              <a:rPr lang="pt-BR" dirty="0" smtClean="0"/>
              <a:t>2   O sistema busca a(s) bebidas de acordo com as entradas do usuário  </a:t>
            </a:r>
          </a:p>
          <a:p>
            <a:r>
              <a:rPr lang="pt-BR" dirty="0" smtClean="0"/>
              <a:t>3   O sistema retorna a(s) bebidas</a:t>
            </a:r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Consultar Bebidas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2500306"/>
            <a:ext cx="5610225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Consultar Bebida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2214554"/>
            <a:ext cx="5143500" cy="4314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Solicitar Lote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1  O usuário seleciona “lotes” no menu principal</a:t>
            </a:r>
          </a:p>
          <a:p>
            <a:r>
              <a:rPr lang="pt-BR" dirty="0" smtClean="0"/>
              <a:t>2  O usuário seleciona o lote desejado  </a:t>
            </a:r>
          </a:p>
          <a:p>
            <a:r>
              <a:rPr lang="pt-BR" dirty="0" smtClean="0"/>
              <a:t>3 O sistema marca o lote como solicitado e agenda uma entrega    </a:t>
            </a:r>
          </a:p>
          <a:p>
            <a:r>
              <a:rPr lang="pt-BR" dirty="0" smtClean="0"/>
              <a:t>4  O sistema retorna os dados da </a:t>
            </a:r>
            <a:r>
              <a:rPr lang="pt-BR" dirty="0" smtClean="0"/>
              <a:t>entrega 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Solicitar Lote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714620"/>
            <a:ext cx="6710553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Solicitar Lote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2019301"/>
            <a:ext cx="5449319" cy="4838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Fazer Contato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1  O usuário seleciona contatos no menu principal</a:t>
            </a:r>
          </a:p>
          <a:p>
            <a:r>
              <a:rPr lang="pt-BR" dirty="0" smtClean="0"/>
              <a:t>2  Preenche um formulário com nome, assunto, email, telefone e a mensagem e clica em “enviar”.                                                                                                          3 A mensagem é enviada 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Fazer Contato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643182"/>
            <a:ext cx="791408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Fazer </a:t>
            </a:r>
            <a:r>
              <a:rPr lang="pt-BR" dirty="0" smtClean="0"/>
              <a:t>Contato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2214554"/>
            <a:ext cx="561022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Integrantes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Dayse Danielle (</a:t>
            </a:r>
            <a:r>
              <a:rPr lang="pt-BR" dirty="0" err="1" smtClean="0"/>
              <a:t>ddsr</a:t>
            </a:r>
            <a:r>
              <a:rPr lang="pt-BR" dirty="0" smtClean="0"/>
              <a:t>)</a:t>
            </a:r>
          </a:p>
          <a:p>
            <a:r>
              <a:rPr lang="pt-BR" dirty="0" smtClean="0"/>
              <a:t>Humberto Pacheco (</a:t>
            </a:r>
            <a:r>
              <a:rPr lang="pt-BR" dirty="0" err="1" smtClean="0"/>
              <a:t>hsp</a:t>
            </a:r>
            <a:r>
              <a:rPr lang="pt-BR" dirty="0" smtClean="0"/>
              <a:t>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Arquitetu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78711" y="-892983"/>
            <a:ext cx="6715171" cy="8786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Pacotes e Subsistemas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2357430"/>
            <a:ext cx="4911725" cy="360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Pacotes e Subsistemas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214554"/>
            <a:ext cx="5613400" cy="433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Mapeamento</a:t>
            </a:r>
            <a:endParaRPr lang="pt-BR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2214554"/>
            <a:ext cx="4552381" cy="4209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Roteiro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</a:p>
          <a:p>
            <a:r>
              <a:rPr lang="pt-BR" dirty="0" smtClean="0"/>
              <a:t>Efetuar </a:t>
            </a:r>
            <a:r>
              <a:rPr lang="pt-BR" dirty="0" err="1" smtClean="0"/>
              <a:t>Login</a:t>
            </a:r>
            <a:endParaRPr lang="pt-BR" dirty="0" smtClean="0"/>
          </a:p>
          <a:p>
            <a:r>
              <a:rPr lang="pt-BR" dirty="0" smtClean="0"/>
              <a:t>Cadastrar Bebida</a:t>
            </a:r>
          </a:p>
          <a:p>
            <a:r>
              <a:rPr lang="pt-BR" dirty="0" smtClean="0"/>
              <a:t>Consultar Bebida</a:t>
            </a:r>
          </a:p>
          <a:p>
            <a:r>
              <a:rPr lang="pt-BR" dirty="0" smtClean="0"/>
              <a:t>Solicitar Lote</a:t>
            </a:r>
          </a:p>
          <a:p>
            <a:r>
              <a:rPr lang="pt-BR" dirty="0" smtClean="0"/>
              <a:t>Fazer Contato</a:t>
            </a:r>
          </a:p>
          <a:p>
            <a:r>
              <a:rPr lang="pt-BR" dirty="0" smtClean="0"/>
              <a:t>Arquitetura</a:t>
            </a:r>
          </a:p>
          <a:p>
            <a:r>
              <a:rPr lang="pt-BR" dirty="0" smtClean="0"/>
              <a:t>Pacotes e Subsistemas</a:t>
            </a:r>
          </a:p>
          <a:p>
            <a:r>
              <a:rPr lang="pt-BR" dirty="0" smtClean="0"/>
              <a:t>Mapeamento análise/projeto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O Cachaçaite tem o objetivo </a:t>
            </a:r>
            <a:r>
              <a:rPr lang="pt-PT" dirty="0" smtClean="0"/>
              <a:t>de armazenar bebidas e lotes, permitir solicitação de lotes pelas distribuidoras e também auxiliar a geração de relatórios de uma forma bem mais rápida e fácil. </a:t>
            </a:r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Efetuar </a:t>
            </a:r>
            <a:r>
              <a:rPr lang="pt-BR" dirty="0" err="1" smtClean="0"/>
              <a:t>Login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1.   O usuário entra com o CPF ou CNPJ e a senha; </a:t>
            </a:r>
          </a:p>
          <a:p>
            <a:r>
              <a:rPr lang="pt-BR" dirty="0" smtClean="0"/>
              <a:t>2.   O sistema verifica CPF ou CNPJ e senha;</a:t>
            </a:r>
            <a:r>
              <a:rPr lang="pt-PT" dirty="0" smtClean="0"/>
              <a:t> </a:t>
            </a:r>
            <a:endParaRPr lang="pt-BR" dirty="0" smtClean="0"/>
          </a:p>
          <a:p>
            <a:r>
              <a:rPr lang="pt-BR" dirty="0" smtClean="0"/>
              <a:t>3.   O sistema carrega as telas para as quais o usuário tem permissão de </a:t>
            </a:r>
            <a:r>
              <a:rPr lang="pt-BR" dirty="0" smtClean="0"/>
              <a:t>acesso</a:t>
            </a:r>
            <a:r>
              <a:rPr lang="pt-BR" dirty="0" smtClean="0"/>
              <a:t>;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Efetuar </a:t>
            </a:r>
            <a:r>
              <a:rPr lang="pt-BR" dirty="0" err="1" smtClean="0"/>
              <a:t>Login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2285992"/>
            <a:ext cx="5610225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Efetuar </a:t>
            </a:r>
            <a:r>
              <a:rPr lang="pt-BR" dirty="0" err="1" smtClean="0"/>
              <a:t>Login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000240"/>
            <a:ext cx="5143500" cy="4519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Cadastrar Bebida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1  O usuário seleciona “bebidas” no menu principal</a:t>
            </a:r>
          </a:p>
          <a:p>
            <a:r>
              <a:rPr lang="pt-BR" dirty="0" smtClean="0"/>
              <a:t>2.   O usuário informa os dados da Bebida necessários para a realização do cadastro. </a:t>
            </a:r>
          </a:p>
          <a:p>
            <a:r>
              <a:rPr lang="pt-BR" dirty="0" smtClean="0"/>
              <a:t>3.   O sistema verifica se a Bebida já foi </a:t>
            </a:r>
            <a:r>
              <a:rPr lang="pt-BR" dirty="0" smtClean="0"/>
              <a:t>cadastrada. </a:t>
            </a:r>
            <a:endParaRPr lang="pt-BR" dirty="0" smtClean="0"/>
          </a:p>
          <a:p>
            <a:r>
              <a:rPr lang="pt-BR" dirty="0" smtClean="0"/>
              <a:t>4.   O sistema armazena os dados da Bebida no repositório e informa que o cadastro foi realizado com sucesso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Cadastrar Bebida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2500306"/>
            <a:ext cx="5610225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85</TotalTime>
  <Words>114</Words>
  <Application>Microsoft Office PowerPoint</Application>
  <PresentationFormat>Apresentação na tela (4:3)</PresentationFormat>
  <Paragraphs>52</Paragraphs>
  <Slides>23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Urbano</vt:lpstr>
      <vt:lpstr>Projeto de Gerenciamento de Fábrica de Bebida</vt:lpstr>
      <vt:lpstr>Integrantes</vt:lpstr>
      <vt:lpstr>Roteiro</vt:lpstr>
      <vt:lpstr>Introdução</vt:lpstr>
      <vt:lpstr>Efetuar Login</vt:lpstr>
      <vt:lpstr>Efetuar Login</vt:lpstr>
      <vt:lpstr>Efetuar Login</vt:lpstr>
      <vt:lpstr>Cadastrar Bebida</vt:lpstr>
      <vt:lpstr>Cadastrar Bebida</vt:lpstr>
      <vt:lpstr>Cadastrar Bebida</vt:lpstr>
      <vt:lpstr>Consultar Bebida</vt:lpstr>
      <vt:lpstr>Consultar Bebidas</vt:lpstr>
      <vt:lpstr>Consultar Bebida</vt:lpstr>
      <vt:lpstr>Solicitar Lote</vt:lpstr>
      <vt:lpstr>Solicitar Lote</vt:lpstr>
      <vt:lpstr>Solicitar Lote</vt:lpstr>
      <vt:lpstr>Fazer Contato</vt:lpstr>
      <vt:lpstr>Fazer Contato</vt:lpstr>
      <vt:lpstr>Fazer Contato</vt:lpstr>
      <vt:lpstr>Slide 20</vt:lpstr>
      <vt:lpstr>Pacotes e Subsistemas</vt:lpstr>
      <vt:lpstr>Pacotes e Subsistemas</vt:lpstr>
      <vt:lpstr>Mapeamento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Projeto de Gerenciamento de Fábrica de Bebida</dc:title>
  <dc:creator>ddsr</dc:creator>
  <cp:lastModifiedBy>ddsr</cp:lastModifiedBy>
  <cp:revision>17</cp:revision>
  <dcterms:created xsi:type="dcterms:W3CDTF">2009-10-06T14:27:28Z</dcterms:created>
  <dcterms:modified xsi:type="dcterms:W3CDTF">2009-10-06T15:52:51Z</dcterms:modified>
</cp:coreProperties>
</file>