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5"/>
  </p:notesMasterIdLst>
  <p:sldIdLst>
    <p:sldId id="295" r:id="rId2"/>
    <p:sldId id="392" r:id="rId3"/>
    <p:sldId id="314" r:id="rId4"/>
    <p:sldId id="325" r:id="rId5"/>
    <p:sldId id="405" r:id="rId6"/>
    <p:sldId id="382" r:id="rId7"/>
    <p:sldId id="404" r:id="rId8"/>
    <p:sldId id="417" r:id="rId9"/>
    <p:sldId id="324" r:id="rId10"/>
    <p:sldId id="430" r:id="rId11"/>
    <p:sldId id="408" r:id="rId12"/>
    <p:sldId id="432" r:id="rId13"/>
    <p:sldId id="409" r:id="rId14"/>
    <p:sldId id="419" r:id="rId15"/>
    <p:sldId id="411" r:id="rId16"/>
    <p:sldId id="401" r:id="rId17"/>
    <p:sldId id="426" r:id="rId18"/>
    <p:sldId id="415" r:id="rId19"/>
    <p:sldId id="413" r:id="rId20"/>
    <p:sldId id="326" r:id="rId21"/>
    <p:sldId id="412" r:id="rId22"/>
    <p:sldId id="433" r:id="rId23"/>
    <p:sldId id="427" r:id="rId24"/>
    <p:sldId id="434" r:id="rId25"/>
    <p:sldId id="428" r:id="rId26"/>
    <p:sldId id="407" r:id="rId27"/>
    <p:sldId id="414" r:id="rId28"/>
    <p:sldId id="416" r:id="rId29"/>
    <p:sldId id="400" r:id="rId30"/>
    <p:sldId id="341" r:id="rId31"/>
    <p:sldId id="388" r:id="rId32"/>
    <p:sldId id="385" r:id="rId33"/>
    <p:sldId id="390" r:id="rId34"/>
    <p:sldId id="429" r:id="rId35"/>
    <p:sldId id="372" r:id="rId36"/>
    <p:sldId id="384" r:id="rId37"/>
    <p:sldId id="394" r:id="rId38"/>
    <p:sldId id="363" r:id="rId39"/>
    <p:sldId id="373" r:id="rId40"/>
    <p:sldId id="376" r:id="rId41"/>
    <p:sldId id="375" r:id="rId42"/>
    <p:sldId id="387" r:id="rId43"/>
    <p:sldId id="396" r:id="rId44"/>
    <p:sldId id="423" r:id="rId45"/>
    <p:sldId id="424" r:id="rId46"/>
    <p:sldId id="425" r:id="rId47"/>
    <p:sldId id="431" r:id="rId48"/>
    <p:sldId id="420" r:id="rId49"/>
    <p:sldId id="366" r:id="rId50"/>
    <p:sldId id="367" r:id="rId51"/>
    <p:sldId id="421" r:id="rId52"/>
    <p:sldId id="422" r:id="rId53"/>
    <p:sldId id="304" r:id="rId54"/>
  </p:sldIdLst>
  <p:sldSz cx="9144000" cy="6858000" type="screen4x3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B2B2B2"/>
    <a:srgbClr val="FF00FF"/>
    <a:srgbClr val="FFFF00"/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36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0"/>
            <a:r>
              <a:rPr lang="pt-BR" noProof="0" smtClean="0"/>
              <a:t>Segundo nível</a:t>
            </a:r>
          </a:p>
          <a:p>
            <a:pPr lvl="0"/>
            <a:r>
              <a:rPr lang="pt-BR" noProof="0" smtClean="0"/>
              <a:t>Terceiro nível</a:t>
            </a:r>
          </a:p>
          <a:p>
            <a:pPr lvl="0"/>
            <a:r>
              <a:rPr lang="pt-BR" noProof="0" smtClean="0"/>
              <a:t>Quarto nível</a:t>
            </a:r>
          </a:p>
          <a:p>
            <a:pPr lvl="0"/>
            <a:r>
              <a:rPr lang="pt-BR" noProof="0" smtClean="0"/>
              <a:t>Quinto nível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D963CE4-9375-477C-9762-D826015DEF8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51638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 smtClean="0">
              <a:latin typeface="Arial" panose="020B0604020202020204" pitchFamily="34" charset="0"/>
            </a:endParaRPr>
          </a:p>
        </p:txBody>
      </p:sp>
      <p:sp>
        <p:nvSpPr>
          <p:cNvPr id="1638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BD79E7-5A1C-49E9-B273-9E0F50AEC0BE}" type="slidenum">
              <a:rPr lang="pt-BR" altLang="pt-B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11</a:t>
            </a:fld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58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 smtClean="0">
              <a:latin typeface="Arial" panose="020B0604020202020204" pitchFamily="34" charset="0"/>
            </a:endParaRPr>
          </a:p>
        </p:txBody>
      </p:sp>
      <p:sp>
        <p:nvSpPr>
          <p:cNvPr id="1638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BD79E7-5A1C-49E9-B273-9E0F50AEC0BE}" type="slidenum">
              <a:rPr lang="pt-BR" altLang="pt-B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12</a:t>
            </a:fld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81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latin typeface="Arial" panose="020B0604020202020204" pitchFamily="34" charset="0"/>
              </a:rPr>
              <a:t>mensagens (DDR =&gt; “perfect”)</a:t>
            </a:r>
          </a:p>
        </p:txBody>
      </p:sp>
      <p:sp>
        <p:nvSpPr>
          <p:cNvPr id="2253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3C348F6-1F6A-4FB2-AA1E-95782A160EC0}" type="slidenum">
              <a:rPr lang="pt-BR" altLang="pt-B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950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latin typeface="Arial" panose="020B0604020202020204" pitchFamily="34" charset="0"/>
              </a:rPr>
              <a:t>Diablo II e mass effect</a:t>
            </a:r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B9558CF-CCB6-40B2-A826-456C0DC1CA09}" type="slidenum">
              <a:rPr lang="pt-BR" altLang="pt-B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23</a:t>
            </a:fld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6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altLang="pt-BR" smtClean="0">
                <a:latin typeface="Arial" panose="020B0604020202020204" pitchFamily="34" charset="0"/>
              </a:rPr>
              <a:t>Diablo II e mass effect</a:t>
            </a:r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B9558CF-CCB6-40B2-A826-456C0DC1CA09}" type="slidenum">
              <a:rPr lang="pt-BR" altLang="pt-BR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24</a:t>
            </a:fld>
            <a:endParaRPr lang="pt-BR" altLang="pt-B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57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28800"/>
            <a:ext cx="8242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304800"/>
            <a:ext cx="8178800" cy="1524000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/>
              <a:t>Click to edit Master title style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24000" y="3048000"/>
            <a:ext cx="6400800" cy="17716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/>
            </a:lvl1pPr>
          </a:lstStyle>
          <a:p>
            <a:r>
              <a:rPr lang="pt-BR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711200" y="6229350"/>
            <a:ext cx="1930400" cy="514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49600" y="6229350"/>
            <a:ext cx="2844800" cy="514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rgbClr val="5E574E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pPr>
              <a:defRPr/>
            </a:pPr>
            <a:fld id="{2AFC84D1-C8C1-4BB1-8EFB-732DF379749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1422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E4A26-2476-4EED-8F4A-66D28A7AE49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7708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00850" y="76200"/>
            <a:ext cx="2190750" cy="61722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28600" y="76200"/>
            <a:ext cx="6419850" cy="61722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DC797-4B3E-48BD-A1E8-C7C9E8319D7B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8533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01C2F-C09E-45AF-A6CF-451706325930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37636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7CDF0-9528-43A1-866E-4CA87C016BC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6089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3053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86300" y="1524000"/>
            <a:ext cx="43053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EABE8-C2D8-4D3A-ABB3-183D0D1C312A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7323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71D36-8A4F-4201-B92C-DBC5B15BBBED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3414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0D22C-68C0-43DA-9524-06102289996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8594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37CAA-C8FB-41DF-B9C5-BCE768E0C9D1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0816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4B7F3-723D-445D-93EF-CBEDD1FEDC32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04571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B747A-9139-47B1-B841-428813CCD8CF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9370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76200"/>
            <a:ext cx="8509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763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text styles</a:t>
            </a:r>
          </a:p>
          <a:p>
            <a:pPr lvl="1"/>
            <a:r>
              <a:rPr lang="pt-BR" altLang="pt-BR" smtClean="0"/>
              <a:t>Second level</a:t>
            </a:r>
          </a:p>
          <a:p>
            <a:pPr lvl="2"/>
            <a:r>
              <a:rPr lang="pt-BR" altLang="pt-BR" smtClean="0"/>
              <a:t>Third level</a:t>
            </a:r>
          </a:p>
          <a:p>
            <a:pPr lvl="3"/>
            <a:r>
              <a:rPr lang="pt-BR" altLang="pt-BR" smtClean="0"/>
              <a:t>Fourth level</a:t>
            </a:r>
          </a:p>
          <a:p>
            <a:pPr lvl="4"/>
            <a:r>
              <a:rPr lang="pt-BR" altLang="pt-BR" smtClean="0"/>
              <a:t>Fifth level</a:t>
            </a:r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3155D38-9A58-4D72-9786-71BEB66048D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  <p:pic>
        <p:nvPicPr>
          <p:cNvPr id="1029" name="Picture 6"/>
          <p:cNvPicPr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8242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7" descr="cin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10668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9933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l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s"/>
        <a:defRPr sz="2200">
          <a:solidFill>
            <a:srgbClr val="6633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amasutra.com/view/feature/131791/the_anatomy_of_a_design_document_.php" TargetMode="External"/><Relationship Id="rId3" Type="http://schemas.openxmlformats.org/officeDocument/2006/relationships/hyperlink" Target="http://www.cin.ufpe.br/~game/aulas/projetos/Platypus-gamedesign.doc" TargetMode="External"/><Relationship Id="rId7" Type="http://schemas.openxmlformats.org/officeDocument/2006/relationships/hyperlink" Target="http://www.google.com/url?sa=t&amp;rct=j&amp;q=&amp;esrc=s&amp;source=web&amp;cd=4&amp;ved=0CDMQFjAD&amp;url=http://wwwx.cs.unc.edu/Courses/comp585-s11/585GameDesignDocumentTemplate.docx&amp;ei=eCA2VKmyNpORNqiGgeAH&amp;usg=AFQjCNErUAvxS7G5I5_MmbvkNJ5G3EPDAg&amp;sig2=jbu7FL3wN9aycsHC2" TargetMode="External"/><Relationship Id="rId2" Type="http://schemas.openxmlformats.org/officeDocument/2006/relationships/hyperlink" Target="http://www.cin.ufpe.br/~game/aulas/projetos/KnockEm_gamedesign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in.ufpe.br/~game/aulas/bible.doc" TargetMode="External"/><Relationship Id="rId5" Type="http://schemas.openxmlformats.org/officeDocument/2006/relationships/hyperlink" Target="http://www.gamasutra.com/view/feature/130127/design_document_play_with_fire.php" TargetMode="External"/><Relationship Id="rId4" Type="http://schemas.openxmlformats.org/officeDocument/2006/relationships/hyperlink" Target="http://www.cs.tufts.edu/comp/150CIS/AnAntsLife/AnAntsLife-GameDesignDocument.pdf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1C5B7C78-B6FE-46EF-9010-003EBB9C3268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6553200" y="0"/>
            <a:ext cx="2590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4100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altLang="pt-BR" smtClean="0"/>
              <a:t>Game Design</a:t>
            </a:r>
            <a:endParaRPr lang="en-US" altLang="pt-BR" smtClean="0"/>
          </a:p>
        </p:txBody>
      </p:sp>
      <p:sp>
        <p:nvSpPr>
          <p:cNvPr id="4101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altLang="pt-BR" smtClean="0"/>
              <a:t>O que é game design</a:t>
            </a:r>
          </a:p>
          <a:p>
            <a:r>
              <a:rPr lang="pt-BR" altLang="pt-BR" smtClean="0"/>
              <a:t>O que é um bom game design</a:t>
            </a:r>
          </a:p>
          <a:p>
            <a:r>
              <a:rPr lang="pt-BR" altLang="pt-BR" smtClean="0"/>
              <a:t>Estudos de caso</a:t>
            </a:r>
          </a:p>
        </p:txBody>
      </p:sp>
      <p:sp>
        <p:nvSpPr>
          <p:cNvPr id="4102" name="Rectangle 11"/>
          <p:cNvSpPr>
            <a:spLocks noChangeArrowheads="1"/>
          </p:cNvSpPr>
          <p:nvPr/>
        </p:nvSpPr>
        <p:spPr bwMode="auto">
          <a:xfrm>
            <a:off x="609600" y="5578475"/>
            <a:ext cx="8305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pt-BR" sz="2400" b="0" i="1">
                <a:latin typeface="Arial" panose="020B0604020202020204" pitchFamily="34" charset="0"/>
              </a:rPr>
              <a:t>“saber se um jogo é bom é uma coisa, saber porque ele é bom é outra e saber projetar um bom jogo...” Jeff Brown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7B5BB6A1-C5AD-42A3-A329-3BF8A95D949F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10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Mercado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Quem é seu público-alvo?</a:t>
            </a:r>
          </a:p>
          <a:p>
            <a:r>
              <a:rPr lang="pt-BR" altLang="pt-BR" smtClean="0"/>
              <a:t>Quem são seus concorrentes?</a:t>
            </a:r>
          </a:p>
          <a:p>
            <a:pPr lvl="1"/>
            <a:r>
              <a:rPr lang="pt-BR" altLang="pt-BR" smtClean="0"/>
              <a:t>quais jogos existentes mais se aproximam do conceito dele?</a:t>
            </a:r>
          </a:p>
          <a:p>
            <a:pPr lvl="1"/>
            <a:r>
              <a:rPr lang="pt-BR" altLang="pt-BR" smtClean="0"/>
              <a:t>o que eles têm e o que que eles não têm em comum com o seu? (G. Bulhões 2014)</a:t>
            </a:r>
          </a:p>
          <a:p>
            <a:r>
              <a:rPr lang="pt-BR" altLang="pt-BR" smtClean="0"/>
              <a:t>Por que seu jogo...</a:t>
            </a:r>
          </a:p>
          <a:p>
            <a:pPr lvl="1"/>
            <a:r>
              <a:rPr lang="pt-BR" altLang="pt-BR" smtClean="0"/>
              <a:t>É viável comercialmente?</a:t>
            </a:r>
          </a:p>
          <a:p>
            <a:pPr lvl="1"/>
            <a:r>
              <a:rPr lang="pt-BR" altLang="pt-BR" smtClean="0"/>
              <a:t>É viável tecnicamente?</a:t>
            </a:r>
          </a:p>
          <a:p>
            <a:pPr lvl="1"/>
            <a:endParaRPr lang="pt-BR" altLang="pt-BR" smtClean="0"/>
          </a:p>
          <a:p>
            <a:pPr lvl="1"/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Conceito</a:t>
            </a:r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dirty="0" smtClean="0"/>
              <a:t>Estilo </a:t>
            </a:r>
          </a:p>
          <a:p>
            <a:pPr lvl="1"/>
            <a:r>
              <a:rPr lang="pt-BR" altLang="pt-BR" sz="2000" dirty="0" smtClean="0"/>
              <a:t>O que já discutimos: estratégia, combate, RPG,... </a:t>
            </a:r>
          </a:p>
          <a:p>
            <a:pPr lvl="1"/>
            <a:r>
              <a:rPr lang="pt-BR" altLang="pt-BR" sz="2000" dirty="0" smtClean="0"/>
              <a:t>Prestar bastante atenção nas possibilidades de híbridos</a:t>
            </a:r>
          </a:p>
          <a:p>
            <a:endParaRPr lang="pt-BR" altLang="pt-BR" sz="2200" dirty="0" smtClean="0"/>
          </a:p>
          <a:p>
            <a:r>
              <a:rPr lang="pt-BR" altLang="pt-BR" sz="2200" dirty="0" smtClean="0"/>
              <a:t>Objetivos do jogador </a:t>
            </a:r>
          </a:p>
          <a:p>
            <a:pPr lvl="1"/>
            <a:r>
              <a:rPr lang="pt-BR" altLang="pt-BR" sz="2000" dirty="0" smtClean="0"/>
              <a:t>como o jogador ganha (ou o que ele tenta obter)? </a:t>
            </a:r>
          </a:p>
          <a:p>
            <a:pPr lvl="1"/>
            <a:r>
              <a:rPr lang="pt-BR" altLang="pt-BR" sz="2000" dirty="0" smtClean="0"/>
              <a:t>Objetivos mais claros (</a:t>
            </a:r>
            <a:r>
              <a:rPr lang="pt-BR" altLang="pt-BR" sz="2000" dirty="0" err="1" smtClean="0"/>
              <a:t>worms</a:t>
            </a:r>
            <a:r>
              <a:rPr lang="pt-BR" altLang="pt-BR" sz="2000" dirty="0" smtClean="0"/>
              <a:t>), </a:t>
            </a:r>
            <a:r>
              <a:rPr lang="pt-BR" altLang="pt-BR" sz="2000" dirty="0" err="1" smtClean="0"/>
              <a:t>endless</a:t>
            </a:r>
            <a:r>
              <a:rPr lang="pt-BR" altLang="pt-BR" sz="2000" dirty="0" smtClean="0"/>
              <a:t> games </a:t>
            </a:r>
            <a:br>
              <a:rPr lang="pt-BR" altLang="pt-BR" sz="2000" dirty="0" smtClean="0"/>
            </a:br>
            <a:r>
              <a:rPr lang="pt-BR" altLang="pt-BR" sz="2000" dirty="0" smtClean="0"/>
              <a:t>(</a:t>
            </a:r>
            <a:r>
              <a:rPr lang="pt-BR" altLang="pt-BR" sz="2000" dirty="0" err="1" smtClean="0"/>
              <a:t>the</a:t>
            </a:r>
            <a:r>
              <a:rPr lang="pt-BR" altLang="pt-BR" sz="2000" dirty="0" smtClean="0"/>
              <a:t> </a:t>
            </a:r>
            <a:r>
              <a:rPr lang="pt-BR" altLang="pt-BR" sz="2000" dirty="0" err="1" smtClean="0"/>
              <a:t>sims</a:t>
            </a:r>
            <a:r>
              <a:rPr lang="pt-BR" altLang="pt-BR" sz="2000" dirty="0" smtClean="0"/>
              <a:t>) e intermediários (</a:t>
            </a:r>
            <a:r>
              <a:rPr lang="pt-BR" altLang="pt-BR" sz="2000" dirty="0" err="1" smtClean="0"/>
              <a:t>WoW</a:t>
            </a:r>
            <a:r>
              <a:rPr lang="pt-BR" altLang="pt-BR" sz="2000" dirty="0" smtClean="0"/>
              <a:t>)</a:t>
            </a:r>
          </a:p>
          <a:p>
            <a:pPr lvl="2"/>
            <a:endParaRPr lang="pt-BR" altLang="pt-BR" sz="1800" dirty="0" smtClean="0"/>
          </a:p>
          <a:p>
            <a:endParaRPr lang="pt-BR" altLang="pt-BR" sz="2000" dirty="0" smtClean="0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5228476C-ACDE-4BD0-99BC-1739DF519CBE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11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724" y="4871985"/>
            <a:ext cx="2392362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075" y="260350"/>
            <a:ext cx="1235075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417763"/>
            <a:ext cx="1223962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Conceito</a:t>
            </a:r>
          </a:p>
        </p:txBody>
      </p:sp>
      <p:sp>
        <p:nvSpPr>
          <p:cNvPr id="1536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dirty="0" smtClean="0"/>
              <a:t>Motivação dos </a:t>
            </a:r>
            <a:r>
              <a:rPr lang="pt-BR" altLang="pt-BR" sz="2200" dirty="0" smtClean="0"/>
              <a:t>jogadores/UX </a:t>
            </a:r>
            <a:r>
              <a:rPr lang="pt-BR" altLang="pt-BR" sz="2200" dirty="0" smtClean="0"/>
              <a:t>(MDA)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Sensation: Game </a:t>
            </a:r>
            <a:r>
              <a:rPr lang="en-US" dirty="0"/>
              <a:t>as sense-pleasure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Fantasy: Game </a:t>
            </a:r>
            <a:r>
              <a:rPr lang="en-US" dirty="0"/>
              <a:t>as </a:t>
            </a:r>
            <a:r>
              <a:rPr lang="en-US" dirty="0" smtClean="0"/>
              <a:t>make-believe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Narrative: Game </a:t>
            </a:r>
            <a:r>
              <a:rPr lang="en-US" dirty="0"/>
              <a:t>as drama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Challenge: Game </a:t>
            </a:r>
            <a:r>
              <a:rPr lang="en-US" dirty="0"/>
              <a:t>as obstacle course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Fellowship: Game </a:t>
            </a:r>
            <a:r>
              <a:rPr lang="en-US" dirty="0"/>
              <a:t>as social </a:t>
            </a:r>
            <a:r>
              <a:rPr lang="en-US" dirty="0" smtClean="0"/>
              <a:t>framework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Discovery: Game </a:t>
            </a:r>
            <a:r>
              <a:rPr lang="en-US" dirty="0"/>
              <a:t>as uncharted territory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Expression: Game </a:t>
            </a:r>
            <a:r>
              <a:rPr lang="en-US" dirty="0"/>
              <a:t>as self-discovery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Submission Game </a:t>
            </a:r>
            <a:r>
              <a:rPr lang="en-US" dirty="0"/>
              <a:t>as </a:t>
            </a:r>
            <a:r>
              <a:rPr lang="en-US" dirty="0" smtClean="0"/>
              <a:t>pastime</a:t>
            </a:r>
            <a:endParaRPr lang="en-US" dirty="0"/>
          </a:p>
          <a:p>
            <a:endParaRPr lang="pt-BR" altLang="pt-BR" sz="2000" dirty="0" smtClean="0"/>
          </a:p>
        </p:txBody>
      </p:sp>
      <p:sp>
        <p:nvSpPr>
          <p:cNvPr id="1536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5228476C-ACDE-4BD0-99BC-1739DF519CBE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12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007" y="4735512"/>
            <a:ext cx="2392362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075" y="260350"/>
            <a:ext cx="1235075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417763"/>
            <a:ext cx="1223962" cy="17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17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Conceito</a:t>
            </a:r>
          </a:p>
        </p:txBody>
      </p:sp>
      <p:sp>
        <p:nvSpPr>
          <p:cNvPr id="1843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dirty="0" err="1" smtClean="0"/>
              <a:t>Idéia</a:t>
            </a:r>
            <a:r>
              <a:rPr lang="pt-BR" altLang="pt-BR" sz="2200" dirty="0" smtClean="0"/>
              <a:t> filosófica/experiência de uso</a:t>
            </a:r>
          </a:p>
          <a:p>
            <a:pPr lvl="1"/>
            <a:r>
              <a:rPr lang="pt-BR" altLang="pt-BR" sz="2000" dirty="0" smtClean="0"/>
              <a:t>Qual é a </a:t>
            </a:r>
            <a:r>
              <a:rPr lang="pt-BR" altLang="pt-BR" sz="2000" dirty="0" err="1" smtClean="0"/>
              <a:t>experiencia</a:t>
            </a:r>
            <a:r>
              <a:rPr lang="pt-BR" altLang="pt-BR" sz="2000" dirty="0" smtClean="0"/>
              <a:t> que fica depois de jogar? O que no fundo motiva o jogador?</a:t>
            </a:r>
          </a:p>
          <a:p>
            <a:pPr lvl="1"/>
            <a:r>
              <a:rPr lang="pt-BR" altLang="pt-BR" sz="2000" dirty="0" smtClean="0"/>
              <a:t>Sensação de poder (</a:t>
            </a:r>
            <a:r>
              <a:rPr lang="pt-BR" altLang="pt-BR" sz="2000" dirty="0" err="1" smtClean="0"/>
              <a:t>Civilization</a:t>
            </a:r>
            <a:r>
              <a:rPr lang="pt-BR" altLang="pt-BR" sz="2000" dirty="0" smtClean="0"/>
              <a:t>), Humor (</a:t>
            </a:r>
            <a:r>
              <a:rPr lang="pt-BR" altLang="pt-BR" sz="2000" dirty="0" err="1" smtClean="0"/>
              <a:t>Worms</a:t>
            </a:r>
            <a:r>
              <a:rPr lang="pt-BR" altLang="pt-BR" sz="2000" dirty="0" smtClean="0"/>
              <a:t>), Crítica social (GTA), trabalho em equipe (</a:t>
            </a:r>
            <a:r>
              <a:rPr lang="pt-BR" altLang="pt-BR" sz="2000" dirty="0" err="1" smtClean="0"/>
              <a:t>WoW</a:t>
            </a:r>
            <a:r>
              <a:rPr lang="pt-BR" altLang="pt-BR" sz="2000" dirty="0" smtClean="0"/>
              <a:t>), Desafios novos (</a:t>
            </a:r>
            <a:r>
              <a:rPr lang="pt-BR" altLang="pt-BR" sz="2000" dirty="0" err="1" smtClean="0"/>
              <a:t>LoL</a:t>
            </a:r>
            <a:r>
              <a:rPr lang="pt-BR" altLang="pt-BR" sz="2000" dirty="0" smtClean="0"/>
              <a:t>), Voyeur (The </a:t>
            </a:r>
            <a:r>
              <a:rPr lang="pt-BR" altLang="pt-BR" sz="2000" dirty="0" err="1" smtClean="0"/>
              <a:t>Sims</a:t>
            </a:r>
            <a:r>
              <a:rPr lang="pt-BR" altLang="pt-BR" sz="2000" dirty="0" smtClean="0"/>
              <a:t>)...</a:t>
            </a:r>
          </a:p>
          <a:p>
            <a:pPr lvl="1"/>
            <a:endParaRPr lang="pt-BR" altLang="pt-BR" sz="2000" dirty="0" smtClean="0"/>
          </a:p>
          <a:p>
            <a:pPr lvl="1"/>
            <a:endParaRPr lang="pt-BR" altLang="pt-BR" sz="2000" dirty="0" smtClean="0"/>
          </a:p>
          <a:p>
            <a:pPr lvl="1"/>
            <a:endParaRPr lang="pt-BR" altLang="pt-BR" sz="2000" dirty="0" smtClean="0"/>
          </a:p>
          <a:p>
            <a:pPr lvl="1"/>
            <a:endParaRPr lang="pt-BR" altLang="pt-BR" sz="2000" dirty="0" smtClean="0"/>
          </a:p>
          <a:p>
            <a:pPr lvl="1"/>
            <a:endParaRPr lang="pt-BR" altLang="pt-BR" sz="2000" dirty="0" smtClean="0"/>
          </a:p>
          <a:p>
            <a:pPr lvl="1"/>
            <a:r>
              <a:rPr lang="pt-BR" altLang="pt-BR" sz="2000" dirty="0" smtClean="0"/>
              <a:t>Ex. MMOG (</a:t>
            </a:r>
            <a:r>
              <a:rPr lang="pt-BR" altLang="pt-BR" sz="2000" dirty="0" err="1" smtClean="0"/>
              <a:t>Bartle</a:t>
            </a:r>
            <a:r>
              <a:rPr lang="pt-BR" altLang="pt-BR" sz="2000" dirty="0" smtClean="0"/>
              <a:t> </a:t>
            </a:r>
            <a:r>
              <a:rPr lang="pt-BR" altLang="pt-BR" sz="2000" dirty="0" err="1" smtClean="0"/>
              <a:t>test</a:t>
            </a:r>
            <a:r>
              <a:rPr lang="pt-BR" altLang="pt-BR" sz="2000" dirty="0" smtClean="0"/>
              <a:t>)</a:t>
            </a:r>
          </a:p>
        </p:txBody>
      </p:sp>
      <p:sp>
        <p:nvSpPr>
          <p:cNvPr id="1843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2BBC3717-8112-4D94-B3BB-E50948D99611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13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18437" name="Picture 2" descr="http://upload.wikimedia.org/wikipedia/en/thumb/e/e4/Character_theory_chart.svg/220px-Character_theory_chart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54500"/>
            <a:ext cx="2881313" cy="248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3789363"/>
            <a:ext cx="803275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829050"/>
            <a:ext cx="795337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8440" name="Picture 4" descr="https://encrypted-tbn1.gstatic.com/images?q=tbn:ANd9GcQFZIQOU8Yo_Hs-HhMxmr1VIsy7JHHbFkV8f716pI5Ca-uuH_7I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789363"/>
            <a:ext cx="1603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4F6A0E79-F137-426E-A7DD-E7BF5CAC3CAC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14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Conceito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dirty="0"/>
              <a:t>Quais são as ações do jogador</a:t>
            </a:r>
          </a:p>
          <a:p>
            <a:pPr lvl="1"/>
            <a:r>
              <a:rPr lang="pt-BR" altLang="pt-BR" sz="2000" dirty="0" smtClean="0"/>
              <a:t>Escolhe..., ataca, acelera, investe,...</a:t>
            </a:r>
          </a:p>
          <a:p>
            <a:r>
              <a:rPr lang="pt-BR" altLang="pt-BR" dirty="0" smtClean="0"/>
              <a:t>Regras</a:t>
            </a:r>
          </a:p>
          <a:p>
            <a:pPr lvl="1"/>
            <a:r>
              <a:rPr lang="pt-BR" altLang="pt-BR" dirty="0" smtClean="0"/>
              <a:t>Ditam como o jogo funciona: a mecânica do jogo!</a:t>
            </a:r>
          </a:p>
          <a:p>
            <a:pPr lvl="1"/>
            <a:r>
              <a:rPr lang="pt-BR" altLang="pt-BR" dirty="0" smtClean="0"/>
              <a:t>Evoluem durante o processo de desenvolvimento</a:t>
            </a:r>
          </a:p>
          <a:p>
            <a:pPr lvl="1"/>
            <a:r>
              <a:rPr lang="pt-BR" altLang="pt-BR" dirty="0" smtClean="0"/>
              <a:t>Ex. </a:t>
            </a:r>
          </a:p>
          <a:p>
            <a:pPr lvl="2"/>
            <a:r>
              <a:rPr lang="pt-BR" altLang="pt-BR" dirty="0" smtClean="0"/>
              <a:t>Regras de </a:t>
            </a:r>
            <a:r>
              <a:rPr lang="pt-BR" altLang="pt-BR" dirty="0" err="1" smtClean="0"/>
              <a:t>pacman</a:t>
            </a:r>
            <a:endParaRPr lang="pt-BR" altLang="pt-BR" dirty="0" smtClean="0"/>
          </a:p>
          <a:p>
            <a:pPr lvl="2"/>
            <a:r>
              <a:rPr lang="pt-BR" altLang="pt-BR" dirty="0" smtClean="0"/>
              <a:t>Regras de </a:t>
            </a:r>
            <a:r>
              <a:rPr lang="pt-BR" altLang="pt-BR" dirty="0" err="1" smtClean="0"/>
              <a:t>LoL</a:t>
            </a:r>
            <a:endParaRPr lang="pt-BR" altLang="pt-BR" dirty="0" smtClean="0"/>
          </a:p>
          <a:p>
            <a:pPr lvl="1"/>
            <a:endParaRPr lang="pt-BR" altLang="pt-BR" dirty="0" smtClean="0"/>
          </a:p>
          <a:p>
            <a:pPr lvl="1"/>
            <a:endParaRPr lang="pt-BR" altLang="pt-BR" dirty="0" smtClean="0"/>
          </a:p>
        </p:txBody>
      </p:sp>
      <p:pic>
        <p:nvPicPr>
          <p:cNvPr id="17413" name="Picture 12" descr="https://encrypted-tbn3.gstatic.com/images?q=tbn:ANd9GcTbpWtZdsXV1rAc85enL45_cnt_y6dVXX7cKkAfc9aeFzlYv3R8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794" y="4951413"/>
            <a:ext cx="1833732" cy="183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AutoShape 14" descr="data:image/jpeg;base64,/9j/4AAQSkZJRgABAQAAAQABAAD/2wCEAAkGBxQTEhUUEhQWFhUXFxwYGBgXGBgaFxoaFxcYGBwXFRsbHCggHB0lHRwXITEhJSkrLi4uGB8zODMsNygtLiwBCgoKDg0OGhAQGywkICQsLCwsLCwsLCwsLCwsLCwsLCwsLCwsLCwsLCwsLCwsLCwsLCwsLCwsLCwsLCwsLCwsLP/AABEIAMIBAwMBEQACEQEDEQH/xAAcAAABBQEBAQAAAAAAAAAAAAAEAAIDBQYBBwj/xABFEAACAQIEAwUEBwQKAQQDAAABAhEAAwQSITEFQVEGEyJhcTKBkaEUUnKxwdHwByNCYhUzQ5KissLh4vGCRFRj0hYkU//EABsBAAIDAQEBAAAAAAAAAAAAAAQFAAIDAQYH/8QANBEAAgICAQMDAwIFAwQDAAAAAAECAwQRIQUSMRMiQRQyUUJhBlJxgZEVI8EzobHRQ+Hw/9oADAMBAAIRAxEAPwDzjh7KLil8uUGTmBK7bEAE/I+lHTnpedGUU29a2XfGMfhVtL9DBW8LrsZVxNstcKK2Y8h3cak6H2dQawlv5TLyi4/GjS4DG2rs3LR1F1e6G2XK1vK5zAxBzNJ6VjZXorxo2l3tO6BrWLtsA4KrcAAnMp0IHhYj+UzpMVmzKTUkYjhPHPoty6Ftl3uZQo5aAk7an3dDXNtHbK9rkpuPLiD3mIuNk7xh4QTDEKBEAxoo6k6VGmiRcVwinFru5a5/Dpl2lunu5+lb0179zNGwDFXy7Zj0gAbAUVsqRRXNlRRU2dSNB2bwRYHq0keYRT95J+FY5T9nb+R//D1erZWv4Wv8kBJtseYI1B2I6Gl9Fzpkeg6hhRvj2yfPlFrwzhq4jE2HTfvUzA7EBhIPnFNZRjdH1UeLyYzxW6Z/2PW+ILlUjTQD0A0oVCnzIwGG42MTccoP3Y0Q82CmCx8iSI8q4Wce0ZxvCOLXeowQklQSfIy3p+VXrg5vRaDXdyYJryqGVCWL+27c+cAb6ncnU0TCMa96CpSb4XgFiulNCipsmhVNk0KKmzmhRU2TQoqbO6FFTZNCipsmhRU2TQoqbJoUVNk0KKmyaFFTZzQoqbO6FFTZNCipsmi/t90nsrr1O/515z0Mm5+96PaVY9Va9kRd+raPb06gGtZYF1S7q5HJKEvbOITwxBaJIJKNv5fiOXwq1Wc3H07OGKszpf66v8G1xmIuYa8lm0fpFi+F7sNlYHPHgOw35gj0NGJp+Dz7j8SWmU+KwoXiFlu67qWCm206Fhk5jUSZHKufJ18wLfG2w+KuOdbWDtltdjdjMF+IH9wDnV/uejKPCR5rxq6cwU8hJ82bWf11oviKUQnWuCtrmyrRIlsFScwBH8JmSNNjsT5VnKxp60TRHWn9Duvk2XZnHoxCqjNdyhQoMaQAcv8A3zrllSn7hth9Ujj0em48knFcCS5UW7dtiA5EljBJExAiSD1oT0o+TSz+IbHHUIr/AJC+w1hjxGNlt6rpp7DEnzMgUfNdtb0Ir7ZWPvl5ZeftN4o1rBEFvHecJOggZSWA8oEe+g0Y1RTZXdi8Dl4fbc6G4zqPMG7ofSFNdO3fdwVXb/iUHuEJIXw+cfxEx5+H3GiYLsj/AFO1x+TEVNm+hVNnNCrmyaOlvT4ffXDujlW2c0KpsmhVNk0KpsmhVNk0KpsmhVNk0KpsmhVNk0KubJoVd2TQqmyaFXNk0XugoeMZT4R7+U4wW5DiCNwR8PnBraeHbFdzBq8+qcu0b3pDCKCsxYWxbl5Nprb4LLA8Ra2yshKlWDiNVzAzJU6UvjRk1/8AT5QDk41Enqxa2WPGOPXMTct3WFvPby+xInIxb2TOutdWbKL1ZFoXT6Omn2SLA8Qtjh9wd4O+u3C1xdmBNxSZ8so32pnjyja04sR3Y1tVmprg834hcDXGI1E6H0AH4UVNpyLPyD1XZwVTZNCqbJotOzGJ7vFWm6MPz/CrwZWxbiehcc4HdfGm8jW1tC2AS7QcwZvDlidj050PoGTSjouOyfCVzteQkNBQryOxzKfTlV3a3DtKt8FlxjF5VCm3mEkk5UblEFWqiJF6MhisaGJAEWlWFXKFVRlGigaCegq8YbO62eccUxPeXWbzgeg/MyffWs5beguK0gWqbOiqbJoVTZNCqbJoVTZNCrqZBRVe9b0QVd2TQqmyaFU2TQqmyaFU2TQqmyaFU2TQqmyaFU2QVc2Q0/DrireQuJAnT8fOKI6b97PW9Tb7UWHFsUt1pA0iJO5pz+nkTeHszFu6xAPTn6UpvrgnsbY985R0G2b+XVjoefIetWwrIQk0TqEJyimLF49ANCGblGvvJoq+im2LU0hXGcov2tnLd0XFyXdDGhrymTizxZepU+BpFLIh22r+4Df4VcXYSOoq9fUK393Aqu6ZZF+3lA30d/qt8DRCyan4kCfR3/yjhhH+qa48utfqRZYV38rEcI/1TXPq6v5ifQ3fykdtyjA7EGdaJhYnzEHnVKPDR6Fw/tQ+KAQsitABkamOc7fL1q7gmtxApV6Nxw8m0ikEZhEr+PXWsmY87G4rFi67ECCDtPXX9e+ojphu1ONC2nKyMxIHLc6ffOla1eGzStbZ56BVNhh2psgqmyCqbIKpsgqmyHGMVO7XJ2K29I0vHuz+JwuFtHEImW40oQQXXQGD5ESdDS+m6E7nrZtOhRjtS215M1R6f5MDtd2QVTZBVNkFU2QVTZBVNkFU2QVTZBVNkLe60wVMMDINaY8pUz2eyya1dAhxGKuFSvhA5kb01WSpITPFmnyTYe0AoHKKWX2+4b4lGoHQxXQ7Vj93KN37eGJbKbiPlWnrT1oyeNV5Q8KPWsZzlL4N41wiuSRc4XMuaORg5T6HnWMumxs5cX/YwlbWnpSFZxjnf7qGt6XCL4b/ALmlfvW9kn0hvrGs1gVI27P3IhjHzb6VrLptTjwYvu7tD7ttbghhB5MBzoeWPfjL1PgGurqt3B+Sjuo1t94ZdiKY496mlJHmcmj0puDPT+G8HxF3B2rqXMrsfENBmUaeE7gzPrRNn3cCuWk9DMJnUEEmTI3M+YNUZVmU7a4jxIg5a/Db7z8K1fENBNC+TM1iEEtvDsyswEhdz0/X4HpWcrYxemUIquXFXSCqEFUIcIqfGiJ68BeM4neuqFu3XdVJIDMSATzAO1Y10V1vcVo0nbKflgtbGYqhBVDhI2GcKHKOEJgOVIQnoGiCfLyrNWxb7fku6ppb0afA9iWu8ObGrdWQZyEgDIDBLMToeceVBvMat7dcL/IT6ENKPy1sydHp75BGtPR2ukFUIKoQVQhcWkGum1dsk0z3EIrR25Z0MVIWafJJ1ppjcI8iDyrtyW9opjttaJLrACs4Lk0m0lpkS2Z1Olau1RZkqt+R9q141B8/QwKMw2rJ8gPUHKEUkad+JqbOQKZy5Y0gef4030kKdmXuXh3rKNo19edK82lP3DHByHF9rJQaU60Ok9oGvvlmef50XRFTaQHlTdcWzXcNxdkWcrRzkEe1O0deVOpUxlDsYi9Rt92zI8VwkkEcyAfedDWOVhQ9OM61rXDAL2+5uR7XwZWGGtJA0QZYP1tdZ5yaTW/cxU3tldxXhoEtm1yydNDHQzPyqqIeR9pL2a+fIffLfjW2Q9SS/AbUvaVlD7NSfD4t0DBTGYQY3+O9ZyhGTTZzXJBWmzoqmyCqbIKpsgqmyCqbIKpsgqmyCqbJouL3aO42CXBZbYtK+eQvjJknfbc70KsZKz1NhDv41+2ioFwgFQTB3EmD6jnWzhFvua5M1ZJLWzlaJooKps4KpsgqmyCruyF4Og99V/dnuv2Qbw/APeJCQAN2Ow8vM+VE0YkrefgGyMyNXHyS4vgDWRmzyD5bc9R/vTKWHFrQrjnTi9oqBd1M7qYj8aXW0Ot6+Blj5KtW35JBe6isPTCfU/I467HUag1aqcqZdyK31xuj2g2Ixd0eHwjzH+50pxXkqcdiCzGnCWiPBWIknf7vWhb7k+ArFoae2GWdqW2+RzX4OYi0GUg1amzslszyKvUhoGw+Je0IK5l5eVPK7015POzonB+Aq1jluELqp38Q00161jm57ppfat7KRxlbJKR6bw/tbYNtRdD2nEDRSyaCPCVB09RXm4Z9cvPDA7+jXxfs5RHj+OWHQxfBOU/ySdYEEAxt60RXk1Nr3IEfT8hP7WeScUP71z1OnnAA0rS22M5tphHpSgvcgSqnBTXNndHZqbOCqE0Kuk0KoTQq4dSCbfDrrWmvC2xtIQrPsoJiBJ3Oo0HWqO2Kl2tl1VJrYNFX2U0Kuk0KubJoVd2RJjrSFmAG5IHxMSfKuN68nOPyXNns+XVGV2IcuF8Ag92HJ8RuZRORoBIOxIANZu+EXpmMroxemDNwZwJKXo8cnJagd2Yaf3+keddVsX4ZZWwfhnV4NcOgt3z4M+lu2fCI/wDm31Gm+o0qerH8k9WP5G8O4YL1rvUZ8veC3/VrOZioExchR4hqxHlMGpK2MXpnJXRi9MYeGtJAt4hoYrKWVZZUlTDLdIOoIrvqRLd8Qyy2ms1vOO5HuYNqJoOBcURLIBUkyTpGpO8zt0r0FMUoLR5y2TdjYNxfjGb2iFA2Ubk/jWrfaZb/ACZzDPmdnPOlmY+6PAw6ctT2XfBsD37EbKo1O55bfEVTGxFJd0jfJzWpdkSHjXDTZJgyAJ9R1HnRVmHDt2gWGZOMuWD2kG+9J7JSi9DupRmu4eUBrPuZdwSILBhiK3sW47ZjU9ScQmhgk5lqym0UlXGXlDcgq7tk1p+DL6eA5rpUaE0L9HXN7aLzXauA3hmKabZZWZMzi5lV2OqLkJCIzROblBjWqTxIVrUBB1aV612HTbVlYk4li2cKGw9wBfFcyvJtwBl7oiWMS01I13fERFKzIf3EtzCYcF0y4gw4h0su2g3CnuYYHfYanSRFV/3XyjH/AHfJS8awrqkYdMRcfNqxsMFgW0mA1kEy5ccoAGmtawdm/cawc/1FnbWw2UMl9PD4iLFwy3dWR4R3Wnj74wZ1nkQKz/3Sn+7vgr7inNay27sFh3pe1ltrbFq3mnNbG795rm0y+YrWHdrk1h3fJSCr7NjtQ6Kps4WVntDeTCvhAwFlzLAqJmQdG33ANDumLn3m8LW12pFYK32jFL4ZqexvZe3jUvl8R3TWlzBYGoj2jJ2nShMi+dcuEb1wg48rZlqLi29bMpxUZdqNT2K4Zgry4j6be7shB3fiy6mdRyJ2EedBZM5qa7QiqG4+N8llxDg9rBYOxfs3yxxBAY5SVUZGbdCGAnTzrGFtlk/cvBXJqhttLWirx+KItmM0CWEMQCTNtgSInwud9YY+/Svfdz8iuFPc3LXBU4ji73FKuWZSCCC7ahjLT60bGEV4N1VFeC84HebFXQrF1LIyDI5ChLYtDUEEEksmuns77Cs7FCEdtGNsYwjshxWCXDWQiB1Dg3IFwxmTuH+qCV8aayPEh00mpXKNre0chJWN7RRvxAkky4kkmLjgSTJMAxqdaIjTJriLNuyBagVD3+gG7aKk5XIB1gf900x8ncdCXJwtS7kR4fChpmSfM1e3JceUVowlLyTmwFihHe7Nh8MaNSRY8OxRtN4TE7TseoPwn/qj8G7cXF/Atz6PTn3L5Jsbi80tcI+W3QCjtrQBwUeBJjTb/elWXGvyxtgSn4QVDHyoGKi3qPIyltLukEJw24PHkbL1I+dF/SWzj+AH6yqE/wAjGMb6UJZROHDQbXkQmuGKay0zbuRxnArqg2cckiIAsfKtW+1Geu7yTRWO9PZo4p8aArlnItyDoRtyBOlO8S7ePOTXhaPL9VoVVi0/I/A3lCEEgg2Xt5Ztgq7XCwfxssaRqsnlyrz0tyFNkG/BacR41auJeVLKqzpCnPYEEl8oMP4QgZII1bu9YrGFUk9tmMKLIvbM3i4Ny4RBBdiD1BYmffRGw5eCLKOlc2TR2ps7oVQgqn9CLW+TZ9j8Vg07x8j94tskhm1KAfvO6I0mJMEbc6VZfrtrTDq3B/auSq7Y4ayt1XwzTbuLOm2beR0BBUxyMjlROHZZ26n5RlfW0038juBJg7f7y9iXYDXuEt3B3kaqrt7JExVch3TelH+/4LVdsFvZREF2OVSSxJyqCdzMACjE1FLuYPpznwXWN7PmxhO9xHguu6i3bJ8eUSWZhy5b0LHIdtijHlLyzVQUIPb5KKdKLSSfBirHrRZ3uJKbQWDny5Sf4dlUnfmqJy3k89MVCXctA/bJPt+PJV5hRBrtFz2YwD4i8LSsqwGeWCSIADZS5ETpOvLyqyg/k44xlpM52h4fcw984YFSSgGYIgIVjMabQROhj40diYfrSK2JVvgfaxCqAoggabjlTaV8632R8LgJrxoyimzjYjypFGvZ6yVuvAy3bJ1NWnOMOIlIxlLmRNliIrLu35NlFLwMxJhatT9xW56iIWwy661HNwluJV1qyGpERwK9PmaJWZIDfTobHLbCHTaqTt9Vcm9dEafAbw9xnDESoI0666/rzorp9UfPygXqFsuEvBrjxO1E5gfKDPpFNUJ+DKYtQwbluR5VSytTWmaVzcHtFWjZh4fupLZDslpjyqbsjtDwI3FZvlcGsU0+ScuBWPbJvk37o6I2xHlWiqM5W68AmOc5QDuxk+g2/XlTDLcacSNa/VyzyuZY7b3v4I+G4F71xbdsZmOvuG5PQUkhyzOEW3wbH9o2ItBLVpLQV5zTJ0ULEZSsCT0MeHrNXsei9iafJhay2ZCqE0KoTQqmyCruyaNt+zHsacdda47FbNowxXRnZh7CnloZJ8x1kRLuXJzvcfB6e/7MOHMV/csAhG1254vJpbbbaraKSsk/LKftf+yjDtZZ8Ept3kWQuYslyNcpzEwTyI57zXWiqlo8m4D2dxWLYjC2XuRuwIVVn6zMQAfKZ8qz7Nmil28knH+y+LwZBxNlkBMK8qyk7wGUnXyMHTaudqj4RdScnpAeG4Y76+yOprGWTXF6f/YMqwJzXPANxDhbySpzr0G493OnawoWw9THe1+PkBtpsr4mipuWGn2SI8iKHdFkX9r/AMGPH5Ljs2zrftOysFRwWaP4QdYB3MetHwptnB7jr+vBIL3o1naPHW77zbQzt3h0ZlygQVjTUb6HyoevJlRvt+R/DpvqanIovogqPOkHrAgixxXDQrFWkEdD8xTeONWoiieTOb3vRXISlwoSWESJ3oDLx4pbSDMLKn39sntBRpUOSHE6iOtbUrnZlc9rRY2ODXu7zQIifMjrFHwwVP3MWzz3D2wArkqwDQQdiNNehFZ5OEoR2jTGz5WS7ZoixHShavt2G2+dIItuF32/WtE4VvbZr8gudV3VbXlBVOxEI1PBxlTw5vCfU0izV7h5017hyE3NooWva5GE9aDeE8Fe4pIgCdC3P00phViu1dz4FluUqvauWRYnh4BKtII3g/dTCOPCK4QunkTl8lRxKy2aYJEBQfMcv11pR1i2EshRg+EgONM0nNlrwa7aQOgXvLpU7QFQDQsztsNY0BPxpfFDCuyjGiu9bk/IPxbF3sQ4F9fEqkK0rpEnXaZ+OtSUZAt2RTY9qLRWfRH6fMfnVO168A/cjjYVwCSpgak76TE+k86400TuRFXNljttCxCqCWJAAAkknQAAbnyqeTnBsOHfs2xro7XbbWYWUDZSXbkpCsSg5Sw0rO1zitpF4OD8vk0P7Iu0Awov4a4uoud4eg0VGBYAgQVG/WOVGY8VYgbITgz0G12qtKSPDBMjxDmZOu258qK+jkDeqjmN7XAK3c2zdcKSEtzcYxroqj74qssbsW5HVZt8BvY7hy2MJZtqIOQM+kHvH8TlhuDmJ36UMasK7RYW3dw11LsZSh3jQgSCJ5ggEelccXP2loS7JJnzcMYzMQ20SI2ra3pUcaHe+Wekws31p6fgsuK8Ku4cqLq5c6h11BlTz8vQ1hj5Kf8A03rQdGdORFrW9PRXXXOgBINNac3IXiQJdg4/8qLFuEXgmdojc8zHU60W6Z3f9ST/AKAfr106VUf7gDEhsrRqJBHOORHXWgMnE9NbQfi5rtfbI410Cg1FtbDnJLgO4hjdS9w6nkPuFeobWjyhS4a5mYuTqfkKWZcm1oYYMF3bYYzToKWKP5HTl+BtrV9aJo13JA2RvsbNjb4ygQb5gPZjmPPaKe6EBj+L3YCjnmBj0ms7kpR0drl2y2iG3dBOtJba+3hD6m1S02PuvJAE1nBOK2a2S29EVxbiao2n1dx7po/Hyt+1ivJwmn3RGvfuvoxCg9BvRMshaYJDGsb5J7VoKImKU22Ox8Duir0o6OoyzOprkFqS2Xm/azRYHjGS2FChgJgzpqZr0MEuNHm23ttlZxDGxLudTy6+QqOXbycAMHig6lbh3JOm4ryPU8KcbHdX8+UNsVqdfZPwGW3UK4QrmcoxLJ4SbdxbgDlRmg5TsOdC0W3QmpSiY5HToyjuvz+402IW4W7h85F495cv3CEtspM//r6LIYTp7RGsU0ryO/lREttUqnqfki4tw93sNbY2lyt3pdu9kKdwYw4EeEzEezrtWljk4+DN/wBAG8MqojMpazaez4WdixLk/wAVtQoBLczoBFB2Wpx0WhF+QGhwg9K/YZgbb4q/ceC9pF7ueXeFgzDzhY9561rWjGxnt5FXMSq4TwrD2nvmyiA3Xz3IjViqzPluY6knnXda5Ot78kuJ4Xh8jhrdtVZSGICrofPlVu+f5ZTtiN7P8JTDWUtp4iqgM51ZzzZjzk1yUpPyyyil4FxzDlrc2youAjKWJA1YSCRrEVeqST5RWZW4Hg10sHxLoVH8CSQSSIzM0SPIDXz2ray+LWoopGEly2ZP9qXZWzbtjFWVW2QwV1AAUhzAIHI5oGm8+Vb41k74uiT3+P8A0H4mQqLE34POcdxG7eZe9uM+UQCxmB0FL440adrWmesrjBcwXD5B8GfGCeRmmOMl6kUC5TfpSaNZieMIUMTmIIiNpEa8qciT42Y/il4BkHMEk+kR+vSscmPfHRrRJxs7kQd4POlXbrgb+o3yTcN4abjAbseZOnqfdRSsdstICdEaY90/P4LXHcE7sDNBB5jr5yKI+li1yzD6mS5S0VSNlYofd50vycVrlDLDzO/2yHKPER1oPbaTXwGdvLi/kjvtcX2X05AgE/GmNGa5LTFeVgOPMWQW7TFsx1PVqvbkQ15KUYtm+UFm0fKlnqLuG/pe1ElvDtGYKzDrGnxNErGtsXBhPKqrkNOum0bjnQ063S9M3rtjdyjl4wPfXK22+S09JHEWTJrsmorSJFb5JCorJSfyXcE+AW9Yj2SVJ6EgetH4+VLfPgXZGFB/b5JuF8LN1gBq3Mk7RzNEQnKyWo+AOVMaY7lyyyx/Be7jNGuxHX3gUV9NBrlvZj9TJeCrtPDFDuP0KWZOM4+5Ma4mWrF2tEjsoDE7i09s6ZgUdixjxCG1jntUx6XOMpx+EKeq0uFil+SXiOIvd23eh1S4Cs90kS+csQc+jNneZ66AUJPJsa9yAHXIpcTdzO7AQGZmA3iSTBPOgGzSMdIjqbO6LDgfGbmFud5ajaGU7MOh009a1pu7HvyZWVxmtfJ6e/HOINY7xcDiSInVQOUyFzl/8FMXkVa2o8gXoy3psyXZ3tji+/KZWutcfRADmU7QsbKI11AEEmh4ZXu9yNp46Udpnu3DuHlFHeNL8yNtthmkx+Xurk590tozjHS5KbiVrE2WY2gXtzOjFSJ6DXT4e+ianXLiRnLuT4COFYW85W7fIiPCgJYydmJ5eg9Z0ql04fbFFoqXlh16xfIBzJoZywQDGo19YrGLh4aLvuPH/wBrXbdriHBCQ4dTc0Ay5DmC7+0TlPp6it1KFTU4eSse5+TI2b+bKfrKG+O9F9RqW1dHxJHqOk5KnD0n5QrY1INBOTWpIZdiacX8kV+5cXQPM7aCaZUZneuRRkYMoS9rIsPZaZ3J3LVW7Ihrhl8bGn3coL7v7Pwpc5jZVsN4Zie7eV3AmOo1BFM+nacXsU9SeppFhxHiJuwIyga7zJ6mmWtC1syuKvBrpK7CBPofzoa3TTNaG1YtBzpMEb0hT02j0mtohcEsJraGlFtGM4tySYSKGb2FJJDLx08uda0JOaTMb21Bs02F4nbWzkI1CxEaGfOvRqKS4PMNuXuZmMTdHegDfKc3xEfj8aCzoxlH9wzBslGz9hl/xaClVfsW2ObPe+ByORpFd7O98HfUUFyJrh5Co6e3yT1lLwJbZOpqrmo+C3Y35LDhWL7tyVgnmOoP+4pp07TrbE/UeLUg3iPEDdjTKo8595NMfAvZlrt4NdLLtpHu0/OhL9OEjfGbVi0W2FWXX2RqPbMLoZ8RjQcvfSzGyYUKan8oYdVx3bXGSLn9oXF2a3astqxAdmgCQsgHRV3OY7bR7luRJJaQo7JRjyYWhdndEli0WPkN6rKekC5NvbHSPQv2U8Js38dmcBu6t94oOozZlVSfSSR5+ldxttvYDVJt8s9zijtm7KezwWxbv3ryKqXrygM2mbwzqB8J6wKsl86I5PwBXe0N1Dkey2cfVRmB8wVkEfD3USqISXcmYym1xotcBcuFC94ZSdk0kCOfmfUxQ84rekXi+OSNOL2iVObSCNjodOYq/oT1snethR4ja+uKr6U/Gjvej52/bVjLVziZa1ys2w5/nBf/AE5BUlFrg7FlDgH/AHVo9Cw/xU9aUsGO/wB0H9Nk1dwWLpzG9JFJLhnq3FvkhykvrWqaUXox7W58hVD7/IVpLwKubJsGdZ1khuRHL86Mpudb48AORQrlz5RFfF1tCxjyEf8AdH/Vxa8ix4U9+BLhwoHXehp5HdwgynFVfMg1dqXPyNPCIr5211ratS0YTnH8jy+k1mo7Zq5aQzuydzV1JQfBSUXJcgtxbi6Kxy+R/UUypy1JaYnvwbIv2iw2HPX16mqX5EV4NcbElvbLCxZ1AG5oGuLunoZWzVMNmuwPCbaKJUM3MnXXy5U9qpjWtRQgsulY9tmd7U4QKWyaZQGEcuo9OdWsrjJcoxU5xfDKrD4jMoMa86RXUdsj0OPkepBN+RMs6hiG5R06GtKb3W+PBnk0K5b+SG+t19GYx5CPlR31Udb2LHhT3o6lgLA99Cyv79oOpxVDW/IbSyyPfx8jJpdumOuXEbS4B6jf4UBZg5K90fAHKFT4AsVw7TNbMjpzFYRtaepeQHJxeyLnHwcsYJh/FE7gCfxqzsi/g8hmZ8ZPheArs5j7mGxRdJaBGUAywO4MDfmI6UXVd6eml5JKx9qcfk9g4FxbGYpM1q04EwTccoAYBiCJO/Kabxtx2t/JrGU3xouL3ZtyhYXj38ROvdEySAVMx0zDXn0FY/UafHgu69ryeZ4/tXjbdyDhz4WKsACx0MEaJ15/dXHm867OClMPUTUmbbs9ZvYq0l13FpGmVyt3ggxBk5V5mdeVbPIr7dxjyXUWzQYzs1YcAjOug1RiM0DQncE+e9YxyLI8nXWjIY3szxHK+RkIk5RnIuFdY38ObbcxXJ5l0lpaBZVXfpPCOL4a4L90XVZXViGD6OCPrV2NVko9zDYPUfcW+Es5bdseU+9jNNcl+njwqHXSatvvYfSZ+T0m9IhumCCN63hGWmmjCU4OXDJLjxWUI78mrnoZkar7gV0yTYwB7hVYVyselycssjWtse9tl9pY/XOiZ4E4ruBa+ownLt8A93cfrnWMFpBTe2tBVlZNEYNKsm20C9QtcIKKfk0T2LD4eCF9nyzBo+MzTlwT4End8mPwtzNvuunrrvSTJpdbevkdYd/qxSfwEFwOdCdjDu6I4Gua7S3D8Edy3zG9axl8MpKHG0EcOxOV1bmD8daMwko2AGduUDRYnjgj92DJ5nl6DnTkS/Gigx17wszGSQd9yTVZPS5JrfBX4SxA11+6keVZt8DzCqajyEc4A9AOdD11ysekF2WxqW2Oe2y+0I/D1oizBsgt+QarqFc3p8ELjxCsYrSYS/u2E2VmicClTl3MD6jd2RUUzQ43D2Hw5HhHhldswaNPOZpw4JrQm7pJ72ZPh+KJ1PSCOteZz8BSe1oc41vqw350W/DrBuMltYDMwUToJYwJPTaleXgzx7FCT8nzvqMO7LlHxtkvaTs6bF27ZZlzm2wzAnL+8tsBOkjfXSqrdNiUmVjJ49qU3wei9he1SC0yXAqnvGbKHzABjIVCyL4RsByAG9McWEbF2xlyhlHLrk+DTYntPaUTr6Ej5AST7qK+lkl7jX1E/B5twThVnG8Qbv8AD2St662LDFgXdFy5QE7sSh0nxEQec6hOO5txkWR7JbQAAAQBsBoB6VoWK+5bRLwYsFzKYB2kFfEOQ0099XTbWkVekw83F3kR6iq6f4O7X5PDP2z4a2/ELRtxLWZukfyuQpPmRInyHSm/TapPfd4XJXXc0kZNvarHJv8AVm5f/kj2OHjqmCgFWF51bp9KluTRl1G5x1FF9xjD2Ww5jKCBKERmB5efrTWUE46aFCk0+5PkymEu59TvH6/XnSPIqcHpD7Eu9WO2Tm4OtC9r/AXuP5CeHXlS8jMJidPy9KYdN5mxb1Paig/imMF1piABGv405a4E3zszFu4xAPLr6GlV1cVsa41tkohtq9l1bUHc9KmHdGEmi2dVOUVJHMVxJQPB4mO2m3nTJ2pIUKLfAFYQrpzOppfdJSXIxxYSgw5I5RStqWxxFpIYqyegrSUlFFEm3wOykbGaopxZftaGAy1apuK2jJqMnpkhzjZ/cQD86Ir6hLwwOzpkfMWD2FLklzJB06D3VbIy+OCmNhbfuCwKWt7e2N4xUVpBXCsQqXlZhOh/7FMemfIq6m37Qri2LF1i0QAsa9NdT8acNcCdPnZm7VxiAf1pSm6EU3ob49tkkvwHWr+TVtjz6etWwroxbj4K59U2lLyhmL4isRb8THTbamErYpCtJt6QLhrZXw9d/htQNkfW0orbGGO/R+5/uaDA2oWSPT3Uj/iHIi7Ywj5itM8D1bIU8huD+Sxw14KzMyLclSPHJgsIzDWZFIoXdre+QCFyi3KXOwa2gUhuhnfpyNdqulGalHg5Va1JP4BeH8XugqoKnuz7T2WJYi4lxHeMSAWDIsQAIkRBIptdld8dybH0smutKWg/C8Wu2rlvEO4Y2kKKBb7vNn7oM7HvW1K2wNABNZ4+RBTSjvn8lIZ0bH2RWjY4Ht+bi+EtpodtPeV/OmsrsWK9z5NLcyNXEit4jxq7duByxBWY1J3jed6S5HUv91OpaSE1/UZynuJW8W7W37RVFTOWBM6KBBAOY5T1r0HTMhZyajHWhph5DyItmbxVxnz3LrZnYGSfIaAdAOX+9ehcY1V+mvPyx1RV2e4qrdxiAaR21wjvR6PHtnLWwy1fye0dDz6etbYV8VuPgxz6ptqfkjxnEARlt6k6T0o6VsUhaotvSQNYUr4fjS69qS/caYkXDj4DPD5Ut5/I00vwRXWDDQkEag9KIplKme0D5EI3Q0yG/euspBKxzgGTTRZSkhPLEkmEWLQCgcopZkW+4bYtGo8ikr6Vkmpf1N2nHh+BBV3ECr+pYloydFTe0PGXyrKTskbJVwXI9sCxTOFbLyMafOiYUWtcoGsvq8JkOGmIPKsL1p6Nsd7RPQ/wEg49ufdRL+zQOuJ7CltkiQDHXlXYYls0mitmZVB6A7ttkaRsaIlTJLUwaN0e7cDoxY5iKGdPPkKWQvlCuvMEEhhqDWlEpUzMsiEboEGIvXGEEiPLnTNZSkhS8SaYVatDLHKKVXW7kOMelRgcBK77VXiS2jXXbx8HQq77UXRCbj32PUV5bFeffRjra8jBiQNgfxoTK6uor08ddq/PyeRy86y3ei0wuO2zajqN68xZFttsQ2U75+Q3E3Is3LlrxsqMQInUAxIGtdxoKVqUiYdSlcoyXAuK3bcsEcAZbRAOViM10rcz5TlYqkNCHnsNg1WNUOliVee0tFxWD7numZA6mcwWQSEygB1BBEyx33jkK39KEopNDJ1U2wSkU3FuJ2mt3lwy5jasiHugKLr94sgIQC5yd4dI1jfSq+hUY30Udy7F4LS1aVRCqF5wOpFeev8AvZ5DMbdrW+B9ZLyD74K3jynICNCDoekifwr1X8L3alZD9h10SX+92mXxF244hiI6Lzp8shNHuvpZphaWxEUptt93A5op1DkaGI0O1c4fKNPHtfg6FXlAq/qT1oy9GrfA7w+VZN2SfBr/ALcFyE2+FXGAItuQdtPzrdUXGP1NAJaXf1rCcueAiETty0CDUhY01s7OtNMZhG0I6Ve+PyjLHb8EtxorOCNZ8EQsTqau7dcIzVSfLHWrfjUHz95A0/H4UbgtTnyAdQUoRWjSPxUGzkC65cvl6im/gUmZfEfvWA1Ea+opZm1KS7g/AvcZdrJgaUtaHq5BsS+WfP8AOi8dKbSYFlzdcW0a7hnEra2sp6HSJDT+gKepLXAhb7uSkv28wI+HkeVVsgpx0zsJuD2gBYkqwAYfqR5UjvplSx5jZELVp+TtpdNRzrCyT4CoJaO3LQIMVK7OeTllScWNwjSPSu3rUtlceW46fwTQToK0xaHY+58JeX8GGdnV41bbfIcuB8MGD5Us6r1JWzVdb9i4X7v8nzHO6hK+7u+CH+j1BPhPpy91KvUfgH+okx30cchFc7ivqc8jRbYag/AkGuqXyXVi8oKwVy4Gt6koL1s3BJJNoBy48JDGfCNPLlNHYliT9zGGHaty7pFjgsZbVbYvLcZgWzM2Yjd/E/iGYMuTKAJWNaO7w5yl43wZe9ir5yQ7AqGIUuJWbj5QSuk5MlC3zUZcnLDW8LuLdthgxPIyIMjeaR3RlGXJ5PMhKqx7DRaHSsWwPuYDxqyO6Y9I+8D8affw3ZrNUfyn/wCBl0mxxyEZO9aEGKcKbjZpn2SUFKtSX4FhXlfSqXLUtl6X3R0OuvHrXIL5O2PfBGuHnU71d26ZVUkmGTx69CR8QKY4DU29izqPdFpfBrE46sCVafKI91MhbpGTHQbDevL61yeq3zpFhwzhrXiYIVRoWInXeAOZovHw3au5sCyM1V+2PLJcd2f7kZg5IJjYA/DnTJ4cJLQsWbZF7RSLd1YH2lMeXrS26hwekMsbJ9WL35JBdPMVh6a/IWrH+Bxg7HzB5g1K5Sql3I5bXG6PawXEX7vs5hr0EU3rye+O2IbcScJaOYOxEknX7qGvu3wFY2O4vbC7J0pdb5G9X2iv2wwINdqt7JFb6vUhoEw925b0jMvTpTuvIjo87ZjzgwkcV6owrZXRMuyX4A3dnuBiIGw9P1NC5FkXFhOLVP1E/gPHQbCk74e2egjytFhwzhjXpMhUGhY9eYA5x1ovHw3Z7gLJz41+2PI7B8CzMe7Y5J9t4AP2REn9bU4+ipitz23+P/Ygs6vZBvtL3DdnrSmTfJMfUEA9RrPzoTOxLMmvsg+2P4QhzLJZXlj/AOhDJy3UI5SCD79TXn5/w/ZH7WLJYPHtlyd/oK59ZPWTH3T8qF/0XKT8L/Jj9HYR3uE5FLXLiAeWZiZ2AECSelWfR7orum0kbVdNtskoR8siweHw1zTvjmmMpQKwjyzGtsfpFdv/AMnIZd0a6j7x1/s4T/VXFb7UqfduK0n0O6D4eweGM00wvjmCsulsqFQR4ioLxoBkjQ77D8zXbcfvXa+B/k4krqoqHn/gqMNwfA52XvLyvzWVT4DKfvrejBos1By5M7un5GPFOyL1+S64ZwyxaTJbdozEy2UnxGeQE1Mr+HfUe4y0I8rDWRLvb1+wX9CnZ1PxFKp/w9kR8PYBPpVq8NFdx3CMthyYgZeY+utGdE6ZkUZsZTXH/wBG2Dh2Qui5a0Z3hnCWvAmcqbTEkkbhR+P+8OY4crLZN/k+nPN7a1GP4OY/gfcgZXJDcyBv5j8jRUsOEloGjm2RfBT2r0zp4pg+UUrtocZdvwM8fIVkd/JILvWsXBfASpv5Q466gwRsavTZKmWymRTG+Ogd8VdBiV+FNVmJoSywZpk1kmBIpPNJyXI8g2ol7wPiwSyFyydToeZ3n3zXoKkvTWjzlsm7GwXi3GZ9sjTZB+vma1clFGWygwzSxdudLMtuS4GHT1qW2XvA8CL7MGMKo5bnbr61MXEi13SNcrMl3OESLjvDO5JymYEx1HP0IomeLBx9oJHLnF8glhQRIpJa3F9o/qcZxTJCoNZpsu4oGsaMQNq3mvZtg9UtTaQVQwWcirbZWUYvycyCrerIz9CPnQy9EVaDbfJJwjGOkK0TG1RxTl5OJ6gy4wfEh9F7sA7biOZkz5zNenxUk4nl8luXcWWHwWIdEKBCpUR4wPlyO9Eu+qMn3J72edlF78nH4digfYHrnSPfJmrfU4+t8/4KqEt6A7dq5cstdzFcpBU5tIE5tK8nmZsrLG4PSTPadN6VjqqPrcuQV2d4urK30htQYGoAI9N/fNE4nUO+OpyS0JOoYHpW9tW2hcVx1prtsiTbXUhGk5gdCZMRQ/UcqEtJTTQb0iqVMpTnB7+OCrxlpXvh1K21Jn6xGnPJIAnzJiltV9ddqk3wMs66zIp9ONf92izsYg//ANrWnVnH+ZK9P/reFLhSPKvpuSv0sGxfGcSblvDWRbeSFDAkoc7DV9RIE7GBvoaQZF9U7H2S4HFcp1ULvjyB9pez2KS+qh+8ZpYkZQoPXRQBVa6nJ+zz+xk+qXTXv8f0LPFYK9YtBzcRvZEAnNJ5DSD8a9NLM9HH9y5/Iqox/qL+1PhgvFe9w4S4HILKAwJzS3P/AGrzv1l8Z9yfn4PXz6Vieg/hr5Lg4e/cw5Y5YZM2Uk5oiYiN9K9NjZEZKMpLk8XKPbZpeADAcXCWlQJJUQNYFaWx1J6HVcu6JU8X4zOrEFhso2FZOSS0X2UuC5k7n9T99Kstt8DTp67dtmh4Fw0XwxYwBoAN+YnX0Na42JFRUmUyM2UpOKAONYHuWMGQN/Q7EflW12LHt2jKrKmpLfghW0DzpQ9p6HkXFrezTWuyb/x3ba+ksfwHzrWOBa3yJZ9fpj9sW/8AsRt2Ltb/AElwTvlQAf5qaVU2qOhJd1BTn3RiMPYdI8F8E/zrHXmD+FVnXci9PUak/ciC72OvrqoR4n2XAP8Aiig7IWvyhtT1LDWudBXDuBYpGJC5NdCXTnodidOdE4k5RhqSBs3Kocu6DLA8CzHNfvAnmFE/Mxp5RRW5S8IWzz14RFZ7O4NFKhrx6Eusj0hMvxB3rGeB38slfWL6/tGXuy1pv6u+w8nAb3SuX4wfShpdPceUMK+vzb963/QAPZG+G8PdsOoePvANZSxZtaYXHreOnvTDbPZRv7W6i+SgsfnA++qRwLGSz+Ial9qOXeyjf2d5G+0Ch/1VJ4Fi8Hav4gpf3poEu9msSNrYb7Lp/qIrD6Wz5QXHrOLL9RHb7LYljLIq/adfwJ0rX6eaWkjJ9Yxd8yD7XZN/471tfQFuv2R867HBsb8GNvX6I8Ri3/2Iv/wu1/7lxO4VAB8M1M66rox0JLeoKcm4x4LWxwlkEWb4I+q6nfqCCYn0oaFWXTJvffv8lLcjHt13Lt1+Bl7BYyNGU+VsqOf85FL8u3qMuIxS/oGY66fFbk2V1rs/fMjugvM57iwT1hSaWx6bl2/e9DN9Uxq46jyG2uz4X+tuqPK2u3/k35UZD+Hm+JSAreupfZH/ACEHhuGjLmuz1zLm/wAkfKjF/DlOvkE/1zI38EF/gCt/VYhh5OoM+9Y+6h7P4fgvtCquuyT964/YBbs9i50Nsr1z/mJrL/Q1r9w1dcof5CrXZxv7W7bA6KuY+msCqQ6BN/q0Y29cr8Rjs4/ZxhHdvbb3tbPpAkfPlXJdGya3uuZSPVsea1ZAgxHBMTEG2zg8heUj3hmFYyw86XEpBEMzA+6K0NTs/fbU2lH2rgkfAmq/6TlS+S8urYnhljhuDXVGuICeQJuDbowA+FMsXDz69NTFmTm4c17YP+wBf7IW2MnEuCd8qgD/ADU91fNe/WwBZaj9qeiE9h0j93fU/bUg/EE/dWNldq5CqeoVfriQP2QvrBVVcfyus/4ooKyFzHFPU8NNc6/sWXCOzuMUSiZBqJLIQefInnPKi8e5Qh2zXIBl5NPe5QfAe/ZFmDG+7HMNci/6j+Vber3cIAnm8cAdrs7g1AE3THM3BPyUD5V36Vvkp/qVqLFsB1v6+S6f5qKVkviIu7UM/oxP4r7H0UD7ya76tnxEnbE6OHLyvmPNddvtAVHbP5iTROmF6X/iv5NVHZL+U6I4cn+3H90//au97/lOaAsVwq8fYuW29SR+BFaQyIr7okaK27wnFj+Cfssp+Uz8qKWVjP50c0zlrDYsf2Nz+6a7K3Gf6iaZa4bD4kjVQn2mX8CaElbRvjk6kyQ8NY+3fUeSgn5yPuqnrfywJo7/AEcR7F8H7Sx85P3VPWfzEmteBps4ldlDeassfMg/Kuqyr5JyPGFvn2mRfVpPyBrjth+lE5E+B639fJf+VRWy+Ik0M/o1Od9j6KB95Nd9Wzf2k7UOHDgNr5jzXX/NHyqO2b8xIlrwTLhul74r+TVTvf8AKd1+5cYLBFsOy94pJMZsu0kedBW2ONm0jWK2iLG2DZhLa23MScxg6/8AidatCx2Pcjr1HgDPBO8cOqwAJdViD02PrtWyy+yLiyqgmctYu5nyfRH7vbME+cRtXZKHb3d/P4Orngm4fw66b+0Wxr4yJ8gRrzqk8iHp/ucjD3EvF+GhxbuC4FEwYWZ6cx5j31nRkOO1o7KKfIbxPh4NtxbZcwGYaRsTzE9PnWVVzU13Lgs48aO8LwtxERWUMxBYkQRuOsda7bdGUmzkI6Q4WLndoQiEwJk+W+xrNWJltfsctYeWAcKuhOijy86s5yS4ZzQy3h1ZyjJpqJyCKt3zS2mc7U3yOtcLRAxskMZ/i1jyGvKuSvnLh8HVCIJxS0Co1Nt+uXQjpoda1pnJS15K2L8ljw63+6QC4NtTHx3JrC2XvfBeHC4EcJc5Mp95H4VyNsY+URowWK4NiS7ZFGXMY8a7T606hlU9q3/4B3F7Dm4ZP/qP8H/OqetP+U5oY/B2Ps31P2lI+4mrRyGvMSdv7kZ4NiBoty0f/Jh/pq6yoPzFnNHbHCb+9y5bT3ljz6QPnVZZUPEYndBI4cB7V8n0X/kazds3+lHdEn0Rf4bzA/zAH8qr3TXmKODblq+ns+MfyHX+7ofhNdVkH93BOQO7xa4NCrg/ZafuraNVb52jm2JLmIuezbeOrDKPi1ccqYeX/gnuCU4Yx/rLyqeigt8yRWfrv9MTvaMPC7n8F5G+1mX7pq31HHuiTQTZwd4aG5bHoWP+kVSVsH+lnTj4F/4ryj0BP3xUV34icIG4ZP8A6j/B/wA6t601+k7oY/B2PsX1P2lI+4muxyGvMTmiM8HxGy3LR/8AJh/p/GtPqq35izmh1jhV7d7ltfQsx/AfOqSyIP7Y/wDB3Ro+G21t4czekgztB3HKaXXynKfETaGu3yPxmBt4gh7d/KYghgD8dRBrkLJ1cOOzrXdyPF7uWVUXODozKZjpI++BVHufLJvt4Ibdw2mLd5Cbxl1jeKu+yUdaOLh7Crt4jMwBOaBuB5bk+pqiST0W3rkiw9i29trecJ5TPPcEnqK7J2Re9ETTR2/bPfrluIVKFTJI56dR/wB1xSfa9ojfJLhi3fN40ChAo8R3keVVf270RPkV/DM9tQMQtsiJI15bbipGWn9uzrTIMFw0o+Z8WH0IgrtJGs5z0q87W1pQ0cSf5ILJuG9HfoUkiCsEbxBE+VXeuzbiVT5Ff4O3i+j3kR5n22ynnERFSORH9cdo64/g5jcO/cZLt5DcPMaxrvAiu1zXqbhHj9ySXt5I+EOtrwveLKTI8Psn+8avfGc+VErB6D+I4xIK2rviIjMQCAPXrQ9dc97ki0pfgofouI5MhH2qPVlfzFmHuKPvD1PxphoqTWnPU/GqSSOoMtMetYySOjMU56mrVpEYGznqa2SRUSsetWkuDpa4NzpqaCsRct0uGNzt1oFrkgJi3PU0VXFfg6UeIuGdz8aMgloox+FczufjVbThPcY9ayidBr7nqfjRMUjgP3h6n41bRwmsuep+NZySOhltj1rKSR0ixTnqatFIj8AZc9TV0kUO22NdsitETZb4JzpqaDkkaxLS25jc0K1ydBMYx6/rWiKkiMo8Q5zbn40UkjP5JcI56mqSS0XRNcY9aqktHJAt9z1NbRivwV2yEOepqzivwdTZNYc9T8a7KK14OBdtj1rCcV+Du2Q4lz1NdqS0cm2Clj1NEpIqK2xneuNLR0srbmBqaHOn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17415" name="AutoShape 16" descr="data:image/jpeg;base64,/9j/4AAQSkZJRgABAQAAAQABAAD/2wCEAAkGBxQTEhQUExQUFhUXGBgVGBgYGBgcHBwfGBgcGhgYGBwdHiggHB0lHBQcITEhJSkrLi4uGB8zODMsNygtLisBCgoKDg0OGxAQGywlICQsLCw0LSwsLCwsLCwsLCwsLCwsLCwsLCwsLCwsLCwsLCwsLCwsLCwsLCwsLCwsLCwsLP/AABEIAMIBAwMBEQACEQEDEQH/xAAbAAACAgMBAAAAAAAAAAAAAAAABAMFAQIGB//EAEcQAAIBAgQCBgcFBAkEAQUAAAECEQADBBIhMQVBEyJRYXGRBjKBobHB0RQjQlLwFZLh8RYzU1RicoKT0gckorLiNGNztML/xAAbAQACAwEBAQAAAAAAAAAAAAAAAwECBAUGB//EADoRAAEEAAQEAQsCBwEAAwEAAAEAAgMRBBIhMQUTQVEiFDJhcYGRobHB0fAV4QYWI0JSYvEzNHKiJP/aAAwDAQACEQMRAD8A874dcUXEL5MoMkOGKkQdDlVjrtOUwTMEaV6ydriym7rnMoHVdrwm3gr1xPs1vKyXbtwnr/1YdujnN/mtQJMBDMFiK83xmefD4Z3MJ8QDdxv1+AKz8TlbHhzXU191dce4uli2xLsrtARdyNQC3qnlmMmdRoDseTgeHw455dG3Rp6Ghptp6VnigwmJJeBQBrT1DWvfa854i1s4lugZmtkjIWmdUEzOphiRJiYmBMV7aFrxBT9D2XRcAHDKt/Q3hvT4lAwlE+8fwXYe1oHhNeExUvKjJ67LLjZ+TCXddgvQeO8RyCAdTrPZ2mvOxR8x3o+a8rFHzXG9vmVwfEcSbjQDI38e816rB4UQts+d8l7LA4MQNzO875LW5wxz94VZRAIO08gQeZ1rQWNJ9a2GIHcK0wd7MgPPn4iuBioTDIW+0LzGLh5MpaNlS8dtRHj7j/GtWFN2t2CddpBD934N8v4V7Hg7jyj6/oFvK0muwqLKvGo3oULN25JJ7agChSlazUqETQhE0IRNCKWRPfRtupCnw+LIGQk9GSC6jmCVze2EEHlyiTWXEQ5ml8fn0aPpo6epWBV9w/CLdkJBG8BVIjsgWGb2kfWvHzHFQazlwPfMQPZqmGeFkfjAHps37Na+Cr+IcEuK7QhCk9Wd49utdzA8bw3KaJZQXVR6/Sli8sgcfC4FVy3CkiACeZAJjuJ2kcxXYdEyWidQNq0B9YG/oWgGlFNOUImhQiaEImhCJoQiaEImhCJoQiaEImhCmwht9YXM2o6pXWGE7iRIOg+mtY5zPYMNekHqmty0Q5dP6CXVtreutsqjyJ28TlHnXnP4pa6YwwR7uO3uHwsrj8VDn8uNm5JXPca4i1+6ztz2HIDlHsr0GBwbMJA2JnTc9z3XRhibDGI29EnaeGB7CD9a12Uxegeg+DFqzdunQ3GMH/ChI+ObyFfMuOEtxJhH9v1XA4xNmkEY6fMqi9JccztkX1n1PcoMAe35HtqcHEGDMei6nAcFbs52b8Sqz7P0ZDBtR21tixJzWdl6yXDDLQKcxXE3uKA7dUdsfTWu5hcG+YBw2K5kr8poqDB4mfVkZTP8fdVeN4INiY8Dbwn6Lk4tgcMymxjdJuNNq5/A4288sOttP0SsE3KSFTsuVYO+Y+4RXpOGQmJjge5+y3uUU10rKqiaLKEUWUIosoWVWdhQCSilv0LflNFlTRT/AAvE2rV0C6gddmMxBOx7wK85xrGzm4oHFpHUbpGKjkdGREaPddFi7luP6u2oPYonz3rysWLxYd/6vJ9JK4sbpr88kj06Kkt8IN6+FtzDHWeUbnw/W5r2EHGA3BGebcaHpZ6e/quv5QGxcx/T4leiYHB28NbyJGmpJ595+leAx+Plxsxkk36DoB2C8ticU+d9u1PQLjfSbiT3bnRWFdiBByqSR5bT8K24LDhjM8mi7HDsK2OPmSkD1pDD+i+LZdbTD8ssgPeCC0ivS4DjuGhaY5H6dNCfZoug7H4cbuUd/wBGcSu9s+zU+SzXUj47gHmhKPbY+aG47DONB4VVdsMp6ykR211GyB4tpBHoIK1CiLBUdWsoRRZQiiyhFFlCKLKEUWUImiyhFFlCxVLCEzbxhW2yAnrEE+zb4nzpToY3SNkI1aCAewKgtBcHVqNvalqcXKVlFkgd9Rakbr0jH3RZwqKToEE+wS3mfjXyuV5xWMfJ3J+y8tGHYrFkt76Lm7Nm3ci7czqTIEMNvDLW6edwqNgFAL6Zw/AxQQgKv4nw/L1w2e35MD+Uj510eFMbiZeW/wAJAv112S8cHRNzN1G3/VWO8/IchXs2BrGhjdguC5xcbKmwDw8dv8/lScXGJoXsPUfHoqFuYEFWN89VvA/CvL8D/wDlewrJhtHKpvXixk9kV7DMtpWlGZQijMhFGZCKkFC9E9AfR8BOmuKCW0QEebQfIe0868d/EHEXOd5NGdB5xHy9nzXK4jiSDymH1rqMRYtgaohHYVU/KvInESt2cfeVxHTvb1Kp8bgsLEvYsD/Qs+yBUtxOIJtrj70R4vEk0xx96gs8BtYgZkDIB1QZ007AZpomlbuntnnZ5xCmwfAGw4YoyOx0kgiB2D2+FRNKHgAnT4WoxErZaDrA+qQs37jXGW5bd2U6psB2HTSD21JiDW20gKXQtY0FhAHdXtrELbXrKtsdgI+A51movNXay+J7qBspHHeleHtmC/W7ArH5R76dHg5ni2j4rRFgMRKLa34qmxfpSreq2UETrufpXWi/h7EuaHUDeu61M4RIPOF+1V17Hrc9brd8z8a3xcO4hhDmj9wPzC3Mws0PmaKm4hgMozpqvwr0nD+IjEAxvFPbuPqPstsUufwnR3ZV9dLMnIozIRRmQijMhFGZCKMyEUZkLFKVqRUopFQilLhBLr+uVQ400+pQdAuy9MGLOlpddRp2xr8Y8q+ccOjHKfM46j43fyXP/hnD55TJV/n/AFVONsXVT1HIA5a/CmxljnbjVe7kD2tGiqmxJCf5xEd3b5ivUcLwIYec72Li4vE5hkHtSddtc+lvYPWXxHxqQdVNKzxjdRj3R56VwOFQ5cXL/rp8f2WSFtSOVTXfWpFQikUIpFCKVh6P4Hpr9tORYT4bnyAJ9lZsbiRhsO+XsNPXsPilTycuMvXsRZbSToqIPYABt5CvmQEk0lalzj7z+68oM8j9NSVwHFfTW5cuMLUKgBiQCTHMz+vHevZRfw5AIiZ9XVZo0Bp8V3Y+FQ5RzLJ9apLPFMTiLqIHl3IUdVefs0A3NcfyaCNt1oneR4aFl1oPWvUBFm2qzooiTptux8Tr7a889xc7ReWlcXu0XO8X9JujB6MEufVnbxj5VuwfDnTOtxoLoYHhb532400brmMPxu8Lz9M7HPBJGgGX1SANgJIjvrpz4IZMrBsuziMAwx5Yxsru7fZj1mJrlBoGwXFDA3QBcnxoy+bt+X866+F0ZS7mEoMy9kvdMoh8R5HT417DAPz4dp7ae5ayFCDWsHsgBWWA4h+B9VOlZMRheY4Sx6SN2PfuD6KSZIrIcNwq+6sEjsJFa/n+bJ1LWoRSKEUihFIoRSKEUihFLWjMrUijMikVGZFKSw0MD3ioPi8J/LQRY966biGJz4lnGoAEdmo/+Uf6a+fmB0MfKcKK2/w/hzBhwXbkn4afuk7nE2DSGjs3FS3Dgja123TkHdV3FbuZ5gAwJgRr+vjXtcBE6HDtY46j4dh7AvPYl7ZJS5uySrZmSKUlgdZfEfGgPpFJ3iV3QLz3/X65Vz+HsysdJ1eSfZ0Som6E99VXV0MybSKMyKRRmRSKMyKXaf8ATfDzcuP+UQPbp8j515j+JpizDtZ/k7X2D7rk8YkLYmtHU/JbenfHyx+zodB65HMjl4D4+AqP4f4ZymeUyDxHYdh39Z+SrwrB5W81+52XH4QS4HbI8wa9PuMvcEfBdhdX/wBN8BNx75GlsZV/zMNT7F0/11894lNkYGDcrj8WnyRhg67+xWnpPxUCZPVUx4nkPZ9awYPDl5XO4dhHzO03PwC5BL/SP2Hef1sK9RFkaMjdgvZtw/JYAFaY7A27aEi4LjEDbl2zqflvtVwbKsWgHRb4LEjKoJ128tq5HEcG6GXbQgH3rzONgyyuLRpuq3j1nXTlLR8abw+J8rXZegtacCbBVWf6v/Uf/UV6fhp/oadz9F0VBXSzIpFGZFLJNGZFLFGZFIqMyKRU5kUiozIpFTmRSKMyKW1ZeYr0ijmIpFHMCKVlcvWTYRAgF2ZJ68dYwSOtqYRN9NTAFZ2CQy3eiiirfBYFAgLMW0gxoB4mDr+ta8xxXFmTEENbVUNdzXXTReiwGHDYbJ3Sd7D2Mw9cEbGQR3SI29tVwuIfHI1xAIB2UYiGN7SLIVLfWGIOupr2RcAV5+lpUcxFLKtBkb1IkrUIpBM6moMiKWKOYikUcxFIo5iKQakPCKXXcOxQwdi6MwNzqAQeeskdykka8xXAxGHdxGaFz2kMbmJ9V6D1kLl43CmfERtPmjUrk3ckknc13Q8LqZa0CLbQQR2irNdZFIpemcJQYfBrHrNNw+LmV90ewV874oRLjXgbAkewfuvI495nxRb0GnuXF8Uu57oUnqqJ8STqflXRZC6CPxCi75L2HA8KGMzuGp+SWxWJTQAajaKtCyQGwV2pXRnQrW7io5EnmCdAfma9VDAyNrXPHi7LjOdmcQNlvgMQWkHffzrLxaMS4fON2fI/ZYsXH4cyauvuTy1P69lYeA1znDoW/VIwvnEBVWJXLC9knzOnuFd1kTYGhg9J966AFqCp5gU0ijmIpFHMRSKOYilJZCaly0x1QoGp7WJ2A7hJnlS5JH2Az2k9PUFICm4dbts/3rFUAJJju8ZGsbAydOdKxU0rYrhFlACWbc+J5z74E+MVoa80M29epGVYqeYopFHMRSKRasii0IotCKLQr3hyu4kKSPYAD4nQTvXA4vGGTZzpmF/RdjAOc6PKBstL/D7mYSUgGSA0n3DSsuGmhDwX7Wny4Wd4OUfFVt7C3ASSp5md69CMfh5HaPC5T8DiGC3MKXrRfZZjpuii1GiKLPZCKLQii0IotCKLQts5iOUz7atzDVe1FLWq2hS4VZdR3/yq7H5XWemvwVXmmkrvfS7GdGiqsTso9y+QBPsr55gmc15e78/NF5fhGFOKnJPtVPYxxt21GYkxrJPlFans5jyV9Qjc2JgaAq7iBRla4gCPsY0Bn8QHI6R7RXb4OXtkcDr4dD2/6udxENc0Obob19Kpq7drlJjAtDjvkfryqcvMBZ3BCpI22kKwxZ6jeBrjcGaRI/0N+qw4XzyqgmuyXE7ro7LFRaEUWhFFoRRaEUWhFFoRRaEUWhFFoRVMwV6RRmCKRU5gilvbss3qgn9dtKknijFucE2LDySmmNJ/Pcukt3DbtAXCFA5Dck/qPZXmsdP5XiTIwdvZS9LhYBhIQJSkzxcbap2afSqjCmr3SpOJ60NFqOMGdJYc529lBwoA109SGcTeTtYUhxVltWtifChvPZo1596aZ8K/VzNfUt8Otp/Vs+2BQ6bEN3kPvQ04R2zPgo8RwpG9Q5T2GtEPFJo//TxBJm4Zh5hcZoqoxOHa2YYRXdw+JjnFsXCxOFkw7srwojTwR0+n3Weggj9eOvzqMwRSBU2N/wA+ajRFFqQEVGYKaTfCT99b/wAwqHm43j/V3yScQP6Tq7H5FdLx8i7ishmF1JHLQiPd768fhHCLBnTUke4f9+CV/C+E/p5z1SuNwSNIW7lblI08xtRFKQfE3ReukiDtGuVFjUKQh3Gp7z9OyvWYYMbC0s2cLJ7n9l5+YuLyHdEtTcyXSkw/rL4imQn+o31qHDRWHEGhPEgfP5VhwDMvOf0LqHsJKxYVupKq61ZlupFTmCmkVGYIpFGYIpFGYIpFGYIpFGYIpFGYIpFGYIpFGYIpY6QdopdIpGcd1RrVqQLVlwrCK8sxEDSO01y8finsPKj69V1uG4SN450uw6Ka/wAZykrbQCDGvdpWAYMk3I7VbX8TA8MLUkbxc5mM0wtDPC1Y3PfIc0iw8c6ht9FV1dVnDWi7BRpPu7aY+mNzHVVaC51BXtrAoo2B721/hXOdK5x0W4RtbupHuwNNqqG3upLq2Sb3CabSUHkGwp7N4HRonkx5eRBnvkb1Wi021MxTXYyERggOBvXqKOibNpcpDEmQRBLMPE5nj/xbujeriZgFtbR9CyHhGJeQHhorqK+iQxuCa4ltcyTbGUEaSO8DTkNhy8tzOK063NTv0PqyRN4WzAUGVAUAwzAaDU9VgCZ5wN+dYXYhjnFzhdm1nHCMVGTQafXX1SPG8EG66kQqwZ0La7nrsfMn2VuwWMDTywDqdEO4PLHGXuI9ioZrt2uUtrTwwPYas1wB126+pQ5tileXMTnuXLn5utA7+zyrzmKwvk7hFdjoe66HComw4drB0+6rnvEuF5n9aUzDYYzODB1TppsgJKXxV7MxPsHhXeIa0BrNhoPv7VyyXOOZ25UU1CFJhozLOms+VNh88a0qvBqgt8XfzHTYbUsDIwR3ddfSdyqRMytpQTQmomhCJoQiaEImhCKEImhCJoQiaEImhC6ay4ZboFy5ny2ksqMZLs5tPnYff5R99k3nq6BZM1y8s9j2/PT4KlyWPzr9k1dsXVxtp7S4gYYDrLcvZ5PW1Km7runaJBMEaEAkLCCbd6NEU8xkOOq3v4lBdUXGvKq3b5cHEpbcqwHRZgl0Kqq0jKoUjTvBiSKePztDQIv91GWajR6D90u+ItGMr3gcrCTiwwJi2QWAxIJ1F0DKRupII0pYMt+Jw/PYrNjm6qLjWLW5mZCQDbhlN5GBYXLeVlQXGg5Q8kADz1p4hGQ8glPwbJWn+oueu70R0Atz90WbpUhlMEVZwa4UVUEtNhNHjT/iVT4SPrSRg2HYqxxbxuEfts/kH738KnyMDqo8rJ2CfxnG0ZRCnT8J+G3dV3R2KS2nKbSicStk6hl9kj6+6knDP6arQMQwnXRWNllIlSCO7Wszmlp1C1CUuGhVGuZc0sc0mT3itbqNClka5zQdStenb8zeZpwib2UGd/8AkrXh/Cm/rLjMoGoUn4g7eG/hXT4c10eIY9rQT2WKacnw2fekHwLM7C2pYAjblOw8dDp3HvrfxCNkOIc1p0SmgnQLK8MugiU5jcrtOvOsrHtzC9lDgQKXS4a4QoVFg7QCup5TBkmvOYuCaWZzn667+rsu5hsRCyIBuiq73FGJyk5gTEHX2js8athISJW5NDYVcRNbCHahUd2JMbSY8J0r0ch8Z9a4jdlpmHbVFNhGYdtFqUZhUX0Qs1NoRUWhFFoRRaEUWhA7/dRaK0TfE8Utx5RAigQAPMkxpMk7AVVthVa2kpVrVkUWhFFoTHD7gW6hYwAwk66Dt01qpdYVtleYnjsoAjWrbDD/AGaVuYjJBCqWyCwBoofKCdDcJkwKwDCH+42LtZxh73Ni7RYw9t0UaNCW1zCROS0qSJAMdTYj2VbjMUkLon9HMHwP7rsYINewjraqzhWzlVBMfDtPZXPBsWmHwmlE6EGDoRQoU9nAlt9B+tqjmBuykMzbpw8GSNGbx0+lL8rfeoTPJm9Cqu/YykqdYP8AI1oEhJzBJMYrKVCbUbUxst7pfLA2W6LS3vtXa1ZZQd6qHEKxaDuFleHudbYPw8jTRiBs9KOHcdWLdMDcUaqfj8KW6VrjYV2RuaPErngt3o1yMpBJOsb+PZp29lb8PK1wyjdYMTE9vi6LfHl2YoCB1SRrsdhpW2PibcBb8tkih0rur4HBHEuIBqlWcGbJcykw5uJlmYJKXbe8GDN4EEgjQzSebzhzAbVgHYaXxDUK0w+GQgy1i592HBZb3qdJcuZo6GNS52A9UxoagaJ7ZXEf+d6fBb/s5ZIJw+bNZukqtwMAhRZVTbAkmywMEauQdqVNMIm27ZX8UhMZYA40Uji7VhW9V8wnXPt7o+Fc3D4mZjxJpV3RCbNBE5uTqkuFsEvHrBYDAEsF8mJABIkbjeK7zgA72/uuQBor/Dk3jcf78/ewBbxKwLfVgfd3AoJAckETqsE61JdE6yQd/gq0VFw/BXyU6VcQBkfPlxDnrtdOUL99oFtRB1kkz21Rpi0zWrG0qbzo2RnKgNYzrcxCMSBaufaAytcJ1Z1hANQBpNDi2qb3QueAqcyKWwAg7zy7Pb2VBcUUtYqcwRSKMwU0ijMEUijMEUijMEUijMEUijMEUijMEUiqWppejeiTi1w26blpweuyaEC5mWEzHmhLRPLL31D35G5j0W6KJ72AM7rmMPa6JQrMNBJ5c/41zsRxB2KhbCW6NJr29FrOEbhhebU7pL9pQzECQ0d22gPziqRw9HFZJJCdQFPwu10jNcfXWAOUx8BpSsW8Mprd03CsLrJT+IeJrIwLQ8rfDeqPP9eVVk3VmbKHiFhWGvrcjzq0TiPUqyAKmvJlMe2tY1FrPdGlpQoUbXOynNjFJZcV0lq6CildiPLurnOYQ8grc1wLRSje7FSAq5lEb1MZYNjdUcQRTtlBh8uctmLHaZBjy2p88skgpwSsOxkTszCpMZdE27mWTbdHMECQrAx3TFbOFYSV7ZJG+a0aj87JnEp45GAV4lPw3Du1oGzauZFtm2CDakhZYsoJlmUuxlQYzHujYAVljmmy+GtqUFviQYsy58xCqZygQXZ2IAGrMzEn6RWbGRZoM3p93/VMWJe+YFx6LTGcMuNOgUHmxCz561yYpmNq/utckT3bdUjxLC5GmVM9hBju0r0QmZM3mx3WxBFEGtPYuS6F0RyO+dpjhGKRChdh1TfBU59RdtogIItuNMhPLl31DXZXWVRzeisbPFURFVskiz0epvfkRcoBw/8AVHo8xXmXOvboM4rzVUxkKgxRGYQQwCWkkAgHJaVDGYAxKncCsrdAr0oam0UgigOQneGYZHIFwuA1y3aGUTBuZuse4C2dO+qvflbaCKV7ifRIoxUi56zInWUZiuItWANVEAnEIwbYjnWVuOjcL9F+rQn6KErd9Hsqu7LcyI1oMwZDpd6PKy9UBh9+kiZGYaDertxbHEDvf1QqG6mVivYSPIxWkFTS1qbRSKLRSKLRSKLRSnwmFa4YA8T2VlnxDYhruteGwrp3UNB3V9jeMtbtJZVpCKFABMaTBOup19w2isPNlxI8WjV1JHR4VuVvid8lz7Bn1diZ1jlVszWaNC5zg6Q53m1m4KI3IcAE/wAGxUSh0kyO/tHuHvpWJizeIJsEleE9UxjMSAJJ0+PhSo4y40FeSQDUqtPGGHqiB31qGEb1WY4pwOiDxWfwknx/hR5KB1QcTfRYsW3cliO7uFVeWNAa1WYHOOYq0wtlewHx99ZXOK0tAUl/h9phtlP+HT3bUMxEjdDqpdCxw0VRnuWWIGvaOR7GH6+FbPBKNVk8cZ0WP2r/AIdf838KnyUd1Xyn0KG9dZ/W0H5Rt7asxrG+aoJc7dQ9HGoJBpl3oVTJWoKdwc5hnckEFTOuh8fZVocc/C5jEBqCCnxQCR7RI7Reg+h9x0sYiwnRnQtbZmIYZ9SBoZUOikncZuelWwU/Ob4twtUuDEL7btWnyXF8ORrDOCoLKSs77aSp57HXvquNex8BjDgDm1F7/wDCsuFhlZLZYSK3rZN4u4zjnXFjDWldJ8crxoFV/YbpBBU7gjbvn412MPi4WRuaTqaP571z38PxLnA5e6MLaezcS4UJCMGI02B1jcT2d8VduKicaDkt2CnYLLV13/VIBjYa3bcWwHlmU6FssKxiPwtA7PGtZGiiZjgwA/mq4OqrKihCau4zNaS2VEqTDc4M6bbajypLY8shfe/RRl1tS8ExTJdtgbNctgkaEa5ZVhqpy3GEj83OmkWNVJC7Dg0Olm65tW/+2+0KHNyEdb2+U3yOjXJbuEbnMp02HNlnoloYDrXsr5qg3SXpNiFtMVQ23zW1xBIZ2zMt9bYZlZ2VlYBXWdRlXcRT8K/mAktqvz/qkarjWYkknc6n21sVqRQhFCEUIRQhXF7FKi5LXtNcENc92eRehkxDIm8uH3qtyVpzmlzS0XZ3U64dj+E+VLJCsGobCPB6poa8A3aHMNLROHO2mXzIFPM7G9UoQucmH4I25YNHaT5bUrytuwFJnkp3JtJPa/lTGyVulllpvheEDMZ2GtKnm00TIYrKuHWKyA3qtRbWiUcQTTAlHRb22JO9QaUglKcU3Xtg+UiPnTY/NKW/zgksvcKZmKplCwRQCQgtB3WMgqxe5RkAU64dj+E+VLJCvl7JqxdvJGWdNR3EbEGZmqtyB2a6TxNI1tEWpbeJxDHYDvP85ofHDqSUxmMnoBoGimuC+Ncy+AmkgQnomOxOIHUKtbH3fzVoEUXZZ/LJ/wDJPcMxFx5ltB3UiZjG7BPhxcx0dRVjj8Q920LNxjEgqZPIEAbxGp3B5dlObjZWNrf1q5gin0OnoXK4iwUYqa6cUwlbmBXGnhdC8tKiplpKKLQsoxBBBIIIII0II1BB5GaLQV3Hotwb7Thrl5sRdDIWBgmFiIJ6sGZn1tjVxRV442E0VxtzG3GWGdiDBgkx3aVUlLDQoKi1KKLQii0IotCKLQpekrnmPRaQ5dDZWylkNoWgMWjWd/LuoLARSoHOzLS5e0B7dfOsIbS3ZuqhFw9tWoKLKifiSqdSJ7pPw0pjcO52wS3TtG5UNzjQ5KT40wYQ9Us4sdElbvZpJ3k+/WryMyGlWN+cWmsLizbJMTOkbUoxczRNEmTVYv8AE7jnqwvgJPv+lMZh42bqj5nuOijz3xrBPiv8jVqhJVLmbqj7bdGyR7DRyYu6OdL2U2BwjOxa4TrzO+mwA5ClzSMaKamxRvcbcsY3Dm2d5B2I+dRF/UUvGVKi5TTEl510X3NuyGEEwGzc58flQWBwpLa5wfajvXfM1hDVuLlCLh7atQUWVC/E1U6kHwk+8aU1uHe7YJbp2jqorvGxyUk95q4wh6pbsWOiStXc2p3nWryMymlWN+YWmsLjTbnSZ5TG1KMXM0TRJkWt7iNxz1YHcBJ99NZBGwa/FUdPJdhYx2ZgruCGnKQQfEETXZbh4G4FksQ1zFp62d0ieWSSX+ok6y2qIqMwRSKm0Uu9/wClXD3vNiVVZEJu5C7MCCo30cawYqk2Kiw4bn3degHbTX1616k2GVrSbFrmfSvh4sYu9aUZQrGBpA7VHcOXdFWjkbLFzWd6SnOaXmlUVNoRRaEUWhFFoRRaFswgwazApqwrEH8w3ynagiwq2QbCc/aU7IZ8az+TgbuTueTpSju3GbcwOwfWpaWt2FoIc7dLPhwOZpzZiTqlOhAUfRd9NzJfL9KYsgARWeUHdaI6ApMYYIXHSerr4e3updOyEt3VxlzU5dFhbSkSmWP8Ma+VKiw00130V5MTFCh1BQt2fr509vDXBluOvZIfxAZ6A0SQdXHVIbwINZMrm7ha8wdsVGrEUUCi6WmKl1I8vEbVeN2Vyq8ZgqYit1rIso5UjTMB+E/KhzbHZVBLTaa/aU7IZ7zWfycDdyfzydAFpddm3MDsHz7as0tZsLUODnbpZ8OBzNNbKXHVKdCAo+i76ZmS+X6UzZAiKzyg3ZWiOgKTGECFx0nqxz0E9/dVCH5LarjLn8SvlyqmZcoXlEQfKm8P4XPjX0TlaNyeytNiY4tGiz6Fz2PxnSHTYe89tdjFTxCNuHw/mN69XHqVitznFz9yocPZZ3VFjM7BFnaWMCTyEnesbQ2i52wFk+gfletQ45dl6Hwn0LwF3pbJvXBdtIC14mAWM6W05qCNQZOoEzXKj43iWuzgNDDdNIBNeknr6qVMgOlm1wGHwZLlTHVMMR3dnlXemdA0NmH9wBDfr6lv4Xw+TGvy3TQdXfb0/JM8K43dwlwmyxAMjQxz39wrnuwvl7vGay9ew9iOIQR4ZwEY3+KVxuLa67O5lmJJ9uvzp9MjjbFGDQ77k/ZYmNN25QVS1ekUWikUWikUWikUWilYcTCj/Ny7f5VhgzexapcqQrSkqespTgp8HhjcJA0A3PZOw8aq9wYLKuwZjQVumERB6oPjrWXmOJ7LRkaAtHwttt0A7xp8KuJHt2KqWMO4SzcKQbM3uNM8ocRRCoYGjYqDEcPGkN7qvHOR0S3xX1UeFxzYfMuWRvof4bafGujFMC1c+aDVPcbJVFg6NE+0bVokfTbWeNlupUwsxqCQe0GuaZSTqumIgBpunbPEogXQD/iA+I+lKdCHas9yu2Ut0f71ZW7isJUgjurM5rm6EJ7XA6hVfEgo/wA3y761wZvYs8uVI1oKUp6ypwTOCwpuE6wBufkO+qSODBZV2DOdFarhUUeqD46/Gs3McStGRoC0fC223QDvGnwq4kkbsVUsY7dLNwpBsze40zyhxFEJfIaNioMRw8cm91XjnrolvivqsjCsLDANsSSO7fT9c63w8VfG18AGj616+ke1WHD2ui5oOvZVlGbqslJrhWKFq9buESFYE+GxI7wDNMawzRSQjdzaHrGoCXLpTu2qv+N4S/04fDBnW+YUpJBLt6pjbrGNdO3asXCRhpo+RiBT2nrofT60qTMDYXO4o3LJa1cDIwJzqRDT3862TZpZSGj0AegL0eExTMNhWszgDc7blLAazT3EQR8oecdz9Fx5pfKJM/QbBbVltVpFFopFFqaRRaikUWikUWikG3BM77GarpWigDW1KlvzrO952T2tTC4VzsreVKzDum5TSgw9xrdwGSgJUPpynUwe6a1ZWyNo6rKS9jrC6G/irbXFVXWCNxtzP0pDoAdldkrhuUoL87EHwpBjI0K1B9jQqO/jgu517Bv5VLIS46BUfKG7lIXeJnkv701pbhm9SkOxB6BR4cPecA8yBoNhzp7YgBlalGU7uVp6R3RnRewE/T51on0ZQWbD6vs91W1y6XTJWucbUzIRqqBwOi3scOLSyGI7/cOdXEp2cEsx1qDSWyQTO/OaaToqAdVMlvzrO552T2tTC4V/yN5UrMO6blNKLA3TburJKKWAeRy7x861FrZG6rLmfG7RX13FW2uZQ6gRuNtP5+6kPgB20TGSuG5tKrfnYj2VnLCNCFpD72Kjv48Ludewb1dkJcdAqPmDdyq+5xMzov701obhm9SkOxDugW1i60F39UggDt0jQdg7a9BgMHHho/KpwMtHKDqSSkOnkd4Qd90tFcW04BEVIJvRQQOq6f0Zv4jDWmxCXMqzpbYEhh4TpsdR+XvrVj+HxYkDmCpP8hpr9/qufzcrqGy1x9q3j7jXLTC3fOrW3YlWM6lWOonsM/GsseJn4f4cWMzSKzjUgenoT7j3VqDtQfYucvWmRijqVZTBU7j9dtMkjpokaczTs4bH7FbGPDtOq1ilWroii0JvB8Pa4rsCoCCTJG3Mxvt3e+pAtLklawgHqlIqLTERRaERRaFd4RQQTcVMxM7AwIAA91YcQ6z4DotMLaHjCethRsAPARWQ5jutAyhblqrl1VrpUvGo6vbr5V0MLeqxz0qy3bFaXudVhZmsbeymt4AueqPHXT20sT5fOTORmPhT1rhCr6x8tB57mlHFE+amNw4G6m6K2Nln2mlZ3b2mZW7UnsHiktxb2mSB28zFdbCvD2C9wuTi4nNf6CqfjpBuyOwfE1adThtilE2rA4ZTYW9hsLo1ARQFED9a99c8uLnarYAGt0S97EGNNTynT31ohprtdkiXxBaYRVIl1QsSTsOZ2oncS7wnRTC2m04ap62ANgB4CKynN1TxlWxaKgN1ViaVHxqJXtgz4aR866GFuisU9Equt2xWiRztwkMY3sp7XDzcPVHiZ0pfPyjxK/IzHwp63wlV9Yz4aD6mlHFOPmpjcO1u6k6JBoF95pmCyunYJTTbF+pTI3wkNGqrsaDnOYR2Du5V0sfjfK5nPB8Ow9ASWwGEZXDVQVhVqTnCOHNiLyWl/EesexR6x8eQ7yK6GBiBJkds3b0n81WXFSZW0F0HpljFtr0KaKoKADkF9c+YCjuFdCNuZ1nX6n9t/YuewWUcc9Br2Ew9i/0itcuZYtoNswBADT1jqNhXFi4phXSuilachuze/prYfRa3tcQDfwUfp9YyXLWb+sCQ3KYJ18/jWDgb+Zhph/bdj0H0K+zwuXrStiKEUpLV5lnKSJ3gxNSDSqWA7qOoVqRQikUIpbX+IMfV6o99SyBo85JdO46NUdpWOpJ8zNS5zW6AIYx7tSU5bxNwfjJHeAffvWYhjj5q0DM3Ype7dLGWMmtLWgCglEk6laVKgrp8HaCovhJ8TXIlJc4rpRgBoUWLedBVmClRxtKJirYMFh+u3kPbTuU8iwEoSMurRjscgUqIZjoBuPE1aKF15tlWWVlZRqqllitgkLws3LDVvapUu6axO4TiEDK234T2dx7qU+G9QrsmrRynuOFBJ0ApbWlxpXcQBZVTf4gx26o9/tNbmwNHnLG6dx0C0tIx1JYe0zUPc1ugCGMedSU6mKuD8ZPiAffvWemOPmrQMzdilblwsZYya0hoAoJVk6lazUlQupw9oIoHZv48647yXOK6TQA1L4p5OlMYKCW42lbeKtzBYT+ue1O5TyLAS2ytB31WOJXlddIZliSCNiYE+VasJgJXRSTDzW1Y9adisZHI1rf7lV1Cyr0L0KwP2XAX+IOOvc+7sz2Zsgb9+W7wgrvBoZG2IdN/WfsuPM7M4uXCcRfM7TygfX3mkYmZ0DmZNx4vp8vmtGGizMd6VY4P0juoEB63R+pIBy96zqvsrlTcOw0xLmyUDuKPu03V8kjelpDiOPuX7hu3WLMe39d1NBigh8nw4pu5PU/smxwkHM7dLUhaEUWhFCEUIRRaEUWhZt2gOWtVfISVRkbQNk9hcGW1Og958PrSHPpPa206uEtDQjzJ+UUrO/omBreqy/DbRGmneG+s1YYiUbqORGdjSpcVYyOVmY2PjrW5j87bWR7cri1N2eJZVCtII2O+n1G1IMGY21ME4aMrlHdxmbRZA5t9PrUiMM85QX5tGpK5huyntm6FIdD2TfDuGsxnYdv07TSZ8QKpOhw53Vl9gQbiY7T9KzCZ3RaTGOqXfDLyEVfOeqoWjok7OCdyQF23khR5sQPfyPZW5gz+asj6b5yjuYFhAZ7YEAgG/Z2OxEvt30zK4bhKtvdSJhQPx2J//PY/50lzZSU5rownUwEBTce0isJUm7aGYdqnNBHfS3wSj+06pjZY+6YSzh+dyyfG/b+TikGLEbgfL7pvMh6lOP6N5hojL/qHvDGmRtxZFht+xVccPtmpVd30cxAJAtyO0Mmv/lW0QSkWWFZHSMBq1YWcBiYhrRBGk5k1/wDKsz+Hy3YaU8YtgFEpfEcKxLaC0wHM5kk9w63vq7cFK3UtKo7EsdoCkrnoziOVs+GZPrWlsU39zT7kh2To4LW9w97CkXFhn0AkEQup2O/WHnXQEjMPgXgnxvoV2A6lETc0gI2CVt2S7Ki+sxCL4sYHxrmYFmedt7DX3arTiXBkZK9G9M8SEwVixb0VLgUDfS3bKie/r611S/N4upXFbr815wTJJ7ST5muVj3XOfRQ+C7OFbUQRFY1opEUWigs5ecGO2ptU5jLokX2sfVZ6MwDGhMDxHLx1qL6KnPiDy0nUCzfbva1IotMaQ4WERRatSIotFIii0UrvgHo5dxYdlZLVpDDXHMCYmB2nUTqBqNeVQS2MeIWTsFgxWMZEQKJJ6Bdbf9F7SFVbEXAzHIuXD3DmME5ViZMKTHYDWcRyakMKz/qk52i+Khv+hnWZLWIRrgGbonUpcjkSpMiTOpAFT5v/AKAj0oHFiP8A0jI9K4a9jWBK5MpBjrTOndWryYDziuhzy4WAoQSTJ3NQ7TwhXbrqUMaq0E7KXEBZwto3HCzH0FMfUbbq1RoL3UugtYVEGw8Tqa5pkc47reGNb0Wbl3soDe6C7sk3JOpnu/hTQKSM1la1KlN4NisMGKsGDKQubXK6/mX+0nfl36acLihA/MQkzwGUABa4jiynMr6tFsEiysdTKRp0sfh6v5czRvXU/UAW6t3WE4Yg1aSu30v22sZmBu3c+fokESVgH73ZQsAjYSINScTnBbW5VTERqro4ZbbZ2fM7YeGAtXn6mS2Mz2lZuiGQISrAesDtAEtxzT4h10+miWW9EjjLSFcTnvOqulqScLiALarOU7eqxzRJAJneNA4kPBGmv0U0vRuD2LzW5Sy7DM3NBtp290+2oZxiDDDlPOo+vsVHQl5tP/Y8R/d3/eT61f8AmLCd/wA9yr5M5Y+x4j+7v+8n1o/mPCd/z3IGGcgYPEf3d/3k+tR/MeF7o8mcs/Yr/wDYP+8n1oH8R4XuPz2KTh3Bee/9Srbrdsh0KHK2hI/w9hrHisYzFESM22W/Bx5A4FUvonZnEhjtbVrnt0Rfe8+yteBGWF7vUPqk452oauh9I7WbCzzW4HHaVKlXPsOX31oFD2LCDRXDAVy8dfPcfzZdjCn+k1ZislrQiKLQfSn3uOihYVcw7SWjv1gA9kVWg42vMT5JnueLdXWgG+yt/WosDcIdiCIXrGI8Nu3X31aVttFjdJkaXta0jU6C/l6lpi2Qt1BA7ZJnvM7UNBrxFdXBuxLW042RVtqq9RUAqdl1wQRYQFoFnZBIGpWch7D5VNO7KMw7rqcVeKcIwAUqvSYyXLHKvUu3AM7cl6iyeWSrRC8UfQFwTrjHX0H2V36U3ziOiufaLNjGtiGYW04kzWntC02Yhs2WwzzkWMshyOZjoLUluP8AFAeJ8IKXFZ0RbNy2l0XxazsVg393JViTJMZaz4ttxOHoSMSLhd6lzvpmo+3YgAQA/wAesfe1ZhJ/Tb6lp4e0mEEqoApRNrogKO5ToyAEt+6xbuFSCpgjY0wgEUQqgkahMHi9wbhT7D9aUMLEdlJxMg3QeMvyVPefnU+SNHUqPKnnYJ/FcdzqISCOXLv19lWdHehOio3w6pVeKJPWRl8NfpSfJjXhNp/lAvxClZYe+jeqQe4b+W9ZnMe06haGva4aFUYSM2smTJ7SK2E2RaygAAqy4RghpdLN1F6YoEBlQ1wZVOb1j0Lco232rZGy/EqNjdIHZegv6q6t8T6PNdy3w4tKjMUwnSOmRusW3YhcKwOswDodTVDhYyK1776JJw8oF1+fgSeOxihMULgxmW4tvpp+zGAsqkCYB6hGgka7TrfkMBGm31UOgkbq4L0bhHHL9tMiLaIDN62adeyCNIj2zWXE8MhxEnMfd+g9vYtOGwM0sYc0ivSf2T39JcT+Sx5P/wAqz/omG7u94+y0fpeI/wBfefssf0lxX5LHk/8Ayqf0TDd3e8fZT+l4ju33n7LP9JcV+Sx5P/yqP0TD93e8fZH6ZiO7fefssf0lxX5bHk//ACo/RMP3d7x9lH6XiO7fefsuG9POIrevIL4VWymMsxuO32c+2h+EOHYGxajU+9OwrIonuim87T5Kr4FaFl7hJlGUGe5JLDyM+yujgcW18fKqiCT67pYeKYJ0ZEjdWrRuI3XDMihmJI6xUKojUakSACNBtIncT1KaBbr9QXIbGSatUZwrSSTb1M6XLQHsGauXinvmfmDa6f8AV1YckTcuZZGDbtt/7tr/AJVl5L+ydzo+6y2CuKM0CBrKspiCAT1Sdiw8JFQYnt1IU543+G90qTQzcBUkiZkoigPpstLKRMTrTpyMwHQLM2APiutbsetbxWe1ryBxa/Y/Q/us1Gqan8Pg1dbYVz0txwmUHYExJiI3B35H2OjFVR1WR7iXkOHhHfuux/obhv8A7p7zdua++uoGAdVyw4nXRb+hWJQ4dbF1gjWrlx7QL5AwuI6suaGA1uvpBnTTeuG2bJKJGi9KKvjIHwy84NsEUa6FQYn0OxbYaxhxZwpWz0wS5butJ6VVXMwuWmGeUzFlgzGUpGuny+PqCPYs4x0fY+5X2Cw3QXcRfxLqgum2xt9OboDWwkMF6JCXJtzIncaaTSZ8aJGFrAdVBkfiBy4mHXrsAvOOJZ7+IvPGrOzmToAxkCT2AgeyliqFLvRM5TAzsEjcQqYO4qVe0xZwBPraD3/wqply+arCPNunf2TbI0zeM/oUryqS9UzydhVViLGUlTrB/ka0iQnxBJLAPCVA1qNhTGy3ulllbLZFiqOdas0UrXg3DkvMqMWzOzKsFQJW2Xgyp3jujvmrNADC89FmxU5iFgKbinowidKyZnW0odj0gEhgzpEWGAm2FYZiJL5RJpkcoNAg6/nzWFuLzkWKJ/Pms4X0dnpVUqeiuXLR++bVrQTOB/2o0BuKusazy1qJHM0JB+H3TPLSwbb+r7rW46Ye7Yw1608XUTrpfuTkuO8KyhbYaGdh7TryrSx9sOXpopGIeWucw107bK1Xh3TG70dpnti62FbPir4Zuj9bMq5gFBuNALSQxOk0t2IDaDhrVqjsdINHE6j8Cgx/Dstu+9y0jZA4uL9rxJLLauXE3yQQTZuESeWupoGJBIFHXqp8tLjWutLuuF8JZ0zC4V6x/CD8xygezvpMuP5TsuW1V/F5sKeWw6ez7Jz9ht/bH9wfWlfqn+nxVP5ixPc//n7I/Ybf2x/cH1o/VP8AX4o/mLE9z8Pss/sNv7Y/uD/lVRxP/X4qf5ixPf5fZV/HcE9jD3bou5iilgCoA7udOi4hzHZctb/AJ+G45iZpAyzr/wDX7Lyvi/EbmIYM+WQI6oI+JP6FW52bzl0XhznFzjZP50UvD8SqqVctqCN+REEVleXtfnj0K2QPidHy5tVccJZbRD2mky4gjfObJEGdNbAHgdwa3Ybijmn+tv8ARZsbw5gbzIfNU2Bw9q1AuG2CiIGy2rrEl+it2xorBQ3QwRqTmbtrp4bGCVmYNXHLaWuKwfUKC7aSOgtSFvHrI4e2SSnWX71RMwM69bts+ZwBJZ2+CAAtfsQLs7FWDG60QST0rIYJMaL0emk6+2uJi+JMkYQywdfinNaWqtx3BDqbcR2E/A/WseHxbQQZFpdNmYW9UhisEbYSSJYTHMHmD9fjWgyCRxLU3DvBblG4S8VC00iKEKw9H7gXE2Sds4H73Vk92tNw5AkFpGIBMTgF6hXYOq4K8+rzOx07r09WaPZVGCQG8SQCYOp17PrXTxhqILn4YDmuCuK5Lui6Z6BQWvWueKf+prUzZZJdylMPriDOuv8A/NMn81Rht1aXd/ZXPjW16xgvV9tEm6I9kvxlRlB5zTcPsUuVVFaEkbLFSoXQ+i2GS4t1biK4BQgMoYAw+oB56Vqw+yx4nzh+dF0Q4Hhtf+3sf7SfSnuO/rKq4BYHA8N/d7H+0n0qL1UVqsfsTDf3ex/tp9KklSAMy0t8Fw393sf7afSpdskjcqQcDw0//T2P9pPpVLKv1CkwWIbJ6zbnmfzEfIeVQGNIsj8tE0bC/UD3KVMS8+u3P8Rq5ijrzR7ktkUdeaPctmxL/nbzNUETP8R7lPKj/wAR7ltbxDx6zeZqHRM7D3I5Uf8AiPckuO3mNi5LH1TzPZVQ0C6HQ/JMijYHaAe5ee1kK6J2QKhDRqFZcCP3y+fvro4ZjXYbEkgaRn5rNO45QPSrth/3F/wwP/7ApvDB/wDzj1D5rBKpMfaATQARcsKIGwnAmB2CeVdPFE5T+dkuPzlVcfuEW1gkSdYPdXi8IAXa/mq09FTWrrDYkeBNb5GtrZW6LpLAzWhm62hOuu3PWuWTU2ikkgilzBroLqjZFCla3Nj4H4VI3VXbe9eu4YyiE/lX/wBRXbK843Zf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17416" name="AutoShape 18" descr="data:image/jpeg;base64,/9j/4AAQSkZJRgABAQAAAQABAAD/2wCEAAkGBxQQEhUUEhQWFRUVGBwWFxgYFxcaGBkYFxcWGBUYGB8cHCggGholGxccIjEhJSktLi4uGB8zODMsNygtLisBCgoKDg0OGxAQGywkICQsLC8sLywsLC8sLiwsLCwsLC0sLCwsLCwsLCwsLCwsLCwsLCwsLCwsLCwsLCwsLCwsLP/AABEIAKgBKwMBEQACEQEDEQH/xAAbAAABBQEBAAAAAAAAAAAAAAAAAQIDBAUGB//EAEUQAAIBAgQDBQQHBAcJAQEAAAECEQADBBIhMQVBURMiYXGBBjKRoSNCUrHB0fAUcuHxFTNDYoKy0hY0VGSSk6LC4lMk/8QAGgEBAAMBAQEAAAAAAAAAAAAAAAECBAMFBv/EADURAAICAQIEAwcEAgIDAQEAAAABAhEDEiEEMUFRBWGBEyJxkaHB8BQysdFS4RUjM0LxsnL/2gAMAwEAAhEDEQA/APP5r0zgE0ATQBNAE0ATQBNAE0ATUNpbsBNSAmgCaAJoAmgCaA7L2Sxdm3ai4kF/rHISYYwQCJyxI1PXlXzfiGeMeJer3qrvS5c/TfbndPpS66GJxS2GvkIhUXVKqCA2Zm2IkEbkfDXczv4DK8vD+9JNrnTtpdE/zl3LQ3exFxnutkK5GU94GJ1EjWOh6869DHT96PItNNbMzZrqcwmgCaAJoAmgCaAJoAmgCaAJoAmgCaild9QE1ICaAJoAmgCaAUtVIQUW3fP82Ak1cBNAR5qgkJoAzUAZqAM1AGagDNQBmoBQ8bVScIzWmStATNVwWsLgnuAlRoBMkwPIE7msnEcdgwNRm9+y3fqiG6FxWAuW9SJHVTI+W1Rw/iGDPtF79nswmmVM1bCQzUAqySANSTAHUnQVEpKKcnyRBpWg7MbdtpA0mYXTTXrtXy85qbc313+Z9FwuNxxKK7b+pML13CMskOq6jXYg6EcwQQINclCLeqOzOPEcBCTtbMh9o8at++bqgjtAGMme9EHX0j0r6PgsuvFfZtfn8nlcR/5HtX508jMzVrOIZqAM1AGagDNQBmoAzUAZqAM1AK1wneqY8cYL3UBM1XAZqAM1AGagDNQBNAGagDNQBmoAzUAyagBNAE0ATQBNAE0ATQBNAE0BPg2QGXExqF5MZ5+HhzrD4hlyQx1j2va+23TzOuHDLLLTE1kN3EKQqiDzaAAOi/wrwVCMPj9T3MHCwxxqK9XzIDavYZgxOnODI8jSUIZFTIzcJCaqS+Q02EvglIRwR3dkblI+yfl5Vt4fxDJhajl96Pfqvj3/AJPH4jhZ4X3Xf+yw3B1FkTmW8GJYsR2WTlBEnN5Vpfi2G7Ttdkt/sU/63j2/d2EwSWbZ9/M4nvwQBuO6Oviaw8RxefiNq0w7dX8X9kaeG4GWSV5do/V/0ZpfIxC6ief60qh7HUiuYkt+pB/P1rdg4KU95bIxZ+NjDaO7J7XC7zJ2i2rhVjowU97y6+levhxpR0wXLn/s8bJxHtJvU9/4Kp00OhFWAk0ATQBNAE0ATQBNAE0ATQCi4YjlVHji5663Ak1cBNAE0ATQBNAE0ATQBNAE0ATQEc1ACaAJoAmgCaAJoDbwFhLQm4AzEAwRIUHZT4kHXpp414HGcXkyyccTcYra11f9L6mrhuEeZOTdLp8f6MnFJldgNgdPLdflFe1gyPJjjN82t/j1+plaadMZcQr7wI8wR99XhOM/2tP4MgbmqmfH7SDidsGT2eRSNE57YBB0O0HrXzrW9M+hC32t3QAmabIndkuKwt0a9mUgchHxqE0HF9iPBMuf6bMR0kiaV2KQxwi+SLfETYyzbVkbl0qFq6nWWnoZN64MoAGv1j16CvQ4LApycpckefxudwgox5siRGbRQSegEn4CvXlOMFqk6XnseMeyJxpLeELW8ucxkDrDISNTDaiI0jTU76Rk8PzcPji5SmqTuVPn/d//AA8rFqx5WtPN/T4/bpbPJOJ2LiXGNwQXJadCDmJOhGld8PF4uJueN9fVeh6tpu0VJrsAmgCaAJoAmgFXUxtVJz0RcufwAk1cBNAE0ATQBNAE0ATQBNAE0ATQBNAE0ATQA6kaGucMkZq4gbViQoQFCQoBVaNaPdUDTw9jtkZ84zg6qdz4z4187lxvFLRR9DgcJ404cuxTxI0U+BU+an/Sy/CvT8PncHHs/o/9pnj8ZDTmfnv+fIv4PizhQCc8aQ2oKkab7bV5vG8HCGS47XvtsdsXDY8+O+UvzoTXsJYbLM22O+QlgfQ6/Cpx8dxWO7qS89n9Dnk4DND9tP8AkVODXHBhdJ0JmYnTw2ri8mp2+bPaxY5aEn2Qxrd3D7jbYj9bU2ZapRJRx25Hy2/jUaET7RkSW2xJ1KqOp/CKnaJCuTK2LwwtPBOZeo51KdkNUy5msQCbQJ/eMfAHWiyZ47Y50vgjFxfCvNJOLrYW1jXYQhS0qiNBGnpXGWJSblO5N9ymPw3Ev3Oyvaw9y40LNwddQK6VFG2GCK/bFfI0P6OuhWVxKMII1OU8mHiKiMtE1khzX17r1M3FcBrjqgqa+pzVxcpIO4JB9NK+njJSSkup4g2pJCgCgCgClgKAKAKAKAUUfIBNAJQDlEmKrOahG2QNq1gKEhQBQgKAWqFhKmxQUsCxUKSYEipsUFLBPhAZOXoT8NaxcdFOCl2+5u4CTU3Huv4J8UE7MZSSc0mY5jWPgPhWfgG/aP4ff/bOniEF7sviv6+5TQwa2cTj9pDzRm4XL7Ofk+ZtYB+w1ZN9m5R4GvDa1HvRenmjUPGp5N1/RFV0Mv7RdjLx2Pa5pzOgA1jz8auo0c5SbC3grvZ5WIRN4O/wFRasnS63I+H4F7pIRhA5napborGLYl7C5LhS8Tp0iKXa2DVOmIzJbOa2xnxj7xU/EbLkNTCu3fy5gTJiotDS3ua+H4wFEBYjkPy3qrh5nRZF2G4ri5IgSPE/gKKHcPJ2Odxmrk9YPxAn5zXu8JK8K8tvkfN546ckl5kFabOVBSxQUsUFLFBSxQUsUFLFBSxQUsUFLFBSxQUsUKpjWqySkmn1FAalUlSFCVNigpYoKWKClihYqllhYpYoSKWCSxZLsFUST+iT4VzyZY44uUnsg9jXuYa1paCgk/2gnNOkEj7PKK8ZcVn1+1b2/wAeldvj5mr9DlUNd79vzqZF6yUYqwgqYP66V7WPJHJFTjyZlW6sv4JRaXM3vXBCjXROZ9TEeAPWvM4zPrn7OPKPP49vTr5m3gYt5HLov5Zn3N46Vp4PHpjqfUnjcly0LoNrZZho0sBhrl6bcxk3DGIE+PQ14/ExjGWqPJ7qj2uEyPLCnzQmMwptd1lg8mB0NcE7NLTXMkt4EoucXFH30vehp2uybCYK9iPAfaNQ2kSouQ98JdwhncHmKi1ImpQKmOum8wIEnbQHwqUqKybkxxe6iZSunUimzG6RHhL9wwic+lS0gm+SLOJ4RctjO8EDVhm1A6moUk3RLg1uUexBfKx7M9HBBHOCCJq7TSsomn1G49AMsMGgRI8CT/7fKvQ4GXutef2/0eTxsKyvzr+vsVYrbZkClgKWAiligpYoKWKClgKWApYoVVk9KrOelXVgSrWCbC4VrrZUEn7h1NZuJ4uGCNyOc56dkty5iOB3UUnutHIEz8wKw4/F4SlTRT2klzRm16ykmrR2TTVoKmyaCligpYCKWKFiqWWoCKhSsBU2KNbD4O4lvuKS9xdYHuodQPM6HyivI4nOss9PSL+b/wBfyauD4d5Ja+ifzf8AojwV82W7wg+Iri1Z68W4stXb1lzmdJYRHe0IHI9R8+VRGefGtOOVLfpy+B5mfgpPJePZPn5fAzsfis5+7l0+A0gCtHDYLfkd5uPD49MPzzJuEcL7adQByIu4dSPNLt1CR4yK9DJl0bKvW/o6PKlJ8zvbXsxhLdsMIRguRu0K3FuSFYXO65COCNChiGGlRk4efF41TcGnd/nNO+pze/U53jODNu6cULlvvolxl1mbgggDWTIzHzmvA4Xik8K4ZxfutpP4P8X0NnAZXHKl3TMf9ta4SsFgTt+tq1Ukezqb2IL2FuJ7ysF8dqJohpkz8ccDLb0HX+B3rvDhHLdnHJxsYKluUL+Ie4Zdy3rWyHDY4mGfGZJeRNwu6bb5xyGpOu+gn41y4qGOOOjpwvETeXd8zafjbkfVj0rz9CPU9oynbR2btbaEgbkCJqduTKq3uhnE+IG4hU/cR8a68PBe0Ry4nI/ZsZ7QY0X7gYGVKgx9kndfQ/fWvg8emMk+9fI8vNLdUZqd3bStThFxca2OEm5/uA1ZbbEUEUUrVgKmxQUsUFLFBSxQUsUFLFBSwFLFBFVlNRVsrJqKtnScKwpw6s1yBmif7sTv8eVfNcXn/Uz90y7tuTNRbwK5hqDqIBrDoadMtzM29w60yEIksQSCOvLXaPCtcOIyxmnJ1+fMpoVbHN3bRUkMCCNwa+kw545Y2macc1JefUbXazoFLFBSwWb2Bu2xLW3URMlWAg7biquDpSa279CIyhLk0yvUWXovcKwXaNLRkXeTAJgwPxPh51k4viHCOmP7n9F1f9eZMMbyTUI839F3LlriL2mIZtZmeR8RFefoVUj3MaWKOmPJEWPx5vaRJ6x+jUpJFpSbKuEtBmhyQPnUvyKrzKrkEkjadPLl8q9XFHTBI8fPLXkbEiulnKjSwXHL1spLuyJAyFjBUfV65fDwrPxeBcTj0T9Hzrz+PmVcExbqs83bkF70lRsACe80bARoPOaxTnCCWDFyjzf2+PV/I0cHBvL7vJc/6HPgzZhwyt1CnUVyTs9lx07icR4q1y3knQnXfYa/fFd+GxJzvsZ+LzNY67mXXp2eRQUsUa9nDoLEMYdjn+Ry+kGf8Rryc83PM30Wy+/129DdwWLnkfwX3/PIhsrayd4Nn6z+Fc97PQWmifB8UNu3lBA1Px+6fOjhbJU6VDLOHN8sxZRoRqRJJBH41KnoaZxzwc8cq/OplssEgiCNCPEb17CkmrR43MSpsUFLFBSxQUsUFLFBSxQUsUFLFBSxQUsUFLFF3hGEW7chjAAnxPhXneIcRLHCombM23o6czo8ZbTRrhJCkHLqZJIVdAJOrD414/DQyZG4QpN9SmnVsNPFLYuC0c4uGAENtwxLOEUARzYxWj/is3dfX+i+hl/h9vtrj2kIz2wpYExGYEieUwJirPwfPvbXz/0THFKTpGH7Y2VtXUtuwFzKWgB2ldY91TtBrZwXCZeHl7zVPsFjcZ2+mzMW3hwwkOpB12ucwCPqeI9dN69eOOcqpc9ly3/P525muOKUqpc+XLf8/nbmWbnB3VbbtAW6YttFyGIZkMHJ1Vt+QnbWuOtXRx1xujPFWsvR7Fxy8cXZWxh2tfS2/pL3eZcnugFgG0kAlvEzAXTdjeOGDS3zVRV9eu3z/GeTwE3GWhxqlv037b/Pz8qOHx/so1iy+dLvbBVbKUPdKmL4BHdZYYGeWXx1+cycTnxcRFZUlBtq7VP/AB8725eZ6Wv3tzOt2UKhe0y5dxG7aZj8RHkBXOUnKbn3/jp/Z7HB4Uo63zf8dCpeItvq2f0M/CpjFy5I0SajzZY4ZxA2lJCjU7kT6VE4b0y2PJtaGcRxgu7KoI1kaT4VOOPvJFcs/dbM2vVs8WgpYomwdxFcM4zAcuRPKfDn6Vw4jW8bUHT/ADl5kqDm9KdWWGftLksxE8/LpXnqKiqR6+LFDGtMdkT4nDAKSLs+BB1om+x1aXcznuzyERA/E+dbsONpXdHlcVLVOl0I602Z6CoFAZMySZ3k1z9lDsd1nmlSEKjz89asoRXJFXlm+bAKOlW2KOUnzYqHLqun3VznijJHbFnlF7u0W8S3ar2g3AAuDnOwfyMD1864cO3ifsZedfDt6fx8DhKCi9uT5f16fwVK12RQ63E67a/cY5jn4ipT33DRpvw5dSAcoO/dIiCSSe0Gg/A6Vo9nDmr+Ry1MzsQoDEDYafrU/fWd89jquRHSxQUsUFLFD7lpljMpEiRIIkdRO48aiyWmuYypsigqLFBU2KJMOzBhl3JgeM6RWbiYxcLkZ+ISUdXXoa2NFw2bq3PoyFXXMO7NxIYa6Cec6RWHglD2txd7PocsUm3ujlsBd7O5mW4zugQrpI0uWyoBzjSdNxua9lNp2jQdBwTjpw+Ivt2bm47pmXMqwyrdJgkkMCJ7vkBV5Ny1JLd//TphyLFkjOXJPf4dR3tPxDt74u4Z3Yiy6scgNxVzMLshoKsMxGmoHTlwTlJVJVX5/wDfM1cS8cMntMMk9Xq181ttsuteW7gwOCc2rbgrsFsBjDMcizlUN17smBqRPMdP1uPHKKlG3H5d9/V3sZYcTVv2bksSttckv3b96u6W9X6b/C8Vfv2uzyJkRyzXWUhgLbiFID5czbKYn3jtEUliaqcuu68zNpUpXd72cmKWaqOg4b7UXLROdLdxCPdFu1ag8jNtAT6zVcShCVtfVkSxp8vuaGN9rC9suGYXmzW8pIYBGguxOURJ0AGojevP4rHm4vKoZq0R3VKt+iW7uurfyOfsm3ucr25kkgkkydYBmunsGnS5HrwzxUFZGJ5mf1y6VphFRWxjyZJZHuWLFrMIDAQJMzvrtFZM372b+G/8a/OpYS9bYBMgBPdzdCdJma5JuL1di+Z/9UqXQoOhBIIII3B3FekpKStPY8lU+QkVNgIpYoBoNNun5dK45MalujVizuO0uRet4lFQymZyIBJOk8x5VkjFylRunNQi2yjFejZ5AUsgI58utc3lipaSrmk6CullqClkhSyKClgcjEbdIPiDuKrJKXMUNq1igiosUdCbIOA7dS5cXTbuLBFsKQddNNcy+p8q6e2mlVj2Sq6OfOtUsCUsmgpZAEUsUanHeLjE9jFvJ2Vvs/fLSJkDXYAzruc2uwqsVR3z5VkaaVbGXVrOAUsBSwFVklJUysoKSpkr3My3O0aRkgkyYGdJMAyY3quHFGD904rAob82YdooTcVFUjKNSWUGXt75m0E8z0rQSXuH4FrtwWVVM5ZIIuFgAEuNMqx91VO3SuijKUkluw3fNk2Cwly+2gC3Ezlma5cnNmAYZgSSSM3WYNV0uTZDimqaHWOLXrds9m6KlsKVWSWLNbWco1IGWWkwNDzqnsYyuTS+5zlixt3KKd+S+prB7923adrls2kvKoTN9JC38ig96WAJJA2G/Sq6ver7/Y06Pd1fb7mUKrZ0FqtkhSxQUsBSxRo8I7E5lujXdT94rJxCd2j0eElFx0ssYvB2IlHP3j41wTZpaj0ZXF1LsLd0IhRdHQTGYcxt41EXPDbhuu39Hk5uFlBuePdc6/orYvBtb3HdJgMNVPkfwrbi4iGVbc+q6o4QnGXIr11s6UWsLhZ776Wxz+1B91eprPm4hR92O8v482c223oju3+WR4u6HMhQvkI3qcCpWb+KldRIa72ZKCOlVnLSrKTelWdfheDL+zouma40a6Qcsrr+t6+enxMnmb6L+6MKdtvt/aX3OSuWyrFTuDFe/iya4pmzFLVEbXSzrQUsUFLFABSxRLiMM9tsrqVbeGBBg7aGliqIqmxRrW8Z2Q7HXs9rkHdmEOfTYfu15kpTnc4t+Xby28+vxLw4eU8Tmm7fJdPLbz+5WbDKDBZdAAY1JMuGIlxpAQ+pr2MTxTgpN80Zrm90OTBgkZe8CSDGUEDISI+l1OaJHQnpJ6xx45cm36FXKS5hdwqqQDpoSZyyNUyiO0+yWO/2fVKGKLptkqU3yEGEVjCsNZ3gREb98iN9fAevLIsa/YzpjU5SpkJwpC5jtrztk6GNg5J15ia5nR45JW/5IFA51STa5FHfQSpstQUsUPsqCQGbKOZgmPQVWc3GLaVshpv9qtl3FYi0tq4EQxkGZiAWYC4kxMgfCKz8L7SWXVkffboiJ8POMNc315HKLiv6zIBGQRKW59+3MwsbzXpGcs27oViFupk7W2O2FkCFIfM2XLm010308ahAYt4Mi52Vfe17JGnUTppBifMx5jvgxwnJqctKrnV/n5zIbZew9m1ctXnuXkt3Ldu2badnbJcm2NIyyZMDT3Zk6CuJJ1mE9nMGUS+cbaF6c/ZRYkvo2UAd9SG+j70EkyOh7OEdF30MqzZHk06drr07nMisNnqUPqllqJ7WEZxKidtBJOuaNBy7pqyQUZPkrC5g2UgMMubNE88ilmjyAn4dRU6SXCS2a/j+yxh+FOzordwOwXMQYBZgonpqR6a1zyS0QlJb0m6+G5Ps5WrT3++3ct+0vs2+DyEtmVhGYDLFwTmSDrtzI1msPB8dHitUWqa6eXRnWUHiqUXZjW2k97Xr/Cu0oUaYZFI0zxUZMmVQvQCuenezvr2ohwj3UWAhZDupBIP68KrKEW75PuY83CRyvVyfdExvWB3uy1+yWMTpy/W9V/7606/WtzH+jz8tS+46w5vjvsEtqNhGw5DoKlRUOXNno8Pw8Maddeb6sya3x2VGGb1SbCpsrRd4JhhcvKCYA++CR91YuNy6cexk4iVbHZX2UqCDBF5VIPJdAT8j8a8THF6tL6xZTHjW67xOb9rsOq3iybNy6amPun1r1fDsrcaY4eW5hFxMSJ6V6tNq6Nuw6q2TQUsijQ4NctK83rZcDaHKQeWoI5xz5HQ1TJJpbEppM6jiOJwLkvcsX7jd0B2utlZdM3ekKANYnfYVyfEKS25/X5Vf5uTaau19/kcmSnasyLCL3gJzdAup37xGh5TqanJJ6KfN7f39CunW1Fdfx/QsXuKhkyZQB4CuCjW56+vaqKmJtHIjkEfVPp7p9V0/wV2wTpuHqvv9f5PLyw05Gu+6+/1/k2/ZThBusDcLojTlZR3i8SP8JAP5Vtx5ZR5Mj9O5LU1+dzBxufORcEMuhHORprqZqs5yk7kUUFHYbhruRgddOlVUqJo2uM2Ht27YkMLiggoWPLZ9d419Jo8sf8vr5/iJlppbJeZhMpBgiD0NQpJ7ohb8htLFHUf7F3Bhu2LhWyNcNsg7AFkAYaSVBMGvJ/5eDzezUW1ajq83z28maf03u3e/b8/nucvXrWZ6H2iUW4VBMLOUc4dDGmvL76tjS12MuSTx6WZVl7rFywvKuVZC5yQM9sMVk6mJNaHdbGSNXvyJ2958pxRs9ouUsp7XLluaEBo3gGD4+FWxVa9p60J1/wComGLAL2oxLLFyAhKsW07PMSDC9Y16UII2a4M2ZcQWyJkylgobswDmEa6mdDusQZ0Kq3B1+Bx2D7LK2Gv/ALWLyqH7S/lMu2a4RmyBQMukGSYiBNQcayaue1/TsYCislnpUOqllqFDmIkx+vz+dTqaI02dHg8C7r2jDPCgsS7CPe1OnMQP8M9a1aGqVnKOWDuTi3XW/iT4Cwll0uZtjqSM667nL89No8K58dg1YJRim21slKr9ft15GaHEzhJS5j/bfiwxCqMyGHzLlJdiuQBi7zHvCAI2ANfP+GYZwm5Svdbt7b3tS+HU3fqfa+7GNJHIFfOvYtFovS7R0C3bbYcIQAwUSeeYb/OsrtSPUjKMoX5GRhsU2xcgVaiqY9sguCWzjnpFOg2sMa9v+zkTv0/UVMLvcplklF0V7NvMQOpA2nUkKPma0rc8+t6RIcIwXMVYCJBOTUEEg6OTGnTmPGLuPmHGSVtGp7L3FS4rOJBb8CI/GvH49SnFqJ5+VOTkavEcVkd/rAEOuaYORfdPXYenlWbBDXGPeqfqd+FUZx80mvRkXtZi86C2Ihe+TzL8yacBjcJa38F8DJji1FS89jzp7hYzz3/KvtowUY6TQ3bs1cPczKD8fOvKyx0TaNUHqVktc7LUKgHOY8Kht9CGn0NjgvZqWIuw2XuJclUJ/vQSGEcufOsPFObpOO17tbv05UZs17WvVbsrYrAG0sl7TBmEhGJOknmAI/hV1nWV7RkqXVf7NXCZIzycnsuvoaOKvWrlkhQAYEdZok0z124uJk4XEz3bh7pEePKCOhFTJP8AdHmjFxGJ5I+7zXL+vU6z2bvrbQo9zOsnLDR3YA2mQRr1rnLjK2lFr4d/j+elb+Xk4vIlpaa/OV9ih7SYFbt7NYSEYmSMiiORGu8b6AbVfHxWJSeqW19n8/U44sqhF7/yU7nDrFsEs+3Q6/KtE+MxbLHBy+NpfnoWjkzTdRX0EvcfJyosrbRQoMd4hVCgk9YETWaWP2n70vgvyz0YcK5pe2+S+5FiMQl+EmG+qzE79GMe6fkarFPC9UeXVfdeZXPw6xe/iW3VfdGXetFCVYQRoRW6E1JalyKRakrR31/j84VktuklQtrIrFmAthSDbk5X94FuQA01FfOQ4VrOtadXck2qTvnfVcturLfrnycalyb7K7/EcC1oruCPMEeP3V9Gpp8mVTT5MFByvl97KMvPXOkaazryrrifvFMv7TMwJyXmuXSjQFLKfB7cSCI5bHf1rUZjYw+Pdb9tsov3LWVctxCGY/TMJRZ+3trPwiHujpjemW6F4ZftLfa5iMOtwEXCbSrIQkqScpAgDafqzzrnkg5RpSorl96TrYh4VhbVwXkFjtXuKi2spByZkATMxAyawc3OIgVaS3Ts64pVGUdNt9excw9tFtLOGAY4sKMTOhcXg2T3dTlkaGqO/afu9Pz8+8aoaNOnfvf2+BQFZkzRRJcQqSDoQYPmKopJq0SmmrQtlgG1BY8lAkk8hWjBFN6pcl16epw4iemNJnS2uK9lZa2w1uZc4zHuqIIUgEKSDPxiuWfi3l2xWl3/AKK8Lw8skGqpPr5eX1M7EcVuKZB7kRoMtYP00H+7d+ZrXhuFc7Y7BcSe43eeF9Oev4VD4bGuhePh2Bvr8zXa+u+c/FdfHb7q5rh4di68L4dVu/mc1j4Dko3vGdfvrXFUqNOmMdo8i/hOHWMveclufKKq2zoox6srY/h1tf6t58D+dWTZWUUuTFwllHslQB2jRBJ5gjQedRKeh6nyOOdqOFv85lIA2272ZSJnkeYrRjyL9y3Rh2mttzV43YexlR1ZSyhh32aVOYayf1HlHfJNpUxUXVRS/GZVjEFJG4OviD1FYsmPU7XM4ZMUlLXA0DjSbJObMs5Oemmv5bVwWFqdVT5loOoOajTM7ivEGcBEUktoABqfIVr4ThoqTyZHSW5nmpfunsM4nwWLCMNLiIBcQRy3On1hOvUeWurBxt5nFv3ZN6X9vg+nn8S88bhGM+al9H2/ozuFXdWX1/P8K78bHZS9DphfQ0VOv849Y5VhTV7nTJkjFU3uaZw9th3O0nrkUx7sbJE94SOQb4enHFhmrhFmX2s+5Xu4TOQls6nQs4AiZIJgDlHKZmYrFxOTBifJ7c11Zd5ZRjb9DnbltrLw6lTuQdyDsfyNb08fEY/ddr+GVx5GnqTNay501358tedeNOOlns45qaNzDcOsZe85Lc+UVxbZoUY9ynj8Aia23nw20qybfMpOEfiXeE3bQTvAFurGfQVSSfQmGPFXJfIpY62jkm2MrT7u4Pl09aurD09CNuIllCQByJimnqRq2o2OF2bVtZgM3MmNPQ1STZ1hGNC8QxaqDky7bEBhHrt5Vy9gm75fAwZvD8DdxtfDkVeHY5rnv3Mig7KI3qXw8F0spDw7B/7X8y7f7MqQbhZeatr8DyPjUeySdxVMvk8PxVeP3X07epz+JwxUXFB3QFGEay6ZSJIA18dINejwuTXK/iYckrg/jT+JgYRxbuMxZndQphkVwe/bIB75nkN63NWqM8ZaXaOm4J7T37eIe6lrNduItkoLTKSgDElSLmbN9H7xJiCIjQUqMI8ztJznJKvkqJ09qsTiL1/EIUR2tM1xTbMZMOgUADOSWj7WhO8VZ4Fl27bnGXHfpd6/c1Hle7dL6vf+DOxfG4wRRVKlyBdvIqhmzorBXAb3SNv3dDpVdtVHdZahsvz82N1uJLaw1vAmzbztet4gXgRmyvdF1QQYOaO7v8a2w8NeRPMpQtJureqkr7dvM87FnWRtq6UmuXVbP0OcFeImep7bH/kjTtYY4hJYlWGgeJBE65gNZA5+VZoz9lLlce3X08i+fBlxJvErT+n+i3w61atqO/JEy0Rqd8s840zHXWNK6Z8+TP7rWmHb+/6OXC8DLI9WbZdurMfHaNCsSPHf1oj12ktkXuGWLLL9JM+dVk30LxUXzI8fhkt9608jof1rUpt8yJJLkVEvM2gEn1/lUsqXrfAbz6mBz1OtRrRb2bZV7G4r9nEnp+tqm+pFO6JFssLircGUE6+I8+dRe2xNU6Zb4lasqCbRII8ZHh61EbfMmajVFfBcSf3HOZSIhhNc5cPBu1s/I8+XA427j7r8i/xu7+0LbKAE2kyGCSSigZTqdl1/6q6+3eyn8+5ybljajk9H0f8ATOfvEgd3VjooG5YmAB6mtGJKUve5Ld/Bcycj0xbNzh3DclkWSgusCS2sIGJ684GnpWXNmlmze1g9K6d6OWHBmzQSjtHv1ZJj+3sroEVZJ7gAif51yWGDe9v4mn/jILebbM2wt2BcVdtZ+/SdfhXaSi1pZrnhU8bi1sZeKwQtOl22Po7m4+w31l8uY/hW7FxHtcUseR+8vquj+zPF3w5NMun1RHi7hlcrRufuArnFbbo7+yxZW2tzofYnAtiTdz3mRLSBu6BJZjp6dwanoK0QyyUaTaRZ8PBdCzwyz2RzXWRSY+sJ5CDAgfGvFz5Vldq332/2YpyU5e6m0jN41wY37jPbuWhEKAWbUKN5iAeUbaVt4Lj44MahKMnzfJdfXc5wbSqmPwvs/cyxnRiNss+okgCq5OLjlm3GLSfc9LgZznLTpdb7kC2rgfJEt0/j0qL6np07ols2T2qpdGVTqR19edRe1omt6ZY4nbtKCbRIPMTI/nURvqTNRXIzsEql+/MeFWfkUVXua1/AYdh3GIPxqicux0cY9GZBvlTEzHPX8K6HOyzh8BdvbDTqdBVW0iVFsXGcLuWBJ26iikmS4NDBZuZM+TTr+MT+FLV0RTqyfEIjYRs7GYjfYNcSTsdOe3LzrrwyrNa6rc87jMNL2kXz5r+GcnZNu2z5S/dVSHW4Pt2zI7gII/CvTPPRs4biLWXdkV8S8Jq5LFQ4d5WBK77/AN49TPNxUlT2O2ucZWnbBMexLP2IU3Lb2mWco+lAWQAslzvJ03J0rrjejl5oy5+G9vpTvaSe3dO18zKZgjZgj6oF3UggWkLAgpBgEHw0OkV1x4sU4tznT3r5dd9k+S7v4HT3uiOk/pC7cupNsZAbdsfSLAW2wQNt7xO4mZGwrHOUZZE7qSVbdfj6G7hFmwcJPHSljk29+jk23VNdX1vejDs3tBmOtcHHsV/T447UbeFtszZLbacydAPzrK3R6qTeyHY7BtZ0DhhuY386hOyZR0jcBiuzEhJJ3JXN/KjVkRdERbM5y93mf5VJBYwGDW7JuXI5CobotGKfNhiLH7OQVcMDpoYNE7DWnkPTizfa+I1+QNRoRPtGV72K7Q5i2o0EDf8AhVkqKt3uWl4c7rnZ1UjUCZPrVdS5FtDaszySG7wzRyqxQtY3GZ1AKZY2hY/GoSos5WR2GdWQh4JPw8+tJRUlTOWTHHJHTLkzZuWlyns2tKx5gQfTkPSs6xu/eba7GZeHLUtU7S6MybPEWXSYjTqDWhxTNsZaVSH3uKMwjMNfD5nSiikS5tjMHaZ2yo2nVjoPzo3REU3siS9huxlHYPbYQ0bidmHiDqKo7dSjzXL88zNxnDa47c1y/o5+7hHtuVaWP1SAYYHYr1FbFkjOOpevl8TNw+mm1t38jbs2exBtqe+wHaN05hB4CdTWTV7X3unRd/N/Ytih7d+0l+1cl382SYDArdE3LkdKs21yPRjFPqNv2f2dpVgwPMGCKJ3zDWl7MlXi7fa+IqNCJ9oyrdxOc5iTm2Ec/OrVRVu9y3/RzlRcZ1BGwmfiarqV0W0OrM9WIfvDNHKrFCzjsZnABTKRtC5fxqEqLSlZEtskqpeA2/h+dSQXr3CEyyl0E9DVVJ9izgujK9niTLpMfMfwqXFMhTaHX+JlxlJEHfT57UUUg5tjcHZa4cqNC9WP6mjaQim9kNx+G7JLgZg9sLrHTOk+Mx41o4V3MyccqxfIwOFWbd+92SBFW5kTO5cAZrlsEt39gT8q9C0t2eVCLk6RdxWFaxea3ntBy6/SB7gAlbu5DSDyjkTFd+JwrFGLp7q6fNb/AMdV5FYScpOn6jsPeuuhy37S5WIJbEXFD5ZAKS8sI+AIrFPIoJPS9+yNeCE5ydTSfm6su2CrrF02h2iqcxlrhe5Noi0c47vdt5gJOVidqiUE5KVfXtytda6djmnpUot/S770+n3NfA8BwLYP9pGIBxS31drQk5Qb4sqpXtdCW72c65fqVyeaft9Gnblf1u/t36lF+2rOH7KaaqPRlBtm5eYKxCe70P41kRrfkaOGwKOhNx4PJRAA8+tVbZdRTW7K+ExVxD2a66/repaT5kKTWyLeI4Tcud5mQGNpqupIs4Se5luMkgyG85Bq5z5Fq3hHENmQnoSDUWTT5jcXjiwKlV+A+VEqJcmxcWloIMk5hGvWiuw9NbEeCBuGCQo5tAn+dS9iFuWMfZWywa05brO9VTvmTJKL2ZYs9rfWJUA82I+Qp7sSy1SKWL4a1kgsQw/umpUrKyi0R2Ua4SA0DxMfzqW6ISssrdewIIQjqINRSZNuJHhHR3Zro5aAD8qO62EWr3Ktx8rELtPPWrFTTs4BGtkvchuSiIH51Rt2XUVW7IcHjLg+jGsTG2nIwTtVJYYSepmKfB48mTU/9P4k+I4RcfvFknoDVtSRt9m6Mxu5pqGnXoauULSYV1hpQnoSDUWWp8xmLxxcZSAOug+VEqIcmx2OW0FHZyCOfWivqTLTWwzAKbjDMwUTq0Cf5+NS9iI7k2NtCw4a0xI+dQt1uTJaXsWbaXcQu6qp5sR8hUe7EstUkUcVw82T3oYdVNSmmUlFrmMsWmuzDADxMfzqW6CVlkX3siCEI6iDUUmTbiR4NrblmuDfYAflzo76CNdSoXhiF1E6TVipo3sOFw9x5LuAPoxsR2iZh1mOddeGf/ZRn41L2N+aOcwzszd629tIUNCZj/WJnYSu+WdPCt89Wl6efQ8rHp1rXytX8C9xCzaW+62WuvhhcQK5sjORleTBA2P6FUxObj73P8+J04hY1P3OW3W9+tPqQm2DMm4qhXKfRSS3chTCmJ1+G9dN6Oa0W7uuho+z6rcFy3fu3cOciOrgDIwyIGUrl1byMkSI0rlkeRSWhWuvl5nJ3exYwOEQqrszlxeA7KEEM15c1wAEmMqqhJg6T9muPtMv6hQ0+7335drr1/GX2o6H/ZzD/wDBt/3Lv+uvb/R4e38k/q8vf6IP9nLNpe+l2545SPTSflFZYeF47tyf0O8vEZ1SikMN+yvdGFGnVGJ9Sda1rgsCVaUZ3xWZu9TIbvDsLcOb6WyfAmP/ADBPwNcJ+GYny2OsOPyrnTFXDYQaFrrHrnUH5LReF4ut/Ml+IZelFi3wKzBYdvBEd5FYR4dwRXOXhWN8pP6Fl4jkXNIpf0VhF967dYdMyAf5auvC8fVsh+IZOiRpYThmGIhbFxh9qGJ+MRUS8Lwvq16iPiOVdE/QY3spazZvpQu+TKD92tc/+Lh/k/oX/wCRl/ihP6GsAmLN88jGYR6BY+M12j4ZhSp2/U5y4/K3apehVu8Mwo0e5dMH3SUX492fuqq8Kx3zZL8RyVyX56kuH4Rh3H0YxEdVIYf5DUy8Mw938yF4hlXYmPsuhHvX/KFn7pqn/F4/8mX/AORn2X1EvcIw4jNbvyP8OnjlQVeHhmFdW/UpLxDK+3yIrHBsLmzfSnwaCP8AKDVJ+FQfKTReHiM1zimPx2DwY1YGR0OT0Ma0x+FQTuUmxk8Sk17sUiCzicMxyphkbyQs3x1Nbf0eFKtKMv6rNf7mTX+F2PeZb1jzGnpnUmfWss/DMUn7ux3j4hlS3ple1w7BzAN5m6hxJ9AtSvDMSW9h+IZb6FxfZy22xxI8wv8AoFc34Xi6Sf0LLxHJ1S+oq+z9q3OYX3nfurt6IYqV4Xi6th+I5OiRWfg+GPdy318Z1+BWKu/DMLW1/MquPyrnRatcMwiJBBjqy6n1rh/xKv8AezsvE3X7EUS2DtHu2w5/vkt8Bt8q2YvD8UFur+Jlycbll1r4Fm3h7N4f7s6j7VtXX7hlPqDTJwGCfSvgIcZmj1v4la5w3CD37l0x9WUX4wszXCPheNPmzq/EcjWyRPZ4Nh3H0YxEf3SGH+Q1MvDMXd/MheIZV0RKfZdObXz4Qvz0qn/F4/8AJl/+Rn2Q2/wnDgy1u/IHivxyoKvHwzCurfqUl4hlfb5DMNwbChs30p8HAIHwUfOqT8Kg/wBsmi8PEZrnFP5i43CYJdWBkcgcoPgY1+dTi8KhF3JtjJ4jOX7UkRWcRh37qYZG/dQsfiO9862fo8NVpRl/VZr/AHMr+0GAtpYuuiOjwIS57h+kTfOJ5czWPJwWPF78DpLi8mSOiRxnBmAus9wWQMke8gUGVCuQpOoMGYOvKuD3RSLppmn7RX7d1gQFYLcBcZxJgPCMztJ90nXYOd4gNy0tPKP5+eY72au4K1nOLsi4jB1tDtFJXM0GYcDRTObUggRrWPi4cRKK9i0n1/PtyfUiOnqO4dj7VpCrNkDhRcRXtEMgVWQLmBJM9w5iBl86vlxTk1W9cvjy3qvj8TrjnFI7LD38GLKA3rAxEL9HLZtQoGsRnMyNYqV7b2u96b9efP8A/n69TR+ph7PRX/rXrQ08WsLpLGOZfX5QK+jpnklfjPFRhrL3UuM5SO6YEywXfWN/HauWWbhG6LwSb3Kw4xxEWmunDRbW0t8lsRbWLdw3AjQYMk2n7sTptqJyfqn2RfTHz/PQ0eBcf7ewlxrjIzz3ZBAhmUdJ2n1rVik5x1UUmqZde/eOtq6jeZKn8R866UuxQqqmJzS9y2g/fJPoAPxqdgXP2xf/ANhm+12Y/wBU1FeQK93MxkYlY8VM/fU+gI1KLviGPkoH/sanfsCQuP8AiTH7mv8AnqPQE4xyH+1kjmUUn010qKJI7uIB1OIMdAn/ANVNeRBDnt//ALvPWFj4fxpv2AsXx/V3UceZU/A6fOm3YD0fEfXuIg/eLH0A0+dNuwJxjeX7Qf8Ao0/zVFeQG3LzEaYhY/dM/CfxqfQDLOJVN77NP90AfeZo15Ae2LWIW/l8rYA+TUryBXa4nO+58gB+Jpv2Ag1/qsRr0cR8x+VPigOU4sH3kjr2mn5/KnugmTEsv9ZiBPRAT8yR91K8gP8A2snbEfFPxzVFeQIHczL4n0VZ+ZYfdU+gJhjkP9rqOZQE+hkRUUCK7fB1OIJHgkf+xqa8gRZ7fK+4PWAR8J/Gm/YCxiB/V3UcfvFT8Dp86bdUCRHxH9pdRB+8WPwGnzpt2BMMby/aD6pp/mqK8gNu3mYf7wsfumfhP41PoDJ4+/8A/LdVL5Zzky6ZQGF23lO551n4r/x/ItHmcX/QONDPmt3GcLkBFm6wGVgdCLZB2PeE6wZ515x1Nb2awxtpefsbrftFh7f0VhrqBpdCdR3VzAyu+mhg1l4jDPIopPlJPm1svh1+ncsmkZuOu4fCXiiWpVUym3ikcOrMqEtAU7xm5aPppV4wySj/ANjV2+V1XQtCcYvlfxIOH8bSzYxFmLTi+ioWbtJGVAB9QzDDMNtQDWqMkk1Rya3L+CGtntlyr26tZuBXDElxcVWBUd0h5B26TqaiL7k3segftn/Mf+H/AN169eRwPPcZZ7S2yTGYDXfZlPXwqmfG5wpFscknuXzxjGupV8Srns3tB3tqXCv2huZWmczC4wny6A1i/SZPL5v+jrrh3fy/2UMHZ7NFSZyg67bknr41uwQcIaWcskk3sWreJZdmNdSg58Y53Y0BFnPU0Aout1NANLHrQC5z1NAJmPWgDMepoAmgJbeKddmNALcxbtuxoCLOepoBe1bqaAbmPWgFznqaATMaAVbhGxNAT/tz/aNAQtdJ3JoBBcI5mgA3CdyaATMetAGY9TQBmNAS28U67MaALmKdt2NAR5z1NAL2rdTQCo5hiFznLouZVzHMvNgRp73Xu1x4hXDlZaPMc3FsSRBs3CASf95Xc7nb9Setefpf+H/6OnqdCuDsquVb5CjYBoGgaIEabD4+Fbf02L8v+yuow/aOyvbZlsjElxma4Xtg5szCDKz7oB9azZcemVRja9SyfmZnZ/8AIJ/3LX+muel/4f8A6HqXLGJuu1pXw5CKy5Sb9si3GVcygrAhVHooHKml/wCH8j1GBz1NescT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17418" name="AutoShape 22" descr="data:image/jpeg;base64,/9j/4AAQSkZJRgABAQAAAQABAAD/2wCEAAkGBxQTEhUUExQWFhUXGB4XGBcXGRgaHBwcHRgYGhwcHB0aHCggGRolGxgdJDEiJSkrLi4uGB8zODMsNygtLiwBCgoKDg0OGhAQGy0kICYsLC8sLCwsLCwsLCwsLCwsLCwsLDQsLCwsLDQsLCwsLCwsLCwsLCwsLCwsLCwsLCwsLP/AABEIAKkBKgMBIgACEQEDEQH/xAAcAAACAwEBAQEAAAAAAAAAAAADBAIFBgEABwj/xABAEAABAgQEAwcDAwQBAwEJAAABAhEAAyExBBJBUQVhcQYTIjKBkaGxwfBC0eEUI1LxYgczchUWF0NTgqKjssL/xAAaAQADAQEBAQAAAAAAAAAAAAACAwQBAAUG/8QALREAAgICAgIABAUFAQEAAAAAAAECEQMhEjEEQRMiUWEycYGh8AVCkcHhsRT/2gAMAwEAAhEDEQA/AMWhFSkAu/hdxmbZ/wBXKBrnZqFqAKDv4tw2tPUaGGcbxXDjMBmmKYKTMTRlM4uG8Km6hxFPjuLlaQkSkS21FVPuDcQzAoxEPFxIY5nao8QOVy9deY+Y5xMhgoEkWerD3AaFZOIqxD89feGUSiUkKSWIp+7GkZlSyT+4EklQnOxYKlEgAGoAH0h7gc8CYCBav57/ABFdiZaCfC5DXMPcKmJTLJJALtz5RFNKmHkjcEx3ieMzKUUivxFHPmzFXoNhpDOMx6a5anQ2b94WGJWRpeOxx4oXCLiiGYggGo2h7C4rOoIyCpYltNfj6QtKpdi+8P4JIAKsrE+EQU6o2VFzxLEJmoAsQaNp09ozM/ElPlVUCoI67xYLVWtOfQAt+bwzh5pXh8SEqcJS5SUvQpVVKgaWsaQvHFLTMww9GZlTDmKjUmLnD8UCUZRLc3zHpFbw5TKBKXHPWLaZipbUlMevSDyU9UMyd9HV41cwpEzyi5Ars5f6QVGEkqDmZV7AUpCysQT5UsDT4b86wTu0DzHKeevq0KqtL9hbIYrDSg/9x9gA31jQdgpI71FUFKlZQg1WCSEgtShLDVrxn1plDUnoI7gZSye8kzRLXLIUjMpiVA/pLEAhgawfw4zg4S9obhm4SUl6Nt/1awncTZSEgAlL0SAGJ6XcGMbw0hKs80ZkpbwaFz+z6RY8X4liJ4ScZPTMUny2dueVIptSGsbwmXLCTMnOClzLSAHJqKglgPtA4Yrxowinde67Oz5PiT5FDN4Ytc0FIySVHzKIZI+pt8xconYVEn+nCTOcupRoxq2XKfDe7k0g+EwSZ6kLXmEsnKgOWOUAGpvbfd4v+5kyiwSCw/SKD1taPQhG1bQqbukUXBGlOhMsAKrnqVO1icxboKReSVrBfKfakLYrBzJ+dUtC1JlB6MALaPU8hVgY5w3jWRISpzoDqOu/WNjhXPlYmcrWtmhwnEJAAfMqY7MbPv0rDZ4vLZaSlTup1As7rKrWvGZROC5zhqAEt6x2l3d3eusXZMkIQsh+DzntsdxOJCqA156j+IrlszwKZMCavWEsXiCqu1x948mXkcvwnqY/HFcZLCjWsJjBJew9oMqbziOYwnmymqIjDNQNEDh6wymZoRDacO8ZzYaTfRVmXAZZSpwGU16CnXeLuVhjm5AE+0A7n8rGqdI2n7FEzsgy1y6AW9hApePIUwCwSXJYjTf0EOmVWATZZuGJ1BjoqN9HXTCmek1UAeR16tWsFzSDUyS5uxYegy0EV8tCrkAerxLJz+P4jVCumHHI10JnDOaJLF2puOZ3hnF4UhLqlp0YvUU1YNGjwaZMzDoIQUmYPEKMCS2ibRWKmS+5CVLAUgkKFSSQ4BpRm+0MWT1e/sJzY5NaKIy8pZksLuPl/vE584MEZiaguX10rpAcZjVFYyl02YhvpYQynBpSnvZhCjRg9nDhxqPzeKfGTT77JXja2xQoSRRLF3J309IHIRLAYvmesEKwFkjyqBbq7e0HXh0AZs76lrj06nR4lzrjNj5STxpexOaiUBQknmIUChYWhmclFWJPp/MLuBZ3jIiqJpdw4Ky/lr4tWpX2i24tIRKIGHKyGOdRLuomw2CRR9b7Q52SUhlv5g2Z7MXt8xV8RnJSsiQpWT2rUU5QPK3QT6K0oUTUnm8XPB8UhEuZLWAkrQpAm1dOYWIBZSSQKlyly14rP6tVqR6Qs5szWqBzFr7FoLvs5No2PZHswcTJnTApP9ogFIBNhWpvvTnyihxEwBTFApqD7EO8bPsP26w2HRNRiEzElagr+2KPQF3L6aRnJHA5uMnqVLTllKUpQUpTJCXJBrUA6ftE8cWSOTJLI1x1xKMrxPGlFbKg4glmDD8/PSIy8yzRiBqaB+UOLwcqTNyTipXiZVWy+gv719YuuJ8RwslHdyZaVWOZQD9QNINuqpXZPxSezOYWStcwSwEoJ1W/2/1ziwxnAFSwXmpzCpSogE0owSSX6xTLxZfMlyRQN99InNxExRGckPcCHKEk1RuvRKXhlK8XlALF/sNYc4XgJk6Y0wnu0a+LxPYAj8EGlJeWpIBLHPXQENU2hnhGISgF1ANZ6/s8XvHBwToU5NWX65qZcgy0pGUSycpKmBSU5VC5CqkGrGnN0yTlzAlSmPhJDPSjbgbna0V+K4klYUnMSVBgwKRXfxGB4c5C6VV1zVB6xlfQXZ9J4JKQrulS1/2QRSoUJjKcLH+RcONrc8v2swKELbM84l5rBPhJANcpZ3LNzel1VEniRD5VmUpnJBZ/WxD13GkLTMQUjMoODdOpd6nr86w5zUkQ4vFljnfL/v5heDY4ImLCiKJUKVDtT0vEeHF8qlkhIPiINfLQAHR4ivxBRLAqCGTvmABPMjeFcOpSDRTNSn8xPkywjGpl3HdovsbISkZgosrypPmbUmgYbdYQz1eIGaVeZR9W5NT3hda60jyZTTl8mkWQk4rYacl6i305Qfh8kE5F0CtdjpA8MpJLHwvvY/tFqnhSgyZgISryrFRyNLj6QxDFvYjNwikTMhFRf9xyh9eBV/bP+XhPUFvo0fVuDdk0TcNLM9IM1KWCwbp0feM5xvHSZKAjuylSVk96tigMG5eKljsYox+PLI0kFCTlJRXsppXZmcnCTJ5Ay5QBWrZnJ9hFDh5a1KZvvew6w3wpC+IYxMjvXQkZlFawFFIqUy0lVyaeGwL7R9O4dwHDYCVmmIS9SEgPVqt0FIPyfEjilxu37+g3MvhOrtnyniMoSwAq50+/QfMVJMaDjiBOnzFoDIJuaDoP4inVhXJZ2GptEfQmW1YqYi/WDLl845lguQFnRggoolomAvQJJIA+wixm9nZMpRRPmErBHhlsQx56nSnvHsJNCHCZZK3BBAytqKqZoznbRZM4TElkzE5gEuACTUNoX05QPivlLZTlWrGOOcHRKAyV1Pie/wBIrpi80ooNHDB+T5WPxDHZ+WZkufL2T3lf+J99YHhppKi9HsNYt5e/oTuNOhPh5dB3BfS1lfb5g3e0bIDsRQx6bh1CaZiRQ1L0AP7GHsBw8KaapkhROROYAqIbMzjn8wvNUvYt1dDGI7Lzsq1hBypAIN3OUKalixjN4WXnWQTlYPbY25GP0HPxuEmYEhE9P/ZcZS6wcpIYU8Qrf1j4KhCVLV4mqTmNzr0+Y83+n582VTeSPGnSLM2PCkuCG5CZaQoJdyNTyYfnOAgGjy2J1NvbS8TwuBJXReZrkCgsRW0MY4rSHOUg20PtpyPWLe2QzSsUVhSf0pHqYZwHBJs0tLAO5agfc9YBKClnKLs9SNOZP58xa8B7RCUFMplZWoxMdJSS0jlEY4n2cm4WXLUQmZcrDAsXoQ+vIcoSwvG5yVKUkkU1dvXT/cSxPaBS7qJ5u/1hg450AXSQytzcftDMONzjUzGkihxUxc+ZmU6lmlKk7esXuC4HLlN/VIylrE5j0VXwe0V/D1JE1OoSqtrDX2hDtHi800gEt97/AHiqOKMI20cnbpGl4lxnByvCiTL6BIe2p67NFPipgUkKQkBJ82UUG0Z64DDkWi84ThFlBzM2gevtHS8iEU+VIySr2MyJpTLIcMb+h21vFWtYqAD1Jt6CLaXw2jZvuPrDcjhssVLk8xSJJedGtHcbKJCSANjUH82gilFxWh1rFrjZmdKkHKGYpDM4o2UAX0iqyEO1/wDExTglOUbkqAZeYKalJukhQNSxZrfaO4iVLXmCFkKUyahxoRa1hWKPOQbAcydofkSVFILkPZm0tDZSUVsDhvsssNJSgJC5pUkAUSkPuzklvSK83PU3jncUqST+cokSYi8icJpUOhFxdsJhpBUeXtFwrhrJynelIFwaWSCwc6CkGC1ieUEt16QqkkN0JS5ASopL9R/MfQOx2HV5ErRMQby16e/2MYvGIUhYXuW/OUGT21mYfES0KH9pTBSgwUnMwzAtpGQVzoZGVJn6Bw0oJQABlAFtuUfCf+q3EJ39Qy1BAlTs0pSA5Pm8eYBgpICXS4Lq5RosJ20xEuYjD52GYyw6QtZAs2UXynb9MWXH+EysWpCUEKVMURP/AOQA/wC4AfKpJDOLsRFuOVSaEucVxkYnhnYhS8J/UyO+E1L5hMCR4Rm8pd8zsX6x9g7OcQGPwiJsyVkKgQpKtxQ5Tql4yPHJeLwuEy+OaCS5Kko82lyo+hEavsPiEnBy0hSCUhiEE02Fa2hmSUZR+52PI5aZ887TlEuYUolmYpJo6cqE9EC/rGQ4gtai6/agA9NI2XbziBVOV5gklhUgfSMXipCk5iQQxA3ckOK60rHmPvQ7biKvHs/SIxKMF2WGKRMcDwpJGYKJUSBazDV4T7QcPSrC0y97LmeY0JSauWegrH2/G8BwiUqWuQlWUFsxJbpsTHz/AI3wiT3E2fh1kSyyVypnmSpVAEqY5h12NdIR4k1L5ovr0X5XF3xuj55g8AvDKRNXlKVULVBSaKbkAb7iGp2Am5sicmVBDG5UXzCmgILuQAawfAYSakoTLT3gCXIAzOMuZ6+UWrSHsL2VnzZic6CkLciWhQBUEsCBWgAIFNzaLfIyY4RttEjyKPZV47HylJlp7sISFMpSfGvd/FQjlSzVarvEZMpQMjDpWpCS6yUgLKhYvmIL9BSNDjuGYXCBRGGlpWpBORUzMCksCwclJyg3pV6xk53HMpzIARcskACugagHSI4ZVkScETKPJ2AlcHdAWZ6kEDxoaoVyOZiknlFDxCRmUQlgOcWUrFLmzRdlHKok0rb2LRLG8PykpCypYewDOLhjX1Mejijkl+JjG62RwMmfLlKmd2vuTQzGIS9NfUV5wGRgJ89OZKCEn9aiyT6m8OS8RjJyUyD3yhLYpQoHKAxICkmhDVGbamkNdpZy1oAKEylBmCUZP0j3/Lx0FBSuQHJ9D02dg8LJCZf9xRqpc0DNmaoCS4T0rGdn8bRMVlyS3J8xQn9oDhOGpAK5hTM/4lRBelQNfX7RGVhEiY4QAl3Z7DYEvXrD356S4xWjHGPbPYiWAWA83la50/OsWOHwq0vLmBKFHxArUMrB3qHDmBz5SEkFBTl1H6vXZx8mGMKiXmD0B/OdPmJZ+ZK7iqM60xRUpRWzhRBykpsRyOvtBE8OlnxLSVEUr+wh9UtAfITalrtV9rxAK/SPeI8vl5J6sBveiOHw6AiiAA9Tr8wZF7xyyWpU7/xEUExNbfZy+4yhBAfTeml/SILmvQFiWA0eo+NydINLBWUocod7PXKhSj8A+8RxUwBcpJZIUAkqNgCU/Yezxd4njqXzvoNyXSGsfgyqXRR75gPCknvHNQNiLvYgmtIpl8OWktNRkI0mgpfmHjR8WVLIPd1loCCwL+NYJAzOcxqXYgcoBI4hOErMietI1C0lUursHIUBbW8evSEcpVr9yhk4MBQJUhuo+5pFjNkkJBVRD+cgsrkjVW5IoGhubiZyQFd/KSWB8CJYVXohwaiEZkxWZS1qVNWmpVMe21a6WDWjqQPKTYGZKyqIoSNudfvHCIanKVMQtQo1Ul9Q5P8A9JtFZLxjkBQZ7EFwY87PDg9dFUJ2tl5wFXiZ7/PvF7icHLczddGLiMdLmsbjpFlL4qQGIpp+GJ/iUa5HuJYx1AF6HQ/DxcYXs1KxPdqnq7hiLkqUtreF/mg6xn0YtiVJABu5Y+2ggmC4jlXmU6je7v1gFkado6Mj7r2Z7IYfCgKAMyZlbvZgSVsSS3hSABXruTFXJ4NMk8QxM6WCmUyCXdmyuoIvdQc2baM9wX/qV3aAJiFrVqSUhhoEh4uP/ejIILyV2p4kfNYqXkw9jOCa0ZLtl20mTwEJSEG4zCoqwoSUg3LnQc4Q7N4rFYfGJfMVJOchUxagUKR4qEtQEGtXKY9xiZgp02ZMHfIC6934FALd8wJVQMGZj6UaWB7SyJKDLRJ8KhlUTlzFrHM1w9rQU/KhWhKxtPbHuO9opU0nvEMd01HqDUehhTi3GkzcKiQgIJSxBA8RDM3iq7B/eM1jsTnUVAe9T6tCwLXbpf8AP5iWGSSv7jY5pRTS9k8pZ/vEu5PL3ESUXBcB9GYV+49IEZg5+0Y3Quz7ZxjtRLSgqKwhIuSUl+QAqVbAbXj472l7ZGce7lICZWfM11KOhUbDkE/MYleIWbrtVv4g0pZobc4rj4+LxotQV37Y6eWclXSNl2J4zMQqaSCpIQUkE+UODUkOE+FvWDJ4qcXNfvEIyEHPmEtViAJYzJyhKXL663eMfh8QoZkOcq2zB2zAFw/J6+gi5l8SmSUKkycoQouTlBUXBBq1Qxar2o0Q5MUebl7YuLjyuZ4YuWmYpKlrmSxTOlJqGvWovZv3iqk4MXUSRt5SR9nEWWGUpKWSkVN63HU9YGv/AMfmCjLitHL6obx2OlKl5ESSCUpYukZSDyHjJH6qE7QLCYgpm55kwpIBqQTVrEMWBdraxwqT1O9qPzt+/WAy5QUSSOf44jraVWbKT5Jj2J4koTFGRP7tpeU0Zwa5R4QQdzQudoRm4KdOBnLJUMzKVmBLmtXLl3vDEjCd7RglILlTEsGbeqqUHuQKic3HiXklSnqsgKzEUfKSvw05sT5eQhuNOtBqPOW9WJjANVTpchKbEkmguafSFJ+Hmqmd2jxB8oUl2NQHc2H2jRcRwqZkxxNeURmzkXIJqAkf5JZtIqcHIKJhUf8AFTVc1H7EwyDgnT7G5ccYpOK19T3/AKeUkhMxJCQ8xZDJSHAcvcklgkCGJc3DJBQpM13opwlmP+DWvQknnGk7LcKM0ICFEAJM1bEeIk5ACCGISASx1W8fQcP2Vkz0kTUBSb1AOgFDQigEE3fZlI+LkZV5ScyVAKQoOyvSrEGjac7wdZYMnW9PiLrtp2aGCVMlgHu0rRNlOSfCsLSpIJrdCaGtH2JqFStA9Q43Y789PSJc2HfJE04b0CWDYesSR8dIIlPKOEGEuFIFxoPgMUJU6UtflSohW7KSoH4f3iEiclRAX5By3+faDS8CmYGXnA0IuTy3i14NwlGHVmmy1T0KQSnNlT4QCSWKgQzXGziL/EzRUeEtCXJLfspMdhVBKkymMtRzAPUWdiTUeHXltEjiZuTKZLHJkCgRbxUI1HityB0i8nS8HMZUiZ3RJDpWnOodFuKcj/EeTwaetAXKmyVpItnSC2jhQoW5x6SjL0LeWH92vzM1MxUwhP8AbyqSRV2oAkD1pfnApudR8RCQUhJCdWtf8rF+OzGJH6pI3JnI+YXnYDCSy8/F51f4YdOb/wDIunxG8ZPsz4uP+3f5bFuHYbOtEtBZ/MdAkVUolrAOYzWKmOtZ0Ki3IOWbakaLHcflFCpWFkiUFeFUwkrWUuCxUSAASBQMIzkzDgFkqzHl/uJPJkqSQ3G23bVAgeZgsnEKSQ6iz1D6Q5g+EqKgFHKD/jU9KC7W5kbvFhN4KiUSgqEybqlJcI3CyHGbkLPU6RJ2rHkUTMwBADaUieWxcBhrR+kQQgJbKkCtvtDCwH8QzZq0uBEyW/sAcSgMHDDkD9d4FLTUBr2tX82gpF6UdgCa9aUgiMqA58RPL8EMUb7NALSdRrqzbaWj0uSTRq+/tBTMFa+Hb8v7xNcxkkpVWwG+7PURnCPpnAwlBF6AHma7RFKP9nTpvT8MSlgalhzDP6kfWC52Lh0p5+L6aQaivZxKeAEhihTeh39YXMoGrTK1jiUAgl0ubC1eXL0hY4lW5gJ8vR2yiyVsI6Jb84t5klOwfUtX/UTCNo15mw+yvlYQs6qA7Xh0I1hhGFLuXJhlGFLadIx77DUH7EpKK25X3/iOznJYt+F4aXhhtX0iSZTCNSQXHRXpl7P8xZ8L4KucoDPLQCKZlpCjySh86lHSkRUPyn7wMSRQi96HW/oecC5NPrQtp/Qb4wJctKkoKylDg5QKEMa5SrMXapIts0ZBc1Sz4Rlf9XzVo3v/AK66WmykKJcqUPCSXck5WCi5JrvpFHj1944SgBL0O4GpiuM4tWMT0BwKVIlZEqJSS9f22r8neG8FhAtaUB/EoC+j1PoPpCmInlKQqlKEaH9oY4HxdCcRJKgQnNUvuCB8kROsfKXJgbb2OTsVN4dicspRVLUO8y0fLmDg7WvyHONdM7alYBkz+7LpOZIzJO6FoA7yUrqCk0rpHzjtO/fLmmYSoqUz/wCNMqW08BFOR6xWqxhIGVITRqbbBgP5izsbx2fcMfhJfEsOROmoM5ABTMlWfZSS1HuKRguPcCxGEmJ75KSiY6UlBKmygBLuAzp05E7xU8OmzJSBPziVMlEZdQoAMxD1FGynrtFvxOdisahAmSe9QlQVllyzls2Y5SWJDgB6A2eFzfphxw8uvXZXTWG4NmtybrFrwzhdFLWwy6KsOu/QfzDWE4MJCU2TLdTKIQVMCChHisaE0uAXsRCfE5jKCggHOCsSUHwEJOXvJhB8pUASkXN2FAlYlJPYvLilB0wWP4ykMiUMpJvqW+3K0JLx8wDJKK1AOTncpr4lMnald2rCXHwEqStLh7nLlqNQkKIS4/SDQvZ4nw4ucShSsyv6eYEgWdKkKUzX8APoYL/51qmI+EpPYurAu/jIrW3wCI6JmRKmC5jB2JKWDgOMprUiBcYwzolzZL913aEljXMnMHI5gD2MC4HjVp70E0MpmU//AMyUR0tDYRmnXJ0H8JVbZZlUuTNadLmLC0pmSilbAoWnwhQNXzODW4PKKOblXNSmWlYExQSnOQWJIDHkCbmrRYcXxhy4XxORh5b3eswrHVgke4hZXDFrVmKgDmKwnVyoEvoLf6g3Sdtv/JnCKdneKSJklRkzUlKkuljrlUUuCLgKBD8oTAOgryeHsTnQsLmVPiBOZxaoO3peGsJM8Iag5Wb9oRlqKtdAyil0K4bi3dKfI4SliFfqP/IiuUci9oZE9a0CayckwlBDAB0kEWqDsS9oUxmHMyaBQqUQlKXTU2DqLN673i1mcFn4LKudJyIVbOErSdswBIqHDE1uLRZhgpJXQEp0BCx/iUOKKzBQBAq4CRQnQekWmFwP9vMmYxD+IMUqIBVlJBBQSAWzCjRnl8Q8YUhLJBfK9DU2BcpFaO7bxKXxVgrKmqmHoAxFNyYVkjjUvlQUfw2+y3nslspq9hV/mkcmE3bKGrl+pGkDTPoMqWJTV2iBS1DTlvEUmt0YSV7iOd4+nr/uOKQdXDikRQaUhJ1ExMIBBrTn9N49KmsH9GiPu0EyPYPzIgnOVnA1urRuQiQkK2Ht/MeyPWInqfaM5M4eVIjqZaRc+30ggl7xEopaNRUkRLCqr7R1U2t2PP6VjikP+kBhQvEu8CtGag9PrB6Nb+pGrmsRS78tDUfEdK2o0dCczluv4947p0zE0DW4FqbmCS0gDUfT0rHgaO7Usb3rUnwwNSw9KcrxrZjdHjLjh5tEJs8JuWiuxuPcZUmhufsNWjEnYF7AcQnZlUsPmI8PcTUKaiVBXsXtqzekLuIkFBxyLnV2HhDaVvFEaNTVjPHcZLmzipKS581aAaM28BwkxANU+taehhVMs3USonU+wicbJ3oxsniJxE0KSpxdL6aW5fePo/YbGTJyUJJVLlSwFDIohKt1LD1Cdku7swqY+ZLlqLADX43jSYaWruApEzIlQyh3bKL5a1JuW3MdtxVDYTdV6Ln/AKiceRMV3chQKVIZRYCtA51ClZSTyI3JjE4ficyShUpR8KVFQBY5TZTM7AsHFqAxcHCFKipalA5KhinMS4ATmZwE6saixhPiGGK1qWkgLfMtJ0UST4eTalq6Q1fLH5hble2V2Nxqil85q1L/AONPcP1TBeHzp0songFwfcAZfYpJBhjCcMmTqgMkE+IkAEgWH+SmFhD0l6g1KSz7tr7QM5OMeSWgPiboT4fPmGWpEteVOaqSSBl2dtB9IHOllKEkpAcl2JLpOXKqtqpet62Bo5jnQkFAVldiQcrqZ76AOPeKXiCC7krJOijyvc0aChLkrHK66D8MKTMSFOphQiwZtDdgPiNIqW7lI0ev5eKzsdgSnEpURmATmNHBGl+jMb+8bTiHCUmXnkoUmWtzkqckxPmAf9KklKg9mVWF5IKT+5LmmoszglZgxCWB/Vvyoa848jDBqkilqU+Y7IWQfKMpuCaeh0MRVNc2FbNr7xLLpWYVuIwy1KHdhRW9Ml96NXR6bQ5hJpnTEpxi5ypSQ7ZiVAlnKcyg+Yhia3hhGJVJUiYlIMxCgQCVB+rEH5ES7Rdo5mMCUqkSkTE0VMTdgaAUdKd3KnptDsM3GO2A7s6vhklExcuVlmS1DOCXTMSK0L0LctYFKlJzfo8JN2GZta/aK/hsqaSQpylrEvuzG4blFiUAswAYW+1ICUub0wl+ZEElyKVuBWJJSE+apu4IIr8xyW6gXoHYE2vZ4nOlhKhUF3uRpboIUrSs1AVEAkuTtvAg8EmDMaBvWJJcpagA+YGzSCDvStybtBDMQpKSnPmqFOBl5FOrHnvEUo5ty6/xHO5BsYa8karjv+fxnNWzqJbx7uB/l8CJFsrAHrE+4EKUWwlFjuYDWJZxAiP8W9RX5ieUm0c9lT0dUsaxVcSxKgUgeWpomvKpd+kN4hLDpEEB71jceaWJ3ETKTFsKyVZAkgHxPpWsPZWuR0gQm0rQc48iYTaAcpN2CmGDWJvAyl7Afm0dBj0yv+4YrGWRMsWPteEOKYYqDgDMNBtFiAWq3zHFygB5n3YwPNJ2LbiZlDOHNNYaASmYliMrO7g7w5i+HoIdJY7b/sekVaJKrhLsW/giHqaktGXfRcCUmY3gzKNAAC/xUwwrgrBlgIBGapanIu3K+4uGh/h/Fh3eUy0pDVKRlUf/AC3+IBNxYJaW6QK1OYvqQbg2tWkDD4aVuTb+gux7g/ZlIUagL/xWcy2OuRsqEs185G0UHE8SRNPlyggKUWzNYkC56VszRbS/KVVUoB3SDmYajmIq8HwpU1RCUKD+Gp1O7iGx8i1UVQUFLk76LXF4CSJEspmqVOJU5yhSVpdgUKDBLC4NjWkVnDpR7yWlI/sS1eKYwU7hiQ+jWe99m0PZzh8gyp0laypeUlKCpYQVAEJBAOUF8vVgBV4y+K4TNw+VlnvCoAZD5noGULvHoePPm/svr/r+MzLBwVPtmz4qiSgSiQpRaimLFKgsZQaJpmBcCrCMniyUTVSykgkuDooMLdGi141MxOElSEzVJWpaCSlSAUoIOmXUBQrzMZ9fGlziEzFA1cOBdmAfQAPSkZ5UseSDj1X+uq/yS4LfzJ2vqWkrCf1CpElKylBAzqZwCs5lONaP8elErBPPmoJSFSlrQyiEpISopLGztFpg+KJlKS702H0ekJYjDpLTO8Cyqqq1fdTgMfd6xFCfy6R63iXky8ZdejQ9j8SjDomqUApZIZ6pygKSK0cu5sLiNYlaf6EqICTNWpSa6ABIIrqQfaMf2VxWGRLmqnZlKSRlluySGN2Dmr0DaVgPaTteqepBQlKESw2Rgx0Ho2kPj+Hk3sj/AKlhTy/Dh+rApTmcFgOY0tr9BC85JSGNru35rEpWK7xOYnK2gvHBMoXGb86R5836B6IySlvEl/8AkCYPkK0u4uQ9vdoXQml6DfnyjqZWxLG4H3gOa9nWSUghLhm67fWBZ9wD0hoJcAZkgCIrTtaFJgo4ZzEMKbHfpElkEjKnqNIgqXSIy5R0g+TqmEiT7CnWChVCE6xBgOsCc6RhobuyKktyjwHtAwqtRBUregEMTDTJAbx3N+PHFJMeEpW0GModBewaPTFDnAEqofpHcTxFa/DkCUhqV0B5szklgKPCtm/E7JrT+GAKlvb6x1SuURBMdTYMnZ2YN6gQWXLSzu51paBEUjsskn6/e3KNWjoBVgAO9fcQMrDg6dLxJZccuUQekc3aCk/QJZKjs1hsIhl5+0G7o3+IjnZyfwwm16EaRE9InNwxl0WkpJqARUv9ekCQtTjM4qDZzo1Hh6dxQhLoDJQ4BNypyyiC5YpBoKPLVQikV4PHeRW3SObVfcBOkrCcxQAkUNQ4ezpBdPqBXrHcJLUoBKACpVgA53Fd/pDWF42ZkkpmpExRICFBOVRSx7xPhDkOxBPlIiWBmdxOeUpKsqmcVBBSaUo9bAmoLE0MHm8WOKS9r2LXJp8Vv0ajh3AwlQ8TTUsfCQXoCQQb/QwxN4VM70Kkf2woJKg5dBDFSQb+W3s94a7I5sROEwykkBLM5SKWe+ahtT4j6IvAFQLgA2BBfMkgO9KVcNWmtYTmwS+I+Cr/ANou/p8+EVLKk5V+lny//wBn5shC5i0BUsKfNlolJ8yyDdm/5aQfi3Z4ScESr+53RExO750kCgDZQouR+nLH0/DYfK6Sk2BzUYkuGFXcAVcN4herBxmBzuVl0NVNWIar7w7GskYpfxD/ACJxyycq/wCnwjjuDxOJYzJiWBzAmjPR6J5WJt1jMTeFmWQVkEPz8WtHj6Z2t4kmWvu5EsLskFYCkp/8QFMzn9T3jCY7hU6ZNGdZWpia1HMAaN7RsW5umQuEYaiqRU4nEukpAJOhLN7j6QljpqTlTKSpFPFmU7nX9Ip7xcnCoZkurfMMuWASuDkkpTRw/ibQVg1PHB8UZDJx6KyWSHZzz5xy7k1MOL4etFCQH0+9qQVHCifEVAffpvGSyRj2zZTvbERiyE5Q3LcRxExbZhm61/GhyXwzUq9vz7Q6aAD9oTLJFdANoTkz1lQBFNaND/eeFmru0Tlyyzu3KjwNZDltYnk1J6QL2FWEgBiXaopeByUFRyi5iCEt+8eUtSapLH68uhjoo5IYSgihBFOl6j4gfUQOXiJiy8xn0oB6Ugj7wfHYdL0STLePBI3+ImmwpHC9QPUGN4thOINTEh7xNQYhqCONyIjr+sFGJyQQg6e8REz8/BHvQ2sDA0qO59oZQwYr06R5Ic/vEkgEEm2m8SB9ecKcaOcdEGL6AQVMnMLGzhm/eBg+2ukdbKKeEEsw6ExySCSR2VISCA9DWtNI9Nk0uQ/0jyVnRmJr/EQmKexMY9HSlxWiA62iRmZWOpsNI4lEQUiughDTZPK2eUefWAqUWoOcGSjXWBzp5lhRAJJDP9+UbjjymogB5Mv+oXQZbd4snwpFA41c2Ai8xXA15VzQMoyZe6WkkFCCggqUKJWHChv4hrFd2dmoXLSgkhSFhaWT5lg5spLsolNnAZot+HcXUvvVTUKUnwnIlOZIqrMAFWLlyq94+l8TDHHcZfy/a/P9qJc05dxMtxaWsIQMyU96T4UulOVJKQ5qVVCj4ibCLns7MQgITMmAh8yWoQQCCaVLO7E1aKPtQc6cOR4U92zO7eJb16xGRMAqo92AKAeY9APqWibPkxxg6jt3+mynFGbp2fZeyYUmamYkKTKX+mwrqz76R9DFI+H8G7TTRLAQhSEt52dRHVm9o+hdn+05mJBWb2YaC5LaPSPJj5bhfxf0LYR+hrVmKziuISEFyBTWjxOfxmUlwtQBAB94z+L40iYgpdOfR7E8zp1hPn5m4JwemMjrs+e8cxE0qUlCUqB1DFultIy0mfOC1BaylhR6V9I0/F8Qp1JKQ9rMR1EZ7GLJBTkAfqT8wvFla6RJklbK4VVQsDRRenWHJkoJJF25vC65JNKfAr+8ElrVsCdzT/cUxlHqQogJ+Uk5Qc3JvtEJy+u7Rybo5c+kSK30elIxytUcQD6CJlOVt48qaWYN1/1HMr13gKOoisvziabxBRrSPA1eGL6BoLnI3FXpEFp1vHQTvEViN4fQ5xJBMTKRr7QKUST0hhSXEFFV2HFV2SSm1w17REJFX9OkTS1a5fvEUy6UZudf9QxBo9MDCseaJqQCm5dn0iK4yzjqY4UxxJiQSrY/EcdphpEsgEZXe3KOqUHIytDGo6feEsV5j1hbdhyJc6x2ZUM2t/a35pHVWgku56feBiYgCUAWgRCtqQRNvSDr8qeg+ka2a1oXD7fMcWlqNWCnT82gU28JTtiCCUsSTtyj2ZBRc5vpXeILv6GIoun81jk9sD2Gwc9MlYLkIvQEsRVJvVlflTBp3aNSpiljvRU+IKys70ADJ/8AthbG2V0MLcN8q+p//Ux6Xj+VKlFpOvbVsXLEu9k+KcWE2WgDzIN1JAVatRQgnkDE5EyWDmyhdGBPPd7m94V/+H7/AFhqR9//AORA+VOMoxcY1+X3CUePssMBji+UlWUHyuWb60jQ4XiSgMyVZE0AS+gjK4P9X5rFhJ8qv/H7R5U4qT2MUmarjfFM0whx5UpO/kS/zFTMx5Siz6VMIcU/7i+qPoIhxP7D6mDy+KsUce75KwpSb0SxmJXOuWUBRQ1FmMVU5CyGUbf6g2B/f6GDYi56j7QtfK6ENlQT7iJrJNSYjO86oJif09BFAaAtBECOLuILOsrrHMw5lOzfnzHlyToXiC7DoPoYal2Ec20jrFiwEQSktBpusRTb0g4LVhJBAA2rgekDUkFq+8GR5VQKb5z+aCHJDUc7qv5WCAxCTE0XMYYed1BxyrHMtTE5n2iKbn0g6DOyy1rR5anpHV/nvEBeBb2C2eymJ98dzA1XiMccf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pic>
        <p:nvPicPr>
          <p:cNvPr id="17419" name="Picture 24" descr="https://encrypted-tbn3.gstatic.com/images?q=tbn:ANd9GcRdgUd4YfGrwkiaJUPwNXffZNEFJIeS7KvQB8VLkoHNVGnTDQq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51413"/>
            <a:ext cx="327660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Conceito</a:t>
            </a:r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smtClean="0"/>
              <a:t>Trama (história)</a:t>
            </a:r>
          </a:p>
          <a:p>
            <a:r>
              <a:rPr lang="pt-BR" altLang="pt-BR" sz="2200" smtClean="0"/>
              <a:t>Personagens (PCs e NPCs)</a:t>
            </a:r>
          </a:p>
          <a:p>
            <a:r>
              <a:rPr lang="pt-BR" altLang="pt-BR" sz="2200" smtClean="0"/>
              <a:t>Ambiente (mapas, paisagens)</a:t>
            </a:r>
          </a:p>
          <a:p>
            <a:r>
              <a:rPr lang="pt-BR" altLang="pt-BR" sz="2200" smtClean="0"/>
              <a:t>Época</a:t>
            </a:r>
          </a:p>
        </p:txBody>
      </p:sp>
      <p:sp>
        <p:nvSpPr>
          <p:cNvPr id="1946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9059A830-2A78-4044-BA10-E846A0809875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15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19461" name="Picture 4" descr="https://encrypted-tbn0.gstatic.com/images?q=tbn:ANd9GcT-sGwGGG7ZpgsqcG6-WHHCld3l2priIK2CP3NlnHqjJep__0JF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1412875"/>
            <a:ext cx="30861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https://encrypted-tbn0.gstatic.com/images?q=tbn:ANd9GcTueyweB0QQvJm-0S1rQBVzZX1gMy_m6DJmmJk_jRiA0OZWoqVC6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213100"/>
            <a:ext cx="308610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8" descr="https://encrypted-tbn0.gstatic.com/images?q=tbn:ANd9GcTmByf0qnFyxck5kr1A7yOv9nQkbrnF1SctH-0sfO3AjcWH20fkZ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013325"/>
            <a:ext cx="2952750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509000" cy="544513"/>
          </a:xfrm>
        </p:spPr>
        <p:txBody>
          <a:bodyPr/>
          <a:lstStyle/>
          <a:p>
            <a:r>
              <a:rPr lang="pt-BR" altLang="pt-BR" smtClean="0"/>
              <a:t>2010.2</a:t>
            </a: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983520"/>
              </p:ext>
            </p:extLst>
          </p:nvPr>
        </p:nvGraphicFramePr>
        <p:xfrm>
          <a:off x="179388" y="981075"/>
          <a:ext cx="8785099" cy="5688058"/>
        </p:xfrm>
        <a:graphic>
          <a:graphicData uri="http://schemas.openxmlformats.org/drawingml/2006/table">
            <a:tbl>
              <a:tblPr/>
              <a:tblGrid>
                <a:gridCol w="976275"/>
                <a:gridCol w="1160029"/>
                <a:gridCol w="1015732"/>
                <a:gridCol w="1241197"/>
                <a:gridCol w="1117191"/>
                <a:gridCol w="969510"/>
                <a:gridCol w="930939"/>
                <a:gridCol w="1118095"/>
                <a:gridCol w="256131"/>
              </a:tblGrid>
              <a:tr h="6431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estilo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Trama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Personagens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Ambiente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Época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Realismo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Calibri"/>
                          <a:ea typeface="Calibri"/>
                          <a:cs typeface="Times New Roman"/>
                        </a:rPr>
                        <a:t>UX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...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51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GTA*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RPG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Combate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Velocidade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>
                          <a:latin typeface="Calibri"/>
                          <a:ea typeface="Calibri"/>
                          <a:cs typeface="Times New Roman"/>
                        </a:rPr>
                        <a:t>Fps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>
                          <a:latin typeface="Calibri"/>
                          <a:ea typeface="Calibri"/>
                          <a:cs typeface="Times New Roman"/>
                        </a:rPr>
                        <a:t>adventure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Imigrante que vira criminoso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Imigrante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Amigos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Inimigos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Cidade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Atual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Chocar a sociedade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AoE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RTS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Históricas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Heróis, exércitos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Rural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Medieval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Calibri"/>
                          <a:ea typeface="Calibri"/>
                          <a:cs typeface="Times New Roman"/>
                        </a:rPr>
                        <a:t>Poder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Worms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Arcade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-x-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minhocas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psicodélico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>
                          <a:latin typeface="Calibri"/>
                          <a:ea typeface="Calibri"/>
                          <a:cs typeface="Times New Roman"/>
                        </a:rPr>
                        <a:t>cartoon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Humor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Sims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God Game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-x-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Os sims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Urbano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Atual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Realismo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Calibri"/>
                          <a:ea typeface="Calibri"/>
                          <a:cs typeface="Times New Roman"/>
                        </a:rPr>
                        <a:t>Voyeur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WoW*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RPG MMO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Warcraft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Muitos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fantasia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medieval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Realismo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Calibri"/>
                          <a:ea typeface="Calibri"/>
                          <a:cs typeface="Times New Roman"/>
                        </a:rPr>
                        <a:t>Diversos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Mario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Arcade, adventure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encanador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Mário, Yoshi 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próprio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Fantasia, </a:t>
                      </a:r>
                      <a:r>
                        <a:rPr lang="pt-BR" sz="1200" dirty="0" err="1">
                          <a:latin typeface="Calibri"/>
                          <a:ea typeface="Calibri"/>
                          <a:cs typeface="Times New Roman"/>
                        </a:rPr>
                        <a:t>cartoon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smtClean="0">
                          <a:latin typeface="Calibri"/>
                          <a:ea typeface="Calibri"/>
                          <a:cs typeface="Times New Roman"/>
                        </a:rPr>
                        <a:t>Fantasia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Mortal Kombat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Combate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torneio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lutadores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arenas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atemporal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Visual realista, física nem tanto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 smtClean="0">
                          <a:latin typeface="Calibri"/>
                          <a:ea typeface="Calibri"/>
                          <a:cs typeface="Times New Roman"/>
                        </a:rPr>
                        <a:t>Challenge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CS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FPS, combate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-x-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combatentes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urbano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atual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realista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 smtClean="0">
                          <a:latin typeface="Calibri"/>
                          <a:ea typeface="Calibri"/>
                          <a:cs typeface="Times New Roman"/>
                        </a:rPr>
                        <a:t>Teamwork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Gran Turismo*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Velocidade, estratégia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-x-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-x-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latin typeface="Calibri"/>
                          <a:ea typeface="Calibri"/>
                          <a:cs typeface="Times New Roman"/>
                        </a:rPr>
                        <a:t>pistas</a:t>
                      </a:r>
                      <a:endParaRPr lang="pt-B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atual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latin typeface="Calibri"/>
                          <a:ea typeface="Calibri"/>
                          <a:cs typeface="Times New Roman"/>
                        </a:rPr>
                        <a:t>Realista</a:t>
                      </a:r>
                      <a:endParaRPr lang="pt-B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 smtClean="0">
                          <a:latin typeface="Calibri"/>
                          <a:ea typeface="Calibri"/>
                          <a:cs typeface="Times New Roman"/>
                        </a:rPr>
                        <a:t>Passsatempo</a:t>
                      </a: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t-BR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1" marR="68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46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75D0A00A-1CB9-4433-AED8-A0899C005319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16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ítulo 6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pt-BR" altLang="pt-BR" smtClean="0"/>
              <a:t>Detalhamento</a:t>
            </a:r>
          </a:p>
        </p:txBody>
      </p:sp>
      <p:sp>
        <p:nvSpPr>
          <p:cNvPr id="20483" name="Subtítulo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altLang="pt-BR" smtClean="0"/>
              <a:t>A partir do conceito, são feitas escolhas que têm impacto na experiência do jogo</a:t>
            </a:r>
            <a:endParaRPr lang="pt-BR" altLang="pt-BR" smtClean="0"/>
          </a:p>
        </p:txBody>
      </p:sp>
      <p:sp>
        <p:nvSpPr>
          <p:cNvPr id="20484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B223201-2E6A-418D-B91D-0153A81BD0D1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17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Política de recompensa (game reward systems)</a:t>
            </a:r>
          </a:p>
        </p:txBody>
      </p:sp>
      <p:sp>
        <p:nvSpPr>
          <p:cNvPr id="2150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smtClean="0"/>
              <a:t>Múltiplas recompensas</a:t>
            </a:r>
          </a:p>
          <a:p>
            <a:pPr lvl="1"/>
            <a:r>
              <a:rPr lang="pt-BR" altLang="pt-BR" sz="2000" smtClean="0"/>
              <a:t>Pontos/score</a:t>
            </a:r>
          </a:p>
          <a:p>
            <a:pPr lvl="1"/>
            <a:r>
              <a:rPr lang="pt-BR" altLang="pt-BR" sz="2000" smtClean="0"/>
              <a:t>Vida/vida extra (HP)</a:t>
            </a:r>
          </a:p>
          <a:p>
            <a:pPr lvl="1"/>
            <a:r>
              <a:rPr lang="pt-BR" altLang="pt-BR" sz="2000" smtClean="0"/>
              <a:t>Experiencia/evolução (XP)</a:t>
            </a:r>
          </a:p>
          <a:p>
            <a:pPr lvl="1"/>
            <a:r>
              <a:rPr lang="pt-BR" altLang="pt-BR" sz="2000" smtClean="0"/>
              <a:t>Ranking</a:t>
            </a:r>
          </a:p>
          <a:p>
            <a:pPr lvl="1"/>
            <a:r>
              <a:rPr lang="pt-BR" altLang="pt-BR" sz="2000" smtClean="0"/>
              <a:t>Títulos (reputação)</a:t>
            </a:r>
          </a:p>
          <a:p>
            <a:pPr lvl="1"/>
            <a:r>
              <a:rPr lang="pt-BR" altLang="pt-BR" sz="2000" smtClean="0"/>
              <a:t>Badges/estrelas/proezas</a:t>
            </a:r>
          </a:p>
          <a:p>
            <a:pPr lvl="1"/>
            <a:r>
              <a:rPr lang="pt-BR" altLang="pt-BR" sz="2000" smtClean="0"/>
              <a:t>Itens (loot)</a:t>
            </a:r>
          </a:p>
          <a:p>
            <a:pPr lvl="1"/>
            <a:r>
              <a:rPr lang="pt-BR" altLang="pt-BR" sz="2000" smtClean="0"/>
              <a:t>Recursos (coletáveis)</a:t>
            </a:r>
          </a:p>
          <a:p>
            <a:pPr lvl="1"/>
            <a:r>
              <a:rPr lang="pt-BR" altLang="pt-BR" sz="2000" smtClean="0"/>
              <a:t>Desbloqueio (acesso a partes do jogo)</a:t>
            </a:r>
          </a:p>
          <a:p>
            <a:pPr lvl="1"/>
            <a:r>
              <a:rPr lang="pt-BR" altLang="pt-BR" sz="2000" smtClean="0"/>
              <a:t>Novos poderes/habilidades</a:t>
            </a:r>
          </a:p>
          <a:p>
            <a:pPr lvl="1"/>
            <a:r>
              <a:rPr lang="pt-BR" altLang="pt-BR" sz="2000" smtClean="0"/>
              <a:t>Estético (ex. depois de algum evento vitorioso)</a:t>
            </a:r>
          </a:p>
          <a:p>
            <a:pPr lvl="1"/>
            <a:r>
              <a:rPr lang="pt-BR" altLang="pt-BR" sz="2000" smtClean="0"/>
              <a:t>Outros (da convivência em guilda a exploração de espaços)</a:t>
            </a:r>
          </a:p>
          <a:p>
            <a:endParaRPr lang="pt-BR" altLang="pt-BR" sz="2200" smtClean="0"/>
          </a:p>
        </p:txBody>
      </p:sp>
      <p:sp>
        <p:nvSpPr>
          <p:cNvPr id="2150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C9ADFBBE-73FF-4EA3-82FD-3513A2B29496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18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Detalhamento</a:t>
            </a:r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smtClean="0"/>
              <a:t>Política de sobrevivência</a:t>
            </a:r>
          </a:p>
          <a:p>
            <a:pPr lvl="1"/>
            <a:r>
              <a:rPr lang="pt-BR" altLang="pt-BR" smtClean="0"/>
              <a:t>Morre?</a:t>
            </a:r>
          </a:p>
          <a:p>
            <a:pPr lvl="1"/>
            <a:r>
              <a:rPr lang="pt-BR" altLang="pt-BR" smtClean="0"/>
              <a:t>Tem vida extra? Quantas tentativas antes de morrer?</a:t>
            </a:r>
          </a:p>
          <a:p>
            <a:pPr lvl="1"/>
            <a:r>
              <a:rPr lang="pt-BR" altLang="pt-BR" smtClean="0"/>
              <a:t>Se morre, quando?</a:t>
            </a:r>
          </a:p>
          <a:p>
            <a:pPr lvl="1"/>
            <a:r>
              <a:rPr lang="pt-BR" altLang="pt-BR" smtClean="0"/>
              <a:t>Se morre, como?</a:t>
            </a:r>
          </a:p>
          <a:p>
            <a:pPr lvl="1"/>
            <a:r>
              <a:rPr lang="pt-BR" altLang="pt-BR" smtClean="0"/>
              <a:t>Perde vida gradualmente?</a:t>
            </a:r>
          </a:p>
          <a:p>
            <a:pPr lvl="1"/>
            <a:r>
              <a:rPr lang="pt-BR" altLang="pt-BR" smtClean="0"/>
              <a:t>Se morre, recomeça de onde? </a:t>
            </a:r>
          </a:p>
          <a:p>
            <a:pPr lvl="1"/>
            <a:r>
              <a:rPr lang="pt-BR" altLang="pt-BR" smtClean="0"/>
              <a:t>Pode salvar o jogo? Quando?</a:t>
            </a:r>
          </a:p>
          <a:p>
            <a:pPr lvl="1"/>
            <a:r>
              <a:rPr lang="pt-BR" altLang="pt-BR" smtClean="0"/>
              <a:t>Se morre, perde o que? Existe punição?</a:t>
            </a:r>
          </a:p>
        </p:txBody>
      </p:sp>
      <p:sp>
        <p:nvSpPr>
          <p:cNvPr id="2355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FB2E3908-CC98-4049-B43B-286B52CDD538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19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713B3F51-B5B3-4098-90CC-188DF33D4DC6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Perguntas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O que se espera de um projeto conceitual de jogo? O que o game designer tem de fornecer?</a:t>
            </a:r>
          </a:p>
          <a:p>
            <a:r>
              <a:rPr lang="pt-BR" altLang="pt-BR" smtClean="0"/>
              <a:t>O que é um bom game design? O que tem um bom jogo?</a:t>
            </a:r>
          </a:p>
          <a:p>
            <a:r>
              <a:rPr lang="pt-BR" altLang="pt-BR" smtClean="0"/>
              <a:t>Como se faz um game design (processo)? </a:t>
            </a:r>
          </a:p>
          <a:p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0CDA5D8D-E494-4BBC-9D35-2E7282C883DD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20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Detalhamento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dirty="0" smtClean="0"/>
              <a:t>Avaliação/indicação de </a:t>
            </a:r>
          </a:p>
          <a:p>
            <a:pPr lvl="1"/>
            <a:r>
              <a:rPr lang="pt-BR" altLang="pt-BR" dirty="0" smtClean="0"/>
              <a:t>Esquemas de visualização</a:t>
            </a:r>
          </a:p>
          <a:p>
            <a:pPr lvl="1"/>
            <a:r>
              <a:rPr lang="pt-BR" altLang="pt-BR" dirty="0" err="1" smtClean="0"/>
              <a:t>Multi-jogador</a:t>
            </a:r>
            <a:r>
              <a:rPr lang="pt-BR" altLang="pt-BR" dirty="0" smtClean="0"/>
              <a:t> x </a:t>
            </a:r>
            <a:r>
              <a:rPr lang="pt-BR" altLang="pt-BR" dirty="0" err="1" smtClean="0"/>
              <a:t>mono-jogador</a:t>
            </a:r>
            <a:endParaRPr lang="pt-BR" altLang="pt-BR" dirty="0" smtClean="0"/>
          </a:p>
          <a:p>
            <a:pPr lvl="1"/>
            <a:r>
              <a:rPr lang="pt-BR" altLang="pt-BR" dirty="0" smtClean="0"/>
              <a:t>Nível de realismo</a:t>
            </a:r>
          </a:p>
          <a:p>
            <a:pPr lvl="1"/>
            <a:r>
              <a:rPr lang="pt-BR" altLang="pt-BR" dirty="0" smtClean="0"/>
              <a:t>Identidade visual </a:t>
            </a:r>
          </a:p>
          <a:p>
            <a:pPr lvl="1"/>
            <a:r>
              <a:rPr lang="pt-BR" altLang="pt-BR" dirty="0" smtClean="0"/>
              <a:t>Interface</a:t>
            </a:r>
          </a:p>
          <a:p>
            <a:pPr lvl="1"/>
            <a:r>
              <a:rPr lang="pt-BR" altLang="pt-BR" dirty="0" smtClean="0"/>
              <a:t>Replay </a:t>
            </a:r>
            <a:r>
              <a:rPr lang="pt-BR" altLang="pt-BR" dirty="0" err="1" smtClean="0"/>
              <a:t>value</a:t>
            </a:r>
            <a:endParaRPr lang="pt-BR" altLang="pt-BR" dirty="0" smtClean="0"/>
          </a:p>
          <a:p>
            <a:pPr lvl="1"/>
            <a:r>
              <a:rPr lang="pt-BR" altLang="pt-BR" dirty="0" smtClean="0"/>
              <a:t>Design de níveis</a:t>
            </a:r>
          </a:p>
          <a:p>
            <a:pPr lvl="1"/>
            <a:r>
              <a:rPr lang="pt-BR" altLang="pt-BR" dirty="0" smtClean="0"/>
              <a:t>outros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Detalhamento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 smtClean="0"/>
              <a:t>Visualização </a:t>
            </a:r>
          </a:p>
          <a:p>
            <a:pPr lvl="1"/>
            <a:r>
              <a:rPr lang="pt-BR" altLang="pt-BR" dirty="0" smtClean="0"/>
              <a:t>3D x 2D x 2,5D</a:t>
            </a:r>
          </a:p>
          <a:p>
            <a:pPr lvl="1"/>
            <a:endParaRPr lang="pt-BR" altLang="pt-BR" dirty="0" smtClean="0"/>
          </a:p>
          <a:p>
            <a:pPr lvl="1"/>
            <a:endParaRPr lang="pt-BR" altLang="pt-BR" dirty="0" smtClean="0"/>
          </a:p>
          <a:p>
            <a:pPr lvl="1"/>
            <a:endParaRPr lang="pt-BR" altLang="pt-BR" dirty="0" smtClean="0"/>
          </a:p>
          <a:p>
            <a:pPr lvl="1"/>
            <a:endParaRPr lang="pt-BR" altLang="pt-BR" dirty="0" smtClean="0"/>
          </a:p>
        </p:txBody>
      </p:sp>
      <p:sp>
        <p:nvSpPr>
          <p:cNvPr id="2560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5E4F9E3-14F4-43EE-B0B4-6843EC115DF8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21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25606" name="AutoShape 6" descr="data:image/jpeg;base64,/9j/4AAQSkZJRgABAQAAAQABAAD/2wCEAAkGBxQTEhUUExMWFhUXGBgbGBgYGRsfGhocHBgaGxwaIBsYHCggGholHBgcITEhJSkrLi4uHB8zODMsNygtLisBCgoKDg0OGxAQGywkICQsLCwsLCwsLCwsLCwsLCwsLCwsLCwsLCwsLCwsLCwsLCwsLCwsLCwsLCwsLCwsLCwsLP/AABEIAMkA+wMBIgACEQEDEQH/xAAbAAACAwEBAQAAAAAAAAAAAAAEBQIDBgEHAP/EAD8QAAECBAMFBQYEBQMFAQAAAAECEQADITEEEkEFIlFhcTKBkaGxBhNCwdHwFFLh8TNicoKSFSOyBzRDwtKD/8QAGQEAAwEBAQAAAAAAAAAAAAAAAQIDAAQF/8QAJhEAAgIBAwQDAAMBAAAAAAAAAAECESEDEjEEE0FRMmFxIlKhgf/aAAwDAQACEQMRAD8Au2ZgXAUodB8zDiRhyKABuEWYbDimjQapSUjnzjhnqOTOCbcnZnNqYEGqUsoVprCKZPfjGxmFJq3hGYxsnfVpvG/WOnQneGdHTybtAhQFClxC9V4ZSk1pfhFgw4XcMoax1RnRdqxUmkMUCt29YhNwZDG/HlBL0cVaGk7AlQ49m9oiTOSomjkE8jf6x6thlhQCkqCgQ4IjxALavlGr9j/an3f+0uqCo1/K/qIk0FnpcfLiKVOARV2j52rCCWQXPSkVpCfE7QUFHKXEMsRLzCusCK2eEpc1ikaXILsuwGJKw5pBOJO6WgPDzKMlBi9E9X5aQGshTFMjBmYqrtDBWyZSRmUaCpc0gyUWjI/9RNuZEJkI7S6r5J0HefSM5S8BSQTP9q8Og5ZYJbhaMztfas3ETFEqaV+V6fqYRYEFSmsdS0HKIBCU6XMJIrGKLBIFwwGkL8bjiDlQXctBs6YAm5p5wulYQlyaJ8xCr7CDTgQA6nL1+kUSUKckaw490KMkDnwHSIYkoBZI7zr0hrBRZs3FzJbMo+OsWzsQo1VXvgTobeUC4jE1ob+ELVsIXNRm5QGJABO88WysyhQWuXoOfKI4PC51FiMo+MWJ4J49bQstRR5YVFvgZ7M2jMlVCyO/1h2na+ImNv0Pp8u+ANn4AZFHdzBspX2UfzGjAjQVtBaB7tORCs5T2lKF6VXckhzHLPqW8RLR0UvkRnSVL7MyUDqVzEvS9DbwhbI2tiAkAEsLbo8aiChhglR1UpyRQkK3dHZrv3VrFWKSnMWCmporgOERVv5Oxr9H2AxJUMutr1MM5OHmgVDp84x2FnLDkswduOrcDWl+MMhtuYh6rpdieWnfFpRTeDz59NbtM0U7ES5aaDeOn3pGfxay9ag66iPv9SlrJzKH8z0Yu17XpeJTcKcuZCgpPENSOjRSiUhpbEAz8M4pfSK5eJy8yLveLkTa1IVx4xf7pK9XPwkX6R0MYpmLdstH4x9MwYCRvV4NF6UkOV1I6a2vEpWKlrD3HEsP084TuK6sO0TKSRwvFacQpCi2tYZTpVaW8f3gLHYaoIu9RF4tMm1RvPZH2pKEiXOO78KuHI8o2QxTsUkFJjxvCEPQsYcYLa65UwMotYjSErJtp6sCDHc8ZXZO1FTwcpYpuDdjrBQmLSbmGUL8k3gb4rFBKSScqQHJ5CMZtn21plwxoQXWRUdH5ax3202t/s+5JAK2cC+UVbvPpGHCTlchjYD5wHXAYQ8s0ezvamch98qu2asZ/a+IVMWVrU6jqeP0joPSKPdlVB2uN4RFhjhgUo5keETw7tw+fOBpMpS8qWd7/Mw3k7PXXeS/pyhJSGSFs6YQWBABMBGasXqHvGrRslITvqD8m+cK9pYUISyAx4m0LvSM4sARji1UuBcmI/hVTTmSCBB6cKco3UpcVLVP18YI/HqSkJCVOzijAmjJoK3rXQi4hJayGULF0nArGjBu8669IGxQSVJSElRPwjXvhzmWpOYEAlgXZnIqKkmhv0iyWlKUmoUSaMHqQAbA2Y1bW1BEJazZRRSAcHglJUUzClstJYZhW5F1EDweLsRORukksSwCR9WLdIJCAVAKSDSoOtc1iXA7PlwrHEy0yw7JHi1VUApQm1/DSPLG3MmUFKFZSlKXIewNw+Y1NgXDUpBWBw6UsUJc13juu6uAFqA6BwNBWjZ04qT2WrTMGbXr4QXNnFiSXGUkOzMBoCPWBngF2dypCipaytRIdrf4gsBzU/WL/wAarQJA0oT5wmwRDD0pfvOrGsG/iv5j3ftGa9G/TLYeWHOZKXDVFFP4Vj5UlDneILC9QAXtTyeLJiDm/LQM3EW5P9IpnyznDAM3HnHR5JkJ+ESzEpOg0JHreKxKNWJBDM1xoKipoH+6lmaBQgd/63iORKhSjaiNYSlcyjkkmzmhevGp0EX4fa2QuqXmCblPfRjyY1ilco+8BBo1mDc38YKEkKoyX8PrDbnwCgyXiULSVJpmcGgewPoYEQCoFIZw2jUfvc/pHJMnIoAAnMdSLsYtqCzFz96GJ0GwSbh1CocVqBZnfTv8Ysl5quQQA96vfh5wvPtBK3gV5i9LmjfmA40glGJSoUIUC7G/n9YdOUQUmW+8Q9XCtKUPh91ERSh9fP7aLjJGXeLF+6IrDOGFXPCKLXl5BsR1OPWguhRBZnBb0hns72jnJl5cxOgepB5PCWXhMyjUkCvh+0XqQ0srHZZwDenOKPVjV2T/AEJnpKlZ1HMTc6xQqVUcatFG0MTk7OdRyvQDLUGhc6X7orwW1gSgrQ5IPKo4ir24wFqJmtDVOzcwGc82dj1PWK5mFUFZkJSwB3tB9T0izB4pE1bqUnNUNYAtZ+NYdS5AO6FMw7KQfVRr98YhPVadIqopqxbhJrHLUqPC2lHD8eGhi+UpQGZVPygl3v8AvBOIkZVDdJJNXItr2Y5PASUkAIymrMdH16RJ6kmPSBJhmLFFqZyGCTY0HZ5F25ROXgiyXS/MqAFAwdql2frDbDsQ5J4/bfdIqxQSzBIJbWvr1ibk3yFAkpAX8YQBugC9PDpbSK0pGYpIUoAXSQGsQK1eukEpCEpbM50AH7aRTMlOs5S1EuSBXeKtOsZGCpeEGUuhLDi5NBwaITCVC+UUcAfV6QLiMc2ZKVClCb6VaKsDLK3qB0BJL99LDjBSBZYcMkirqPfRtKekVYmWkBOmVQPO7k9GHrBMgMkhySCeGnlYR9MlhThn66cu/wCsbNmwfYaZmoHq7lu6ht4R2egCXlKj4l7Wre8EBquWSEqPg2vfblGMVtOcVZlIOUEaksHFWCXNOcFK2CUlE04xKEo3Q3Wh7rDQaQIcXzPcIU4s+8yhDEEhiLV1fpF0vEhIAMySG0MyvpBoCm+Ui4TAoCxq9/H1hXPQoWIpxLN92eB56sOFZSsoVwKmPVi0VqUgjcnINdVIJ83igAxC1JLqgs4hOYMQXoW0OnrCuWhYAAnJNSWpSl6FqgmLpSZ4q6FP3edYbAAubLBI4316RNKQBwJ1/brAJxUwHeleBBHVmETTjwtgU5TYjXSt+kANlisWX/pVz4N84rxbrlzHLPLU3gfCIYkAA82OnGJSVZkkcR+kH7MI5UtIAAA4RZhJeVYKaOQDwINDFxwUwCoHj9YgMNMBcoNwdOLxW0xQ7a+LWmWlKbqLOasAPE+ML5e0JqScxCgb0YiujUMH7eFEsKO9OYMJjMY3gRimjNmqweHBaYk1q2oIbycH06RNnw5pofUxLYI/2k1G8B5pT5RcJLSCCqWCXbfTxveml7OI55NJiNWyKZQyKPFPon0/WEKkMtNLv6RpFFGQJzy8xQv40/CBmF6VUB1PIwlOGdaMqpZAdznT0NzoadQYMJr2bY/QNhEKM0MSGmpPgU0++EbfDTcswlwSwDeZMZnZuBV74F0/xJZ7STRSkAWPMRpZezVBRLAHR5iS+ln53hdWSK6aoIXPLk0fmHpR4snoOUKUp9TpoOHW3OA8ViPdIKlsQ9A2psBzjzzbe3pmIUUpUyQWpQDkn/610hdPTch5So2+P21IQpOZaUprr3Bv0ieG21h5hARPl5i+orqwePLZuFF7l7m8FDCpKagHdN4s9CPsVTZ6tIScwKm52uzX4d3pENrTXF8opXo/DQvGM2BtmZLUJcxSlS1bqSTVJo1SRu115NGpnTQaX0AIiUo7WMsi+XhCokBbn8tvPX94OwudAdOUgt2iaCtaDhEEyVCqQnTTxq0TxmGoF7qQl+Tu3KgoIJgjDpSCXWlzcc7/AJnJi6UUgFagQDVmIOorytCv8YxKb8WPj6QxSTlGjMGs4oXe8KzBO0Zg9yoBLEhjyel4QIBeh1g3bOLCEOrUh2BOrsyQ5toIRHbUlObeom5YlIJPZzWKv5bwINE9RZCcJVc1R7KAT4Akn0jISMApQzUqTpzMaWZOy4Sev8zjxVl+cJsLMSEJroDfjXhFYeWF+ieFxcvEZQB7tZFEliDxym58jA8/AKTmdIII+unCE2DG4gmrEU7x5xqDjsgSFErB/wAk31fe7689IeSa4MnfJmZEpO8Mooxt15QyTKTmom6TalmY0gyfhpSnmS1pDhjw7xoY5hZIIC17oSKl2o0bcaijDSlFNc4Y3zqsD1rpSD9mTEqCyHLUc60uD8+UAYuaZqZiEpKUJTQaqcO54Dl+0FbEYhaTQZRbg0Z8GQXNUCFOKsfKLJcwABoLklCkEZQ7V5xVkAJDBqt40F+kC7DR8lSTpX6d8cRiNCf3+xHJSu07EU7i1daiLxh0s+XxJeNgAJNm6GA8bNypJDGzEgG5aGc3DpAflZ/vhAysMhQqHFr+XjBWDCqUpUxKSTLZmZVNbdMrp/uVFszDpBSBOlFTZizNQu96bxCuG6nQNDJGzkUBl5pZfMCTY8k3DfOOSdg4X3Sj+Hlu6q5edLwtReWTcmnQpRKSoKyzwSkf+NL9lJAcsqgJKr3JML/dIY5pqN0WUACQwADEjQN3q1MaY4JAQEyZEsDICaNUgh6UNvSFCdnSlFAXJQVVBpelPvjDRURdzKdlSlCfKql/eIJ3mJ3g9G1r/l0b0+QxAJS5Ja0ecYLCy5UwKlygClbliRRLHnSNPJ2yxzZDWg3rXPDlCakM4K6csZF3tvtRRHu00rl8nJ8mjNYRJAYJGmv6Q79oZOeZmJLuokADVuJ0t3wBhpKcqSCTmc2rTS8VhSjQrkmxdiVHVtecFSsxT8IpzjuLkjd4t31GsHSZKWbpDOWBkhTiCp2zJvoD9Y2ezZqlSpZJdTdriQWfyjPLkJfvhxgSfw4CQMxK2f8AqPOzPE9SmkFYH0vFoYAKc6t3fWJCcdQTW1O43+/CEeBWUumYlIcOksWJuXJJrYtT6XbMW5WTWtIm4i9weoTRhrxP6RdMPIeX1jNbYmkIIq7EeP6x9OxREtKUDeLAOH56aNC7A90l7XJOVMvMU5ipyipYAAhwOBjNyJKc8tImqdNJYKWAPADIwJ435w3VKnFyEygTchBc+Ko7g5syUoe8YIL1CaAlmzFyQ/GGjFJUJLUbdl+MwYXIEkLSC4ck0oT8/SAlbCH50Ggq54dYI2nNdQF/t/lDaWtgA1oyTQ3c+jC4fDjPORYpmK8HpbkxtDXE4YBANPhPjoPGKZ2EV7+aQlRByHdBJcjl0ghTISkzHWofw0CpH689Io5WFA8vAypYM2YMoJonVRNg3oBE0YtE3+IkoAO6CRlGodtesBbRSSETJhcgg0smunjeLkopMpm7J5auL2jUEuxslQUpV0lN+gPyiOwJlQ9ykeQDR8uZ7sJCS6SOyTbWhNo7KSl0KQlq2KSDWhpG8UYYYFveqDGorw4MG1+6QUvDkKpQ8afLlxhDjZbLUQAeLgapa56QfJlsGISbqG6kUygNTVwqv8xg0CyyagC6svVhbjx/aCBikh3mJLX3gdIXLWCDoAQWAYUU5FuYDRBctRrmJJBBFz2gfAZQI201jJWKQdRUXDnozR2TMSwoSNTlV9ICkhgQVFglh4kg9xPrE0TEBBy1o1iXL+dPXlAoI4wM1CiQkEZWd+/6RzDoeXM6qhH+MmILoBL3YBiwo+oez6AqN2j5O0pqEl7KJqpBSCaDjQfEeTAOSWnLDEaNBh0f7Qp8F+6EUxO8jv8ASOSvaFkhJyMzAlTGo3XHQFSuFBUwqVtRSyCnLR2YE3H0I8FcKmDF2jOXTOeBPyiGL2gUISpSQQDpQ1SrnaAtnz1rmJBzZFKGZk2B830pwhzjMPhykoYqUxbMFCrFtAHhnJJ5KQg2nRj8XiVKUVlRYqcd5pq7Qfs3aIyIzAk77tzVTXhSCcRhE/h0NIUZmYZmOYAFwWSFFmDUAAvD3B7DwoZhOURopShoNM4HlDS1IpAWjIQYtYUXbrFyZyRXMLjWNWrASCwMljbsp/8AqChseWQwSe6n3aJ9+PopsZh/fpFc6fERpNmEe5lkN2S7c68OcNT7PyTeWof3H6wDtOWnCywq6Spr2pp+Y0YAVrCvWi8IDg0nZOaGQXMCbJQ6Te/6wHP224KTLWFMSoFtwaKWXZPFjXlENmbYQlCXSt1HdGUkr5pSA5HMtG3KuSO1he101A5j/kD6CCwkUNKa66OPIQoxe1Japj5iyO2pt1NCGKjR62d4YDbMlkn3gGbsuCCeiSH72g7kbaGLsfKOpSRc0aBl4yWVZc4KmdgRZ79KR9+PllLhaSLEghvGAmChfM/igC37H5GGwRzhNhZoVNLEU+v6w6EwQzNQpqVEpIDpCSacXDE9BWIfgkpJVmJJub9BX0EaobLlEsEEdPrEV7Cw6e0P8ifrEe9E6u2ZNeGlC5UeTgfOPkTZIfdS/N/oY1Q2RhtEOORp4xOTs7DJshL8HzepIg95eg7DHz9qoRYMTwBL+kdRNmTWCEKPcR6iNmyEnhwYAeYDxKapq5h3k27rwO96Rti9mUT7PYhRcoy/1KH7wWNhTQGMxLlrPoKM4Ipwh2nEP2T4IJ8y8fCaouHfhSneGf0gd2YdkTP/AOhLAAKhycuaV0aCEbBDVmZuSQT6u0HKwcwOoqQAeIp43iEvDzAaJCjwRbwIgucvYKVgadlJToQOaq+CBBUzY7gFORI49onxMXpw8/4kBNbFd+rM0XYhSsoBSgsaZFKTXmQa+YhbfkZVeBVjtmKWhkEul6gFOmtPSM5NweMQUlU4rQHAzy0NXotKjxpGznzZ8xDBNhosKSR/egAxOQVpDJSXYapSD3JAJPfFIzcULKMXyjJYHD4hRUFCUoEbpSlnDEE7ywQHblWLJfstilhQ99LloIulOcnjwT598aTES5k7dZBIa5fL3Jo/IgmLF7Pm5QlKmOpSEpfWmofp3RnqvxQvagxJhPZVKFuqcqZMeyiAB0SkbvWGG1imXJUr3ZmLA3UIGdRVoAWduJagjiNmYlBzrmqUkf8AjCUu39alD5mCMPLmZm93NyH+aUQDxJCs3rCubbtuyihSpGa2RiMNMGXESVy5yiB7uYcrlncOQWu1I0M7aMuSnImWl0pGVGb4XZ81QQ46xOXsXCJUqZ7uXUkk5Qo5tSSxKS5s8XAYQNlkoLFnEtmPGqRGlODfDF2T9ifD7a96SJIlpUAhRzMSAoEGofeBYi1x1gRe350hSjNl5i+UKIKUkCoNHfx4xrVLlFiEpOa1KqPWzRT+BlTU72FCspsoIYnVnJ+XWAtWP9Qdqd3ZfgMQZstKihSFEAlJBo/h5gQn9ssGVIlPKMzKVGgUWLAA7qSxqY1JNKOaW1HLn3QKnELKsplsL5nNu9IY8ojGdStFnC40eWTp2HlqKZyJqA4J3V5bu5Iue6Iztq4RSgJc4usMpaswUauASoUAtePX0qfT774qm4OUrtSZZ6oST5iLrqI+Ykew/Z5QpMoFI/EStzsoJRlHPLYnnEpcgqzFGJl51XW6Stvyg5t0chHqf4CQB/BlD/8ANH/zHE4eVXLLQByQPkGMB60P6m7EvZ5bMwayyHlqlJ/8YBSFVd1HOSa1vrEThVqJKpctTA5EuRLQ38jbx6mPWUYaWPgT/in6RamWg/CG5AfSFetH0Hsv2eSf6dNAKjLBmBObOuqE23ZaQQAreFCe+KVSk/EcQtWqs5D9yVsBHr6kiwAbpEN0U3R99IHdXhf6bsv2JxiSKBY6pQph3JABiKpqj2FZ+gPo5845ixKSBkBCvyrIP/L9YrnYtBqynFwTQdKwcDZJS0i5Q5DvmNH4xYmav4SkHkDTxFIoUtdxKJGinS3iS/zgiTikBItbh6AvSMDJEFQpMzlR1JLeAi3feg3BxQ3gon6wBiNtJTQF62Ac+A+kclzZ8w0lTG6MfODRg9clZuU9OXPSI4cyx21qBewo/LNbwivCYUFWWYVE8CW43FG6mG6UJl0loAJuoN5k18HgOjZK/e5QSmX/AJOT4rLQJ74qLEZeYANOifUmCRLf70H8zMfusdKWDJCSeAZy/FzC2gpMHlz0NmcqbUqfyFIGVjwrsJUsP8IcXtQNDGVJSe2K8FBJAL8t1++Ppk2tCT33A6Fm6QUzUJ5eYqIIMt+Jbuyg3prDNGDQBUFROih8o6uapgyXOgo/m0WoSoUO6KHtCvjSA5GqziFZQE2DlhbqyT6iLjN1AI1qD5Fo6lv6X4kVpqauY4EKU7Vpxd+/hC8jEJ8sEuVKI/K+6eqWjqmN0pJ4lI07r+kcE4s71pQt4D7eI47B+9lLlkt7xOXMACQ+o4h2jfoRbjZQWpS0zJwIZwjNXg7BjXrA68QozfcjEqRNV2UkIPwZn/hmja914zWF2hiNmzvdFmVZBG5MD9qWTZWvWhECbS2qBtP8QC6EzEF9cvu0BXQ1UGpHStF39Vgj36R6ZhBkCUrWlU1ql782NQOUQxnvVAGUcvDsqzDiQoggd4jkmbIxAStEwqAYgIWpNeaQQe4wf7skH4XNHI9O6OR4Z0WvAPhlAbq1SytnYEA8qFR8XgsSGZ6ffKsLcRs0TEgL93Mq7zJaSW4D9IYYVKUDKlACRokN4CFkEirZKAStO6SCHAp1ZmfnFiJAAZJBPMAH0ixWNFg/Uv8AKBfxLlgCTrulhAyw2WzJY8Lx8pVvX5RD3vIffSPkJ4ffe8YBZnJ1I++cfS9D5xE2qPrHyBoyun6QTFnu08n5s/gaxII5xCWgC5IPnFapbmhLffAwDCmSZabJzHxPXKkDzBj7GYoggGWpgaGgA6po8FoxaW3AOZFAIhPIUd5TDWpr5D5R0X7IC6eqaupKEpozAk9SVEt0YxyVsxKiysy+ZLj/ABYJfuhlg5ABcnV05qU4l+14QwRPpQpawZj5mngICkxmgGTgMo3U5RzoPAN5iLJaXUWUo8beJa3SCFLSRx/MS7fr0pA+NUEozoUAxqGoRzr96wrcgYJFaE3UP6Uv42+XfEVYglglOUcTfwNTC6ftIJDJlEqrULZPnbzgbDjETTUypQL9kZu4Va+paCorkOQ/FTgA61WNtTwFSIomY5w0tKltrz4OR6R9gtiTTWetLNa6u8g5fAQejDtRwOV3g4B+i0pmqBClhI+IJD+ZaDsLs1hUq4cfCjDwMHS8HLmdoAgfCkX6qAB84OmBAZIoS1ACW+QicpjpAKpjOkUI5GujO1TA5lgaF6uXPc0McSEpYneNQAo/LhCqYqYtJyoYP+Z24gDM474KdgosTMGR1pq3EHuZwX6RSmXnYsoCnZyh62+xFSSoNRNDVkubfzW7oYoWCASgk6PandACVypaUukVq4Bc+sEpk6hn5J+cQolioAdKAejx33hNiOY5d+vSFYyFW35wCBLLHMS+YA0HAEO7m/KPJMRKKFqSS7Eh+Nb9frzh1/1FCxjlBSid1OXkCPq574zhmsal3vx6x6fT6e2N3ycWtPc69BErGmSc6FlBHA/f3pDPHe0WIxOHYlsqgQqxJo5roB6wgTMAKlEA5QAkaOde4Q6wkk5EpmOlR+IEPcFjzoKXi0orloim0qNdsfZSlyZa5E8iZlSVIzNvNWqTx7uYjs7buLkKKZhrwWkeqWJ6vGfkzFSiFS1ZS+nZP0MbHZ+3JGKaXNTlUfgWzE8Uqo/rHJNOOWrReLUvi6ZRhPbR/wCJJ65FVu3ZUP8A2huj2qwzOpRRyWk+odL98YP2klpw82ZLTRBZQepYhwH1YuIzqMUVhYejeohl00Jq0DvTi6Z7hKUFpzS1JUk2IZm7tY6CgpBBKiORA+kedf8ATLGrE1col0qlkkaUUgA8mCiO+PRUo3WIcd9I49WGyW06tKe9WcBUBmSzvoP0eL5Sq1APKtPForkGigx++VoskSaVo1qOYkyhIs2rH74RH3QHxesSOZ+7hfwiplHj4CBQRXjFflJYXaj97sOgBi3ZiUE5spKxcgW5Zlnd7mMQTMcEEs40NfHSF5dCSAWK6ZaFx3A+NYusMi8rA2xOMbMrKjLYOAok9Vn0BEDf6jKlDfUhIAqHAflxPQeEI8Ls1OYqnYh/6R2R+VJU9eaUwYZaJYziTlB7Cl5lTV/0pUKPD2uBdrJnaMyZ/CRkRpMmHKkc0g7xPhEpEoqBCUmYHqouEk8QHykDio90QzJcPSbqFnMRy4Dm0F4PaAcomC1hoOgFWgNjVg5/oy1VOWWnVRyqWe9sqR0B6w02fgJUoAIJJA3iVE+JMfGzhy+rUA5AxTK/3KBkjWM+BLCsRiQXCKtcV7g1ookypl6Jp9izNHJkxEoOlBLHUs54vCwbcU+VllaiOySsJGlGZI5lu+Fpvgb9Gc3HokprMFj8QA7ySPOIbInApCgRlLkgIL14F7dBFv4RKmJMs5RvKIJL8rARQnFJKCZahQtfhxeEtND1QYua7mjDsul1chAq05QBQB7MwfuFYslyNSS7cNfGLlos5Ib4QB6iBaWEGmyqWGLZm5D9Ykqc1iLtQ/b9IkpiGSA/OOqktkBOaps9OL1hb9h4KPeKJOWjU4t+sdBUDlzUpT9YLEgOSotyzP30pC7bu0kyZMyYxZCCQNCbJ8VECDHLpGeFZ5L7VYszcbPWbZso/sAT8oRTDWCjlUL1OvOBilidY9qKpUea3bsgpBL8/t42ElCSlTsWTxvwPi1ecZMKaohzsvaIUgoUkO4IOoI1HIh3HfpAkm0AOE1KBVR6H0PHrEMyJgIDFrp+YgLai7CPtlSfie9uH6QKxYC/GpEwDOtSwkhLkuQBVgbuxPjCbBy99qsSAY0U3CpmDKolFXccQdRr1iBwIQoFSQ+ihY84yaSow29k0S5OI3VFS1JKALXIJFqndEb6SogAFtan0tHlKp3u5yVjRSVeBBj1uTvDQjpWOHqllM7OmeGiciY7vdqEW8QzGJodmueP2TEZIKXGVLcrxzMsJdSQa0qzffCOVnSWpB5+JvHUg8FecDImOWNHsUux+hjgkg/ErxECjWVT5IZggijZreEB4jAFQczAhHLtK/u07gTzg3FSyoB3I+/KKJShlsS3ZegHjTwAiy9kW6wLcQueSkJQBLFgT2urNTq8dnVUVzpeZVBuqVp1NBygibMSUkqJpqKAd9zA2GzqejJvW7caw9C2cRj5MpChIw6ELUd5aw3e4BUroG6iO4XGKmJZYKhR9zIltL7x6O8dOBJUwGYnR7cyX8oYfglqZIKU5bEmElSKRBzi1uWQyaM6j5JD+sGoxyglghIOpOnnAIkzBMPvCClNv2iyUlMxQ92HSntFyR0prGBjkEx0wzS84PLTUjPQtoEgV8YvkzJi0j3EnKFWdwB1EHIw4Cs5I6aDug1Bdi5Pf8oDmgqNg2FVMQkiYoKU+gYDlHwCBVSQAC+6KP8AOCFlNnfuifuqGqeQvE2ylA0yclLKWoB6gC5/SKjjgonK/iB5Qf7pAYKAUTcsI+WhDOlLG2jQLQMgPvFWSL60+kWISsJSKAdfrF/4VTOKRQvBsXPag2jBQlZUVubi8JfafKZBllle8pUCgv8ATxhlIQouVVA53hBtOYFLJFhQQYLNmfB59tDYFzLLNobeOkJFZk0UKx6PiEUy8bwBtDZiFpZu/WPQhrvycktJPgwRUokBNzQDnpeCsHhyAXoQfAxpfY/2ZMzHoGUKly3mLe1Bug9VN4GA9sSQidMy2C1o70kgHvAi61U3tRGUGlbEeOXmAU7KFCK+PSCtg4vKopV+4irEJGVJDAMmmoLuet4t9zYi4h3xQhoZsqgN0mx4co5LWRukhjobH6QDh580oIlhJAAJzHjZm1ijCYlU4KSqik1DeFniVBLsXs0KU7t3/pGt2J7UrljJPGZIspJ3uhDAHrfrHnk3ErSpnUOQeJDFTRckf1FvWNPS3qmNGbi7R7Vsz2iw80gBbKNgsMej2hmtiagnobfOPCMErEziUykFZAdgUu3Fjfuj2XYxmDDSEzKLEmXndnCsocHm8cGvoLTymdmjqOfIcqSS6Tu8wPOKRnFHBbVhWJCYWt3R8JvKOcqUzTMUGVuA6HtHlS0L5+BVmGUFaublKR0jRKlsHcB78f0iqXM0CS3gD8zDx1KFlCxdLwSiAVpzEGjgU6JsOt4sxOBQRvCl8oq/NR1g+dMADqoNIqCgxKmD2f1aBvkw7UhVgJakzMxSQgcaBuMGJxEqYSpikCgfXnHZ2HSpO8st5mKMHgAHCUluKrwbXkFHF4VRq+4+v0gtS2ASlJCRyueQjqJSUl1ef0j5WLKiyL8T9IVybGSIiWSpy7cx6CLgMr5a8eccOFWaqNBEsStSEBgKwpgTE7TQlJTdZsAPnF2Ck5d6acxvlT6NA8iQM+Y70w+Q+UEBGXeWTWGa8G5OrmBaipMsy089YulrDO0UKmKIoaExOSjKOUBhRMT1miacYtQx5qsDFYnFmSA5jsucJbqVoHhWZAe3cR7tIFlqHgNT8ozREE47GKmzFLVc+Q0EDKi0FSEkwZSavFE8sCYMmJpC3asxkxZE2aH2ESUypswM8xTP/Kin/IqjD42Xncn4yXPO4PifOPSFyvw2EUijy5JD8VZa+KjGASkFA/u+kP07tykT6jFIW4T2dM0Z1LymoAZ3YkOa8YomyjLORQqn7ccomrbEyQwVvJU5DBiLc6wUiYcYlSpaHVKDqDpCgm7sTvDo/nHTc0/5cE9sJR/jyKTiSjNk+JvV47hppTMSv4Vaeo8YqmrfKNKsev6xBKRnYfl6sdb2OsVokaHFiWiUqeQMwYJHFRdu4M/hGbw0kKO8CpR9YltLEqKEJNgok+TGCdkzVAKKQSdGbTr10jJUjFsrZC0kLRMEtSS6SlyQdOAj1DZXtBKn5UKIRNIDpLgE65SaGul+UYbDz2ASDvMxqGDOPCDBhpakgsbEneFNRb4uXMVvHPqxU1krpzcGehnDACttD92ixKP5jGZ2Zt/3TInkrRbPmGdLan84tTtV1h3Jx6VJCkFKkmxBFY4HCUXR2RmpIaSJEoIVvEl7nWJSp6WNRmeg8P1rAK7CLMJ24i0PRfPw6irMohgKDSK500AZpgHIaQZP7XhCX2j06w0UL4LJeNHjygg4ujgU56wJI7Ii6bpBayOuC0ICxvX+2aOoCEEABg4fjziUjTrEMZcwn0AjOKpiu2AgAMlPHWvCOYxeXKLtVuMV4O4irHfxT0h6BwXyrKUw7orTOzneSaCkTH8PviaeyY3kxRKWoVIYac4YILtSkU/EmC1aQHwa8nwlISl09p6iEm2MWhTJzWUM/wA/D16Q6lXMYlVz1gRjfkPAUUy8qrZqMAS1hbvfj3QIY+THVReMaJydlajA2zpIm4uUk9kKzK6J3vUAd8Xqj72X/wC7P9Cv+SYo8RYnkee3k7LhVNYqSDyD5v8A1bvjBklKP6UeZb6GNz/1A/7JfVP/ACEYjaHZX/Sn5w/S/D/pHqPmLMXsiZiFICWACaqNq+ppBsj2am4cpmyJoMwBQIIYKBDFPTrys0Otn9hH9Ig6GlrS4HjpRo86VIyMlQyqAAIPSOGWL2PGHHtn25f9J9YRmOqEt0bOaap0dny86Sn4hUc2ijZ2JCQp8pIKaHg9WHFoLT25fU+hhKq/fD8gQ6m49KVkAJY5SCAWeri/SG2z9oJIPvMorcCteFb90ZHE/wAP+76Qyw3ZELKOA3k1omyyLpdqAOQ+tavAasKk1YQHg4ZCJVRmz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07" name="AutoShape 8" descr="data:image/jpeg;base64,/9j/4AAQSkZJRgABAQAAAQABAAD/2wCEAAkGBxQTEhUUExQWExQXGBsYGBcYGBcbFxoYGBcXGBgaHBgeHCggGBolHRcXITEhJSkrLi4uGB8zODMsNygtLisBCgoKDg0OGxAQGywkICQsLCwsLC8sLCwsLCwsLCwsLCwsLCwsLCwsLCwsLCwsLCwsLCwsLCwsLCwsLCwsLCwsLP/AABEIAMIBAwMBIgACEQEDEQH/xAAbAAABBQEBAAAAAAAAAAAAAAAFAAIDBAYBB//EADoQAAECBAQEBAQGAQQDAQEAAAECEQADITEEEkFRBSJhcQYTgaEykbHBI0JS0eHwFAdicvEVM4KyRP/EABkBAAMBAQEAAAAAAAAAAAAAAAECAwAEBf/EACQRAAICAgICAgMBAQAAAAAAAAABAhEDIRIxIkEEYRNRgTJC/9oADAMBAAIRAxEAPwAxw/DBgV20G/8AEGUISAzCvSG+UkIUbtptEMqaFB8wAp6dY8KcnJnNkm5skTJTYsoO4e4jP8TkgrzZilAp6wTmLqx0tDZuVaVAsFWfpE8eRxZXDJwf0BAhT9ImA1s30irhnsqpBb6kRemIqANo662ekxszmS9Et7VDQSwOEBImqBCiGANhWpA6xT4Jw5c6dlHwpOeYf/yO5/eNVPwpEel8LHb5v+HJnlXiig8WsMusNMiOy0tHpumcqD0oJULCH+WnYRSwCotqiaRPI2h4baHhUQh4fGaJqbG4gJasB1gAwaUgKEUpuAgLR0RaaB7wwmJVS4jMtocY4DDFx1cRPBSBY+WKwc4bITfWASYL8HJzdIWa0FB1EuEEDWHtDCnp7xzmokSUiF5g7xEmY/SOmVApew8n6BfibhqsTIUlPKsB0GlxVn2LMe8YMEmWMnKTRT3BFx6GPUESRoT1jEeJ+HeRiFTAQJU3my6+Z+duhofUxy/Jgv8ASLYJPpgOThQhJOYnNU5jT+IdLU2gLfm0+URKGeiwyczhJ20f6wpvSv0jhl+zrR2diFqAALtBLB8LxAoZJfd0/vAhTC5brE6eJTEHN5q36qLRKTyf81/QtIITsBPSSCADCiU8UmKrmBfpCgXl+g+JNh1pIINlJrAbD8LVLzDNmSoqAOrNDeF8TSOSYKb7QVmTHAAUFDKWIgTjxPJnjlB0CcKosUkuU0ffaJFrypJI0hFSU5Rag9i7e8UMViyo5QOUP3PXtEow5MtjxuTI5c3N0ILHbSJUTdK5rDtFUVJpQ/0j7wT4Vhszk/lZvWO7HBylSO6WkbfgGBTKlAJYqVzKO5/YWgipHSM5wri3lHKuqfpGolKCg4IrHrwaSo83JBp2VV4cHSKU/C9YMqpFfFJDantFFIVAuXhiKiCktNA8QSpat6RMEq0YwWzSSeh2SOER0g6iE0GyXE4DD2eEBHDOSNQ8BsMUMOGG0VsRhSfhENnYsk0pFyUSReNtFNoCzuHq1iNOBMHWO8dIpDcmJz+gScKEJzKoBFMccKCrKEgaPEXifiDgICuUVJBoTXWM3NQtnA5d31iE526s6ccdW0bjgXGwUtNWAxoTq8HMDjZc3NkL5SxjzLCT1JGUpq+rat+4+cHuD41EqYFOEGyhmFQdW6Qjkhnj9m6KWsI4kvtFNPEJRr50s9lp/eBuK8SSJaikrSwuXr6DWBarbESbekHisQL4/hBPkrSA6gCUf8gDro9vWAOP8f4VCSpCZk4gtRISHZ2dRFWrFST/AKloP/8ANMHZUs/eFcoNVYVGd2ZuXPUoJDGlCNab9YnlocMNIavi0mfMXNlJVLSpTqSpnBNyMpNNfWOibQhNdzvHmyVOjtTtEE1YF7b7Ujg5ksEunreu5OkJQS9W1LfuIZNmGlWGsIhyZE9aRlzCm0KK2aFDcvoXiAxjSgVPMPigxw+c4SpmBAPoRAJMzMFFQPMoF2ZnADH5QcwgDpTUFIp1jokkTHKklwHO4PUWiQIp1Z307dIZhJ5I5wz1HzKTF+XgizpL6NHPJUViyvJlUrRhVou4efkQ2r+zUimlJFG6EHvvD54cVcttHR8XcyeXSLCpueor0gnwricxBCSWGxgXhVAbD+7w/ETdRHeyHZuMFxBKqKICtOsX5ddYwGFU7F6wXlcXyDmJPaDGfpk5Yl2jWFIatIh8xooSppWkKSXBsYmluLh4qkQaLYnuGhi1w0JMOlpJ0jaQrTY3NFGdJ2rFqYlW0OQGg2GKpA8SjtEjqApSL4IjtINh5IpSphF7QBxuMXiFEJcISSG0UBvWCfHcYR+EmhIqdgTbuYD4HES1IUpJ5ScoOpAv6PHH8jNWkdWDHfkxyJD1Ia2XQUs1PvtDpmBUAw1bUfcdYdMmBTMHGgV0FW2iuMVUkqADWJsxjz+dnWR4eQkl2ZzUhrv2eOcQSlA52JIZIYZj6ainaB6ca7iWCzqOZyWalBu494pmS6s5JVc16P8AbTrDOQLJk4jMkkDIklqNUbnfX+YGy5CbVCSpSqEDM7hqUyjbveCaUqIa5AJaoSB1/puaQ6SjlegLaf8AQgWwUAZuCAFiQFOxSTcAUNhb29IhmyeWiCKk62OlPlByeAX5gC/9pFDEMQetB3h4tgZS4ckIUCE0NGYihIv8h8oOrfX2sB+8B1oyKSxN7MNx0gyU/EDcVhMkQxZDKAckhiQw6d4RmByGZzHFjmDEdd/lHFHah6tWIlCNbvRoURzpZc8zwoJgfPkgMUkFQq5FCm9R0i/h5gfMFjMoUFWqQzGIsHwwIKgVvdux0h6OHVGVYYNQ7CojpZGy1hEvMXlzKBdlGz6++kF+Hg00SUuT1cA+kcw2aqRSrnZjVX3icIIU5PKlJSnqHB+sQnIeKJcWEhgQ9Kt6N+8CJ6eY5Tqe0EF4ckKq+UV2AYh+p6dYhxiOdRSxBYgj/cAflHR8R7YmRFJHLUuYeJzm9InVJpb5w2fw6YgOUFIO4vHdyXslTGLW1jECcSc28MUVMRtCw6qsyib2eM2krYDe+GuIpKcpIS9R31g6haBc+seWJxJBoFP/AMVH7RLN4gsunMoPu4+sLHJHqxZ4rdmh4v4rUVESeVKaZtT/ABF7gPiZIQ04kqf4m0O8YWXMa2sOROY9IZo1I9bTNSq1QbEQxaekZvwbxgMZaj/x+4jScT4gmXKUs2Af9oKbRKUCBaxqRES56UgkqAAvWPO5vGZqlKW/xUbYfaIJk9SgHLvpWHc6AsF9sKeIuKlayUnKnKVdx8KPcv8AKIMGtpaXFABTqQ/reIJoSFZlVokJTsEs1O9fSK87EqIDHK76A109Y8mcubO+K4qglO4gHCRcAMASDXSKi0uVa1s1AkPAecqaK5tdhakHpSDkBHxBAD/XtCtUg2cw2H0I5auDQPQ21+kKZyIJu+9d7D0iWQlQHMwuXe7iwESTU8nKa6k9NqaQoSrhsWxJW9dGJPy01iKSlQ0p1bXaLOLnsEkEMbsA9AATt7axTmYi5zHoxDW6DvDIDOYsMwLir6QPxaFO9Cxdn1cHaJcQsFySk6OSD7mKE2a9iTpQqP3ikRWNmIUsglOUnR9Q5+0GFSlKa/T1gUkFKQ4UVdzS/wBoLJxJNQ5Aqw6BrbQMiDFnU4UvUsTttDVoQLOTeLMzEgglrC/Vn+UVJUsMhlcoDl7g2qfWJpIa2cXimLEMYUKZwxSiSJiC+6YUNoUikKSwJILmjRZ/xQoF3G/QiKfC0gqIZntm0OloJFRdi6QaBR/V3guRqLaVkzEhCgAEknrSggmJepsSEgbX+sCuEhWZIIdwQ50Zw/W0W1S05kqBNApg7VdiG/NEW6HSHcTwvKWzJYE0N7wzBygZcpr5A1LMGrtaHYyYVy1pSSCxGZyCNX7gxn5ZnoLmbMISX1rQhhW5OsUg9AZp5aChTpIJFRmAIGmtYUzECYsqmLFmDGznQekDMBxRWUhaXJB5iwpT51gJN4ZMSTzEAJLXuXZq7wzlZjRTZUpYABAWUktRnFWe0A+LzDLlFQyr5kgh3cHMCHFtKxArhi1syyl0gVe4ub6v7RLM4WtKFIJJ5gp2d20FdSCPWC5vjxYtbsHKw/4joW4ZikmqTUuenXpF/hqvxcocgIUcx1LkegGm8Ty8CoqGVWQG/KOYvTX4b0iRGEMuZ5jGzENcl3IrQVfsImxhqJTh1KrbS7ViXyglLlSWe9mPWFMkrZ0AAj9Q/UNtD+8VcdmKCmaz1PLsHPzeKfkn+xKV9BDDJGULRMSasSk2LPE/HOLLmBKHcAV6nrGdwkrLmIdwAACQQxWEvYVZ4tSFqI5lZgyq0oRYU1ikPkuOuwPGmSoQSwcD2MOw8p1UWkkaA10iPK6kqYj6xSkyChWYioBsKVG/r7RpZZS90ZRSCBIfd/qKXh8kuA7BvvAOdjT5raM/uP3MEcPOdyCW0idUNZLjFsbgt/1tBbBrzJy0a1qUgF5RUuxUb5dKV9INJUEgEaXAv1HzpCT6oK7O4xJSQwckMWDWJrEsldWNbxH5matgfY+sRTZhDKSMx0o9ewhGglnGEZcg5S7uw6+kCJ+FzGpNG0TVu+n7w+VjUTXCVgqT8YCqhi1h9oeoszVh0mgaB87DpBZ6WNq116xVTJYmpu7UL9IITlp/2u23tFGYl6696RVWLolEzMdtIu4ckpCWSE2BevQQGDuGs9T6wYw09kB9Lf0xpGRP5Z3FQzb1jiVgJ+EszlLVcARBPnKLFKgCNQAaH29YsIV8RJdg5A0p9YnobYyWQoBTkPpCgdmOgp3MKNRrCuHkE1AtUHprEqpAmS1ZDU1D2cUEM4aS+RXK9AHqQYuYzC+WkoQOaZ2YBg/rSFYSaRIKVSnLk/IUtEuJkBs36F0br8X7xVlS1qUkpYSkqzFRVWwSPd4vKm8s1IqkOoKvUF8vyBiUkOmVsaVByS4WLaA1Dt1gRKwc53MskGnwwXVLWqrsaM4JoBWnekFArpBi6Q3GzNLkzSWElg1yn0+kdxMsoS6ksWYnLT6RqMvWGlEGzcDKysahhmA+QjkrFOrSv0+UaGdwyUqpQO4DH5iKU/gKD8K1p9/rX3hrQvBnnHirxEtUxcpDBEtTBSaEqAYknVL6dAY1HAfEH+RKLywhQIqC4IL1s7uIwvirACXily5aswSpnVQuQCzbAmh2j0Dwj4eCJKJnmnnQk5QkAA66l2MXmoqCIQ5OTBPDeOYo4yakoExCRVCAMwS9Cm2YjXvbYIrjs0zFzkBJdTlJNAwZqm1q9Y9AwnBkyZs+eOZS0sk6NlS7hmcqEeRGctExSWBSvQ7GGxqMvQMlx9np3A2mYZM1SAVLSVZQABexL9IxPEvEazMAT+CEqZSAA/KokjM97ijaRrPCuFnSgnnlmRNQFgMcyCQKC7gpbWjfPzbEOrErJLBUxSypnZJWVZiNWB02gwhG2abdI9Ll8SDZz8CxmTukNVJD0IaMfi/Ecxc/MhTSyaS2D2AIKmcigNTGxmcEBkBJU60obMAwJNXIu1Y834dLWJyEKCRnUkZiHCQSzhq6wMcY7Bkb0HpmI5wehH0P2MEJXEEpS5Po1zGgl+CUtWYkq1ORnPzgD4v8PLkAKZa5QSSpaRRJ6hyQG1tCxlGUqHlCUVZnOMcWnKAKTQKdkku1+YAsbD3jQ+EuNFSFIUT5jveltNjGFVLIGYHlNnIBPo7/APcEMEnyijM7r5mZmGldaV9YtKEWqIqTTs9LxWOZDmjMS/vGXxniWYrMlLAMwNXr1eHcTJKBlBId1AU0HteM7PSPiTygh2JHbf2rCQgqGnJ2X/C+KElWZSVORlvoWJLekbSZOCg4As4JZ6iv0EefYdSXSVEjMeUgEilLmNJLnryoUPhtp8L1vaDON7NB+i4qYSdYSleg2gf/AJEwq2D0DJal9K0rES8Qt6OzH9N6tp2gUOXFzuZhX/uCcgqVlT8NnO/SAQmLcObUU2WnW0aFODpcl7FwWI+0JPoMRy5edaQXIT9qiJbJXVjY/ZojkBQWr9TUrqb97RGpsqkrBcmpH17RKh7JZMp0guz7wopSyUjKFqUBRym8KHr7FsJJWSohPxAfERvsYvysUFTClSFZhRJuBS8QYfKwH5hrBVMhQVS7OPk8SkqGTGowrlASlkChP+0VtqXeCYwSsqmAKVWah9W7RSyTTlADOa9HBeDXDkGWkZmtUi1H97QkgqytOTlSa5lBGmraQ1KuntDuKYyUlJ8xSUg6uHD39oqYPEhaEqlnMkiinoRaFXRSPZYKuhjjnb6/vEiV7/WEVd/eDZShgB2+sOIG0JSv7WKk2aXoe8ZIDdHmf+oEpMnFrUUOJqM4OywMh+WVJ9Y2nhaWqXhZaZhALE5XBy5iSz6394k4nwRE+dJmLCSJWcFBS6V5wBzPoGe0XcXzDKDlTTXbYNYUjolK4pEFGpNj/MCnCWOm8eUY3AlMoyzLPnSsQlK1kBymYFJl/wDySHGlY9SSgISwSWGzVb1+sZ1fDETps5c0q/GMtku2VMkuig1etd/WGxviLOPINYeSiUlEsOwASkZhZIbfaPK8XhlectCEGYULUkAB+V2D+0ep4yUhaXVlKgzFiFGoJAO8UPD3C/LxOJmKQEhZQEHMNE85arV6QYSqwThdBBEpGVIQAnlSCFFrBviNX9Y834XgfNxYSxyImLJq2VKSSl/VKR6x6BMWhKlJKioDat6jvevaA+DwZTjMRMy/hrQjKQBmKgKqqafeNCVJmlG2g6J6kqZzbcV9BFDxfjCcFNBB5sqfQrTFnD4sqZ0mmqm9gO0UfFZCsLNQgj4Scou6SFU3FC/aEivJDt6Z5XhsG8zmsLPHq/h/gSJuFkqXmTMy1d3cEjMx6MfWPOMIPOEmSgHzCokqGoVlHyTlJ9THsWDLBKQsKSlIAIvQN9or8h6RLAtuzOeIPDypUiYsLCkpSXoxa0eemWkEEghJ/wC2j1bxhxCWnCTgpRBUnKA1XVal219I8zwGLWqWcOiWZilqSeVJUoZXy9rmsbBfHZs6XLQY4TJCpbNmCVFixatR0esXjI2FrUt2jT+DeETcPIKZxAUpWbLfLQBibPTSNCmSLX/rxCeSpOi0MfirPM/8RTu6uwAb2EMGAP8Au+X8R6cEbR1iKadf79YX8rG/EjzBODIUCXFRp17Ro8IHSNakue9BB3jcwDDzSSzINWcg6UepjEYDHzVFQzpmZRmVylISnQl9aWh4tyROUVFmjGGSS9nuxihiVoTyswIJMDJniKYiYoLkkoAzZkAqSRdwRFyVxiTNFCCltRUUtDU0JYpWQAAKLQoSMXLAHL9IUExOrMVpCHUQ2ZtKxpJR8pOZaxzGr/SMVguKzyatKQBVRDkdTtBHh+G8yYF4mZ52HLhAS4KiKOdg8JKOtjWHDxxIUEJIWBonmLmz7QG47jMUtOTMjDScpaYovmOwSPWCfD+HSsIuUJaMomTVKVqbuKwK8WTEpxMxGVSkpWlSEivxoDgDqQYSNXoZ2SqwqRhCsNNMtUuWszDmSsKAzqy/lqadI0nCgTKT5hzKqCQGFCQGAtGUyBSJ5KT+KRlQhT5WZ3IoC4Io8afh0sSpaasKkk7kn5wJbQ8FTL2faK0zFpfKOYu3K1O8MxZJoNbCw6l7xzDyVUBOX/iwr9NoWiljpi16gDoNv3hBjcmumvrEqZYAAdzWvfSIgofpNP7r/esEUkVl7kUJDdPeOTCAGAJPRj94rT55/KkMK1130jkiatbgBIAFb6aPpWGSFbFMmhRy5FBJZ1FqAn8ux6wJx85ckhKUMmjK+JSgDU/7tXPXWLqMTmNGABrUXDUD7PEshIKitzna5rdukNFgkivIw80BKlZlcySEk1A5q9C7e7xPNkEKASSQNOUn60i3NUAkqK8xsE3c9Gt301hSUWZWV+Zinem8a9gpURzkEAKSkDK4WGFUOKmtxX0Ji3IAP5dLMCDmtXSGSsyxnQRV3BB2s7mkAeKLxKCQOU3AJLFNqbbbiCZIMY7hYSnPK+JIKlJcsoNbofRoC42UifJWhClJMxBSFMCASCnQVroDBjhc0TEJWyspBPNmcEXFDXvHOKSZKQkpZOZQD3SKEkKGgO+7eurdo16MJ4Z8LTcLigo80oyuZQoynHKxLtRwW1jbT5rAukB9nAuzuPnGC8Y4mZKxIQVHInKtDflo1dwSD0YjaDHBvEcmcBLnzDKXopxkO1fy+tOsUnGUlyJxlGPiQeJ8GueqQtSULCCQRZ0qKTVgz0N94seH+GzMJOmZRmw60uCDUF6Brlg/eCWHwCkrUhRzIIcF99QpNnY6EUi6QAAwUggMAapv0ND1MI3qhuO7JZWPBuSCaMotaLsrFAjTuGtAfE4piOUEgAliWJ6UcG20WE4kEHIARcgsNW/paJuKKKTC6MQDR4emaDf+mAsielalAcpAcjmueh+28X5WYIJPxAORcDoYRxodSsq+JQTh5gSWLAB7fEHo+1IweDmrSJ7KTnWbNUgUI2jaeIcSBJBzDKohlOGYvra7RkzMK0qKEoyZmdYyqdrhViItjXiRyvyA85bBHMtC8rG4F9NIP8KUmbLmrWxykpSGozCvd4pJw6SgEUVmuLOL0ieYZiEUCMhPMBRTnWn7RRk9EMnDS1jMUgP30LfaFEaETgGSklOh5P3hRjaNDwGd5pmyzzA32oYk8OzfwZkkJJMtSspH/KwgJwozsOpS558pKlcqAHmKBNGTp3MbHBYB0K8sGSFuo6rJO5/aIydXQ6V0C8XxJRWAQxlVIFSToCbJ9Ysz5UyYUKnISjNlJCddAFG6vpFnEYZKZSkIAzOKGxKbkmKWDx6Zc3y561qmTGUFkcgAAogfQQumNbXQ+V5iPNMspCEgulKQZhCGdKRp3gphsShSSRRJNi+wJD2Uzgd4qpnIQomW6pqjlyirhQHxAaubdIty8OQ+ZSVKpyhmSBYPAuwxWycFApy+gp/MNViMpcC+v0Hb1iIylc1jEc8gKCXYgAmjsDZh97CBQ5LMxIs46Cp7ntEKDcEkvtRI0YDrd46tBBe7/mJc1sG+cTMoAPzVZh+1nh0hbIcgNS7Gwb+vDZp8uWSrOQaUBbTXSLEkhRZqPv8A0gdYXFp2UyZcs0nBTliSSmyGFQLkkxmgWgbhsAQAD1zaEubO7tF5OHGaiUkddO0c/wAdIDcy6OxDJT+8N/wwoU+IGo7+kZPQWtk0iQhCgqYEpTU1b2Y3p6vFJGNzlgMjkqCCkOkaMbUs3WG4vhalAZFss2LJId3IrcAPaIOHIM1BSpSUKQspJG4Z63GhYesFgQSk4wpQebWhAD6PRvf2hYeT5yjnWosWBNkuOlK+hikJ/wCItCkvkAaYC6FZtizPS0WJakpCi4SHcpN+wDRjEWbMlDBL2ILO4+v8Rbw0pBqpKQRel9L69IocVxoMylUhAAL3Ubg9AwGZ9WiLAYlyRldw51ylIsRd2erQUgNma/1O4IykYmQQoJT5a5QqQAVKzgDSpcafOMPhJ9cyDdnHTpvHs68QhI5kAaKoOUEOFkfp0o8eUeJ+Hti5pkywmUwmMGCU8qcwDm7l2G9o6sUtUznyRV2gxwXj65SWDLl/pOjfpOmvLbpGk4d4jws1TqnmUSHaYVJQSBuSUgjuPWPM8LiGPX2Mdx+RnALlyaw0sUZCxyOJ655QWcySlWZlBmUgj9QNvURAvHCX/wCwE1ISkuQLG+g6PAX/AE845LXIGHmJUPKJIWKhKZhUtzqDmcfKD3+ShTAnVgpgxY0fY9I5JJwdHVF8lZYVikFJBCSMrgKJ0H5FCo7WiM8RCAkZsyGqktmAaz/m7j5awNxvlg1zBiGNMpfrYQMxSg1QXHXm/mMlYG+Ib4hi5U5ITKmCWoF2IqaNXQvSogRMUUcsxOZAuUGj9W+8A8SkvY9xX+YUmeu6Vl+594ZKhHKwrKxoy/hpzK0FBX/iae8RKwagPNmJEtazUINbWI1gWjFDMfMYL3TyluqbHuGgpJXnAqFNpf2P2eG6BphBGJIAGWFFJWID1EwdAS30hQA0H/EJkyFSmzLUtVrlStKxp+HcQVMSl0pSuvK9QLOYD47j8mWtJVhlqCGImUIqBUbVpWBeIxqytUxEqdJlLotQA80j4mSDVIb8zdBEvxtoPNezRcVwz5g1wSD+VIDfEd+l4p4rGrXLly0pSVBOUKYAhOpf8ieuvWB2I42opR+FOTKBKUpy8yiACwBLqLGp77QybxspqcPOlILVUkhRNTYtmsbFhAjimxnOKDPB8MmUDTOo/GvUn9IDjKPc+0EUTktyy3A6sxN9aRlRxBSxmRLnZM4SwSUk5hUtVRbUvFzEEST+FmyJSVrBIUoMLB9b3eC4pDJthZOPlmWwIUgmtaUNWOsdnYlAFAatd7m3z6RlpnGErV5WGlrQ5yrWtL5S9gKhNTfeJU4NWHUpZE6alOVkVJdZILUcqo/Y0jKH7C5ejRf+SCW+DqzsKttUwk4ivxZg2bXW1bRQ4dxVS2R5c6XnJGaYjkSkf7iXL++kGk4gZfLloVsVlJQCOj19Wg8aF5FWTjktmqzsQHJB66w6dNC5vmuAMmSXSwdyST8RPy7xzieFChKTyukg8tWAGm8O/wAcpUEhIXR2L5h/8/zCXsbjogE9QJSEsFam5GraiJRKWVJKV5TfKwoLN0+TxUXOUKVSXIdR5q7vHZU9QqVJJ/UXqBdgLt8oa0CmEZKAAFkuACRsCTVg3S5gPgZiRMnskhlhZdTupSQWA/LbrV4S+ITQAxpXMQMxYWoKQM4RM8yWJctWeaJqRMUQBrzPXQG0Z9Bj2aRM5MwBSkkOGygVSd1FmaKvEcItATMQ+UPmSkUIANVJs+rpi3jpgClFDZXYkMz65hpaGjGLkS1KyBUsOrlLkJNbH6QyEZn8RhR5WdDkKImFjoWzZdQBdukQYbCkrVOkqSXPOlyApIsphYxPxTEGXVKMkmZlylQcAqHM5BdAD23F4alPlZUBqiih+YasQddoD1sZKwgcy5asqebYklY0YbCMR4tw65YRMQMilulctWigKKDUYi4/eNhwrCAEpK1pUgCobMUuWD9IzH+pOBXMCFylE1ysTUm+YP6hoeDTYmSNI87lqyuCIsTpnKDcOK/JxEvDlhilQrUEEVeumkQYjBEWDB7HXt+0dqZyGl8Fzky8SWIIWks+hBfXp949BHEAtQQWHK9QPnS46x4zw3HHDzkTRdJ9iGPsY354mJjKTRJS+rehH3jnyrystjeqNPiUylcrhaTcM7d9WgJjOG0IllxoCajoFbdDA4KIJOb1FXGx19YvIxaGDqI+h70idDNgRU0ihoQWaxpoesRGeCLEF7/xrFjxPdCkFy7NRyPu0Uk2BLddDBASGfmYlOYCjUp1GsSTJL1l06F4aCNvQgR1OXR0nd3ECjdEicbPFHXT194UOC5m6D1rCjbNaLviObLK1pfEKUCKoI8pwkfDc0OtKj1ibw/gfOJEybjkqYqsQg5fy5lO0ajw7wHy1JVM5l3Cfyp6ndUaDy1KW1upuYRS0dDlXRlh4WUSl8ZPzMwZRJCdA5sBt1uY6cQkJmLbFKCFAF5YerDlH6Q31MayaRKBU+ZVnpGPxPFziJvx5ZCCyjXnUPypa8FpC8mypxTHgYhPlHEFgHKf/Wt3oz1NWL0pDcUnypCwlU/zJq8hSQTlIJLoFyliz9II4zFknMBlShglJ09GAHzMcwmLE6ZnBJKXdQppYQidDMDeGMSiSp1pxHMySSjlzZi3r3jU/wDm2meUZWIJJy50pdDnldgXbrFnD+cACXGbm5ymjWcCwhy8fMI5pksqerAhLbBiD6kwedgoqo4qJcwSlS56ygkEiWSnM7OC/vB3KBUqYdT9BFOTiiXUFDagYQPxcwpWgkpVWpq8I5WFJIL4H/2KmKFTY/ZodxDEFAKiLaMPcmwignGEKYBxep6RyZiws0VlIqp2oI0TSI14c5goV8wuoXSPT7tDZslScySpkXcNTuDFbDY3OklykOehZ6QzGTCtICTShBF6GoO7xUnZHOSkpmZGSk6Bxb8z2Y7RnPCmJeVMQKHzTlUGFi1TrBbj/EkolElxdxuYyXBce8smxLrKehO5sR0jNNxDFqzarxXMpSFFMxTJU7lJIdmSaAxaw+ImigABy1DkB9aaCM3IxNi7kbdN+sX0cQJS4+IGvbrCpMLaXRPiuHqmgOoIZyEVEqtzQuYbheHrlykyyHb4QluTqmtqWhqeJZmIpUsPsY7jcflykPzUJ69vvDON6ApV0W0H4VBJC00UVUChe9i2zx5zxXjfnYtSErBl5mlkWoD8wb+sanxJxAf4c2Wk/EQ+tCoZh8qR5b5gSsEVaKYsSpksuS2W/ESVCa5oSASRY6P3p9IZgpqlXU4G9os8en5shBzJIJG7cor1tAtJamkdEP8AKIy7DeMwSFpcEJV0t8tIl4LmSgoNWqB9YE4RtzBKUAkggl4WS1Rk6YWOhcVsf3h0mXmJBPpzM8QzlhgopKQb6sd+gh6yoauemo/eOdF2NGGc/lVWl6H1iVcpSX99obImUZ+xI9j1i3Knm7Pvv/IgsBVyq0tehBHpHETA7KFflF0YeWsuOVWrU9t4r4nClilfOjQiih6ftGpGsjOX9f1hRW8j9MwNo4rCjUDR7FhsYEgDXQR2bxD1OsBuHzklCsymPoPnEKseEy1HKVqD5UgtVhHPKdF1GyxxDEpzZVKGdQoAeeug0T3gRxvHjDywBlK7Jb8n8wKnSlEqXMBB5iljV6NmOvaKEnDurNMJU2mj7Q0KkF6LU1M3EJHOUpUXUo3MabDzkSpQYsE6tU9hZ4Cyls1QGFhpHRNa9QbDUxSvROw4vHqUM0zlpypez6q3LaRSRijMIAcJF2iLh8qXNUrzCQQxABo1bxJw0JWVuKPRi1MzD2ibyR39DKL0E5eID37AWH7xW4pjz5stP5RX1ibDy00/DVXLR7Pmc+wgDPxbzH2DQsZKTC1Qcn4wuCCBFPiM4UKzy6kb6ekCDNzElURYrGukjfTtFIqhZOzQSGUHVQbffvEWIxyZYZJzHQRnJGKWRlU5ItoIh84pNaPqYcUs8YnlT+YsWBCR/awKkTGzLNSaMNB1gqrBoMoqJ5y5B0DE09aRVwGFlrWoLORDXrU/14CyJp/QeNClTsoQBqMz99IuHFBwR/PZohkeXMVMTLrkJCXdgA9KauIbPlJQATRb9WZusZTTdGcX2XMJO5ampcjtD04okEE1TUdoGSFGoIq9+kTJDMb9ekPQlkHiaeDIUwYkgECx/pjEIlVALsdY2fFXVKXT4eb5RllTd4tj6JT7I58lmD0uGt1b5CIlJji5pd4etQIp/wBRVCEEtZBpGr4BLChmVUxlZUt1N2+safhszIW+XXpEM/VIpjW7NVLwKFIBz5VVcEEpZ2oRV20asQz+FAqyylE8hUygA5BNBs7BhW8WOGY1AfMCQbMQCCNKxNgZPmTF3HItQANiKpr3jhc+Ft9HVSaSXYNxmDaTloZjBZFMzVJBDuSAC7bRVlSVIJFwkgZnSGJIA1dnUA8aXimGShctDELObP8AExuzFV/iX84AeeU0UQZaiMzjTld27CsPhzQlG1YuSEk6CeFSlbOnIoZanLYJWSXNhy1eLeKlEhYC0JyukvlL8oAI1FTA3iGBCVSlyFlaJq1ZnZmBCAGI5eUmLqihCJpUpMxRKwlDhkgEitiSGB9AB0Ryx6avYyUutAD/AMVusv0NPpChf5Y/UR6wo6tnPouy1GsRLWQaE/OFCibKIoTZqiouSa7mLifhEKFDI0hJNT3iQHmhQozFK6zzCLEtRe8KFGYUXJc1Tmp+ZimiFChBhhN4tSRaOQoZAZX4iGIakJAcQoUOKV5w5odhvh9TChQfQvsC8OURnYtzG3eLylE5XL1hQoL7CWJlomT8IhQoDMO0jD4qOwopjEmU1R2XChRYmSj7QbSeQekKFEM3orjDMg19BBMHlhQo42WIMXOUbqJazkxFLhQomii6IcGq40BP1iov4ld39d4UKOuBCZJOQHsP6IUKFDin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09" name="AutoShape 12" descr="data:image/jpeg;base64,/9j/4AAQSkZJRgABAQAAAQABAAD/2wCEAAkGBxQTEhUTExQVFhUXGB0YFxYXGR8cIBwcGyEcIBodHBseHCghHxolHB0fIjEiJSkrLi4uHx8zODMsNygtLisBCgoKDg0OGxAQGzQkICQvLCwsLS8sMjQsNCwsLCwsNDcvMCwsLDQsNCwsNDQsLywsLCwsLCwsLCwsLCw0LCwsLP/AABEIAMIBAwMBIgACEQEDEQH/xAAcAAABBQEBAQAAAAAAAAAAAAAFAAMEBgcBAgj/xABIEAACAQIEAwYCBggFAQcFAQABAhEDIQAEEjEFQVEGEyJhcYEykQdCobHR8BQjUmJyssHhFTM0gvEkFkNTY5Ki0jVUg5PCF//EABoBAAIDAQEAAAAAAAAAAAAAAAIDAAEEBQb/xAAyEQACAgECBAMGBgMBAQAAAAABAgARAxIhBDFBURMiYTJxgaGx8AUVkcHR4SNS8UIU/9oADAMBAAIRAxEAPwA/m+0VJ9IXMBSLFVZ7wP3eczjlHjkMiJmgSv8AmUyGLNe58SlhM7dBaMZ1X4GUqMRVF6moEKSR8XJhG589pjlgjmF1qqsZ0mxMAg8yCADve3ljAc6q3eWcm2ky4cZ4s1TLimmYK1lK66gZlBidUaFBm8i0WEjDOT4rVUOP0kASgpsWdz4dRcsWQ/uk22xWEzDTDg1QObGH/wDXsw/i+eJ+UKtamQzT8EaXEcwJ366SR1xDlN6hv99pa0eRloqcdH6NXSrmQKjo6JUWV0sVIXxBV0kGDPKJxB4HXIIK5t2bxQveVqu6ncPqDeLYi8b+QipmDqGsggxqgAGx6Yi1cwoDK6oTpYU2ulRAY16GIZTMTqKEgGOciLnDHzGoR2E0XKZisr6qveMjL8PdsIINiP1a20yTM3tYYrNDiBSshqZwsgcsRrqSwnYqRp0rtuNvMyD4h2ozGZWmpLFNittKgQPF4vESDOpidthyh8LyKQatWqxandaaAjXY2BIJBnzA23jDGzDp85fh17Zo9uv9fGvS5eM5xd1UlsyqhtZRmkeCToNqfK0m4tEzh+l2xymhNWaQ1AFLxO4Hi5RB9Om2KVlclXGcarlK4pg6AzKAtMizshW+oAHY2IBJM2Mntfwbh+mpXNU0K7GmCoAKXIBIRRqWQZMkgfZh1WIprEt9LtllL/8AUhrG4BtBI6AdPInDtDthlWkCvr5wqmQOeoQPMe3vjOMv2ROlHZ0FAKQaxMByGMgCZ8S3E7zifRzGVpE0svReq+mWqFbgRdlWPCCguTA36jEYACWtEgXVy75LtTlmBYVwZMiA0WCgkQsRIP24IZfjVKopdHLKCQSqOQCNwfDvf7sYyM9TZw65gxPhEQRJsANM+QEE+uLrlM+Vy5zFME1Kg8A06mIGzFPiZZBEtGmRG+FrZNETXl4dEWw9/foT85YuN8dRaZ01xTYAkllYAAqwW5Q21lTPl7Edlu0mqy5ymbpJCkxbxCO73JII5WbaRArjVB6/D3RFqPVZAArWfVILLBhVBiRpF1GAg4atGoxWoG1pTZEG4AUCWhiJ1GAPvnEZmXapnCEnblLjR7ULSUtXzKWF5DBdcCL92CASJv1IAtePlu2VIwDnabi3iAMkAjkEA1EXOwmwGBFGmDEyf3T59YtPliF2h4bSqUwXZKbrZXMDf6p6jbz5jnIrl7ibm/DmGPVq+H9y8VO1mUDEDMR4vPaCDMiI2Nri+PQ7WZdgsVoJsCJIJ5SI9p9ZjfGPZpGRwhIGkeJoLAj90lTA2vNgdhtiVXzI+LUzSPCSGEgTcEyNNjEHzwYazU5mog0ZsDcaRiUUvIIkAMSPh5C8xcj1x5HarLa+777x/slX1fIrjI+Ct3VQV0ZTHiKMQbzYyCCAN97YtPE+12UfStbLHWQSWDRp6FW3a35I2vbqZo0IxAx77daG8vr8ZpgwTUHqj/8AxxEq9qMvTPjqFd91YWkkHa+KVxHgWadaVbLVHqUigK02syg3I5qTt1FsSaueorTglkKwrU6iksSd7gb+wO++Bsg2RtD8FGVQreY9KkjK9tQiMrZ3L1HtDMG5BAfhRImHbbdrWgYKZbt3lZJqZqkACQNOo2OmJkbyCbcjjPOO8Hy702r0m0hY1afEpLGBz3kgb4rvEOE1KIV2U6GAZWiAQwBHzEY6ODFw+YbMb7TLmXJiYqwm2/8AbvIA/wCpSLAxPK1oF/XAlO3FNT/q6DDQo8WoTUDHURCiFIOxuIG2MYB8sIDGr8tTuYjxjN5yPbjJ+DvM3TnSobeC31jEWE/ZHtATtxSDj/q6JQs06pkLMp8Kj6sC0mZN7xisYWJ+XJ3MnjGbRlu3SAUw2ayzQYqHxyVgXGwDb8onph2h26pSNeay+liwbSWlRpYqb31TC2m5B5XxLHfbF/lydzJ4xm8jjuXqgVFqKQQL+YEH7QcLFA7L/wCmT1f+dscxjbCFYi+UYGJEkVqZ1GepiZG8bThkggTeAYJ8/lcfLBWpWXUwkTMdRtYXGA/aN1VVWQvikCPl6TJ58ueOIMCk3cY2IAXcdbLNMR6c7HYdMeVy61GZLEi/nPSRsff5YarcSYUU0t4tUGxkAX21bzzJtJxCoZz9drKwSbmFEx01eR8tueCGFR1i/KCIUVKhPiOq/wBeQwifr/W2+tPlhupkIqBmJ2gA3E3ufDqO/Ii4EztgiM2Jgi0WiZv5C3PfbHsZpebdbbxflvfA0rb3vHqAOTSEMmyrYADkFG3WwAjz+3EeqTcSuq8T/UC+CgrCTLARaCY5ciDBFsevCW5AmLekHaSOuBOMHe/1gnEDuDIvCOK1aWrV3bBz4qfi0sYgGJmbW2vytOIuf4bTzVZmkoWA0CswZNSxAaUnSb78zJOCdbLKwuIIO49OmIdTKEDYED/nlg2bKhuRlcG+c5x/K1UyqPmERGR6VMKhA1qHGtS4JBENYqRF8D+K5w18uKFKmKXdjM1alIeFagotFOQolqiJclt9JxOp5qBBVGXfSyhoPIqd0b95Sp2vbDb5WgzIRTcpoqI1FnJvVM1H7ydZZh+ThicQtW3OUzqxsCoFynACaK1WqArpD93pqq3iuI1UwhE8wxBAMTi5cIz9FMmKPxOolUrJrEm5AAGwN1LbT5YFdpOM95TWglMU6KLC0/igCwkxMDYQLXGPHZ4hrPpkL4Q1hPuYJ6T0xeTIWXyxuJNbBU694WHEarrFJEpiPEVWNRFhc3U+SxM4YStTQxVSNJiYmNiLxIEqpvaQCdseOMZ6rSpLUCsJqtRhRzAVhJiNJmBaMS1zBcVg6ajQDBtMSD4obxH90kRva2LTGw3Jua0KY7VW366hsf4jLlUKlagKuIA3IgCCDsfXn8sJ87RLqgUVaxNrAxz3MgQekkW6Y88K4QtfUVJkUadSA0WdkiR6Ei8GZHI4I5DKfouf0vTVKLM7K6ganJqVVSne5lVBEQIMk4aU3smUvEqRSrR6da9wlY4plM0WRlRe7amrsEAY+MGRHxNdRsPOMB8whUJUqoEJgQrRz3KkkC/X3xe1UVq4FF1inSVHXVJD0y4+HmSoWY2w3VoB011FCEiNRENfqGUn2INjGFGwLEEcP4/U6+tjb9ZQlYyDpUkRpJgTHlJI+Y254ek6PEZBsFBNrncXPlsbcsO5rPtlqn/ixzdNOpYgbcwLdPLbEbNinuBDEXAYldRuB4oPw+c8xOC3uc/INO3WF8hx3M0qfd0arLq5H1vpkGD5j3nBheN0KtBV4gC7lwoMAFVg3FTVf0MC9o2FTpyi6gR4YafnPLY+f9cTMkozTikdILAeJ2Ci37x5zAsLzhq028fjyFF0Hlz9fgZotbh2XzGUNDLPTNKPHScsCVsbsWDCSPiuLbNibnDSSj3eZNMqqhRA2UC2kEmABaS33wKnxDsEMvlnTVVqM9g+nUlOCDq7seJp2sGJn4YmC9TslRrU6ZPeKaaKuh2OhtIA1ET4SYmxtzXcYLfoJPIXssffW/1lYzXZ3LZhC2WJQSQCdiR7CPtxUc9watSJDobcxcH0xrOXQU6YpqEgEiFiB6Ryv0GPf6IWlQRp2IiQft3wWL8Ty4mKtuIb8Kji12mKYRjzxYO23D0o5iEAAImBYef5FrYE5HJl28WoIN30mJvYEiJtjvLxCHGMh2BnOKENpkUYQwZ49wruwtSmCabASd9L3sT5gAieuA8H5YZjcOupYJFGpeuy/wDpqfq387Y5jvZf/TJ6t/O2OY5uT2z7zHLyE8VuKIlV11kHUZEGPe35tgPxXOBnMEn0JG+53ke45HBftTlcq1QD9ZSq3BBExe3MFhJNon15VzNcGr0SpdGKHxbGdJ3IBixHPHBXGFO/OMfDlVA7DynkZ6bMWAv8xvtsR/flOFRcTvBjaL8+cA/k+mIlAFiqgXO1t5NoA+W5/EpwvJ6tLNtPubHcdNum2DYhRvM8OK1p5crfnmcEcvlVaO7Ae27N96yI9/74AcS4qtFYI1tYaR57SSOgP4YkcFzlGiveVHZWbxLRpnUzajbw3gfxaZkQDhODDdkiasAW/NLFmV0hie8RViAAY3jwt4RGqRqIG03x4OUD/wCXTEDqSGEWOqGAmZ2ETtIxE/xAOpp1iEqVAyrTE7KxGmZiw+Zk4C8J4wUIatSquqiBWXVaBA1CyuQOcg+uNbYRUcrqdmFD3f3DDZnQxUQQDAtF9jBja0XHLriVRqSAQGiD9gFt8CcymlFqR+rqK1SneAyg3tuINj6jywsvmCQrLIkC2/8Aaf7Yxa2RiDyiRl0tXSE61DVtE77Rt+fXAbiLugkJqI3G1uv9sFctmtdiACOU+nXf5YkVqYax/rvJ/tgtCv5lhMgyC1lIzPFlqRqVlInYBt/Uf0xPyKKynxTBIMiCD6wPsOCOf4Kjbop6MLHkfKLDDGXy6U50qJJkkySfefuxXiBBQHwiVL4zvC1ZG7gMkt3aAvrMeImEAGkmy31Dz3IxDzNSs9JxrNN6yrrOqLISAJAJmC1zuGHQY8mob78pAt88elHOOVwDgGznmoqMbOzG23kTgy1MmKtRCrVGTQtNTIC7+I2BaVU2PW4OJdDi7Zgfr6fwOHQNuDeSIbl57z5YbUc7m/X+uFtMT9o9dxieOxErx2HKN5Ls/TNU1KOrwLOkseYKm4BYQCSPQYKVYWzNJHhkmT8ybbeWBxeBqmw3jA9+IprIfwifCx+E9L/VPrGG48rHbr3mjC2bIp3Okc+0m5yjTqmGBPTkR84vgPX4AaRB1g9dgZuY0ib2+28YsfcLpEi0CDuIP7Nxc/8AOBnEM6yIwVpAIUgjk1t4vEfZgkVruA+BBv8AGRcs3iYEzI2A9oPLngtxrsmEUVqTFajMAAhhTI2Cib+kD78AcnXUsCbqSAL2gb6fFufwxZ+NZzNUBTqUSDTF5GoNNt5UCLxzBvI5YLfUIeLv16R7JHimWytSWKNEUqQAao5kToplWAOmTb3U74L8YyWfrIhFWmVKL3rKPEHAGsabAwZ5z6YF5Xt8ldVp5mgr+IazpAIHIxsx1QRHT4cFuI9phTqChl6L6reEIQVXrpiwAk8x6Y0ErXOUuvxDSix6be/tGsmlLL5aHqNuW1Pckk+npit8R7bgAigCSfrNPzj15euIfaRBmcw2is7NYKjJfVHw+Ek8xeI9MVbMUGRijqVZTBVgQR6g3GNvBcHw72xNnt2g8U+dAC3I8j3jmezb1mLVGLHqT93TBPs9xBkY3JJ2j+o53g4DThGcdbJgRxREwBiIf49x0uKlJVUI5Utf6ymSViBci++xxX8LCwePGuMUsEknnL32X/01P/d/M2OY72X/ANNT9W/nbCxzcntn3mPXkJYH4vka1IpnA005GpvETc2VgJm9gdp3xHqo9Sg4yVUVkEfqqgGtPSRGq3KD1GKXmc4rVCrRHeEHY/W/PXBzg3FqmU/yW8BuUNwbkbG4HnY45hW9uk1rlUC2Hmux2/SdyfC1rg97op1lNqbLpmP3pImfQY6KRWQR4QdO4NxYiZO3v74IZHtP+l1u7zdOkiGSHMqUH7rgG+1yR6WwS7M9msqdVSlV79ip006mnwjkbjV5A7QTGMr8OG9mNzY8ZZmyHcixp5X6/frKfwjPPQbOtpSqXpNSCpD6SQIOhlNwwViDMgEYMdjOz+VWnTzFZ3FZlnuytlJ6AoSLczPtg9wfs0q98tfLjTWcudRHhP7NIgKRT8TX8JP7JBnAvjGUSgyijVDDVOkwWUCeemWExNxhja8a2JnxIhvUa2MJ0qNJQSyc5JKk+twIwsiMoqszhhfZQCI5gSpg72kYqVPjFQu6PIWbWa56zsZ6DCo0naSpZgfEFIA1HaL849xIvfCFdlNiakC5vKO23vnrtQVr5gLRR0yy5c0qYIFmLMWsGO+qT1I8sOZHhzrTCgTpWJ2mB6/m2+JtJgphhB/ZNh9Ybzf4GO/K+Jz1IUm7NEBQBJ5ws9YtJ9cW6Mx80Zh4LCyFnb9q/WAFbb4pPl9uJOXzDAAct/b7T549ZtXYljSZJJAEgyBPiMbSOXniOp2sARe/44ysGQzBkxPhb6HvCqVARYzziOVwLfLDNfKhtrEco6bDcRgdTqaXsIIvv0sb79MEKGbBMG3nE8/nh4cOKeEHVhTSFUQqYJ2+/wB8eJ9bc/8AnBZ1DLcA2gWvbkOfL7cQczSIvBF+lred/vwvJj0xT4q3HKR2IB8x1t/b7McNQAhSQCTbzjlEnfb3x7ZpkExHXHgmYsDBtInfp0woVFdd55qLIIGr7oOBFTgdXxBKo0nfVvtziQ23lgw1WCoKsQxiReOhPl5n03iXTF4A25Ejb/jBq7JyjMeRsZ1KagDI5M0PDX1hGayq+nVvIB3EtEhYJHzwZqcPpFmCidZBbvASmom8AMCOYF45xzw4o2nb129vTA986mrRMTsTYH0O3lE40eO2SgNo7FqYnSNuv3741k+EutYNSKIddgGZradJEGCVmbE8umxftXxnSqUzqL2YPBCWBsCdzfkbdRjq5YEXmeU2+3kB8sRc3m+7Vg2h1VWOlxMjmSNz739MGpYsDzqOZdKkA85X6tVWMmJ6/len5OC+UzlcutQVX0qNOkMRCgTCmTFvK3KMAQ6zKzH7I29CZt9vriRSzL09xAaY6THLkT740bMaMy4czY21Id5ouf4nw2uoqVgyVZABUDXPWQII5k/ZiDxrh9eulNqIp5ymGOlyqlxy0nV9W/JosLi2KdldLkh7g32JvyuefpH9cFavGM1RCdzUcpSkBZmAYvI9NjI6jBb8x/c0YMqUP9gevsxzi/Yk09BDr3lRhNGyhBfvG1M5kL4ZAnntY4b472ArUh3mXb9JpG4K2eOR0/WEc1JnoMWIdt6rZZKtfKCoDURFZ5SSZIgBTrMixAAkiwxL7QcYza1DRpUGp3+NrLfow+L2v5HGnHxmRN7uKbAcjnkOvQCZGyxIIIIsQbH5cvfHLYl8XDCvU1mW1HU3U9dsRBjuo2pQe8wsKJEvfZf/AEyer/ztjmO9lz/0yerfztjmOZk9s+8x68hPeY4Fl847tQcUnUkkBBBMmSyg7iNwRvscAOJ8MzOWnvEOgW7xTK72nmLnmMDK9Zlq1CrEeNtvU4PcL7WuCq5iKiDckSY6E8x69MJy8BkTfGbHbrDXMjbMKPeRsrxBTTVWt8I59Dv1+zB3gfY3MgiqKho0vihgS20+FAZBg7yD92O5ngWUzamplX7ptV1UW5xqSYEgbjzscN9luO8QouKVNGqr0USsX3uFUHqCvnOMWqzRG4mhFYA6WG/z/WHeD5WvXXNJ+lsGaqTSLN3kJt41LeBjIGk6T4SdO+B+e7PnLeN9TuTBqMZB32vYfM+ZwayXaHM1lzJp5ZC1CqacUzeYIMSfFsDYfWHhscAM1mc3Iq1iu8CjvAPMnqPKR6YXlUMCK3hYgzLpLBQfv3/rtImaDIgYqRJgE9DeYAJiLYL5XKygek87SDy68vsMYrOf4katRiZCxtJPsQL7mZn2xM4NIphi4B7xEcSFhGIE3sQCQdz92EphUCDjOPHkIokd7394hWrxA6WTMUxZdwDBkRMC4N+RIidsM0+IuoHd0i7k6QQCACLmSQLX8hvfEftDxqlTq1lZ+8CogDKohSCSwJkA+GI3O87zi48b4VRqJUppU0s1TUjC0StLntspseu2HELpu48cS+rYX61vX36QKcq3cl8w19CvK7KTVKdY5GTfzm+IdTh5iVJdb+Rj02OGuIdrlXLUqDU6yq1IUyhTSwRXID/F4qn6vUZAALWkHEyhm8vURWpVHCNSuCBrJLP4iB4DbSPKOWFZMStLTF4pIdbvre4/mVs1gKx1EbbHex6X6DBBmt6jcD3tff1wISVcAh5FuY/ER5fkF1e1pjkbegxnzLVTnOAJNy+a2UqfPa1jtI8+uJm4mAPLfrzBF8BzPSfX83x7fiApga2VRzlZ6eVxfF48v/kw0y9GkjMZcgWUGTJIJMT+71xEB1dT8sEGzgCjmY9riBv+bYiZpu8VgQYYMJAWYPMciR0OBdUPIyyis1AwdlOILUYrMWEet58jaD74mKZ6/n7sDuC8D7qpr+NV+ABGBuIMz9W3KfbmTY35i+3X8MDlUA+WLbEUALTw5kkWB2vvfpGAma4dW1kKFcNygCN48JMRykHlywarZgADU0SwUDqTYcsKlWkAiYIEG1x+TikYr02l4sz4mtDUBcL7+nNNmZENhbWAZElRqEwL6ZA5nacGqmSU+MO7q6QVMAxAEyosSBJtG0YdqgsuhlDLIJDX22t6f0wxSrB7oRpNpAsf7/m2NJzM4pRXeOxksfL8/WRanCqQeVJpqbEEA/Fa+1r+ROCOfqKlAhdOkgKthtYAlieV4JmIwxnuECot7je3235TMReZxWc/lnosLyrEiYIPmTYD0I6zbFqrNzMDIjJH6dIEkDzAgCNj0Y85Np9+RfhefbI19Way5YfVNQEqb/EjC3IX0k+V8CckVZ/G1trAkk9LDn1uPW2L5mq2VzH6PSrVQq6ZNMCWEx8Qkss+hPtfDwxBAErAo3JFwpmuO5HMKlVq70YYCNOsTPIaWS37USom6zj3xntPQoJ3RPenYKZYnpvcn1PvhrPdjqLUqS5WnSajrWozI8MxWdOqpocsvigrFgTcbEln8hQnvKiJTrtu6ASx9Bvf52vyw06oa+Hq3siVTifBlzFA1Xpd05XUvI3/AGpH3+W+M2K36xjX8zUAy9R00mFMFvl8N77gCN4xkD7knrf3x0fwrIzKwJujF8WoDChUvPZY/wDS0/Vv52wsLst/paf+7+dsLF5PbPvMWvISmZ3/ADan8bfecPcL4VVzDaaak9TBgDzIBwznR+tf+NvvONO7LZpDl0QFWaNICkeHyIAmfPGjjOJbBjtRcHDjDtRMG5DhbZBWekrV6rDTCxpAFzBJBgwOU8gMS+zXb2iEFCvSCDbw+E3tJFlb7CehwVz+ZpUE1VHVFHWxJ6CdyenliP2Wy3D6gDqUOY5NVA+LlpjwzN7+LHATK+Vi7HedB0RFqtvp/wBkvJ8dyVMO9OrVIptp/WaxvyXXvdSOtoiBGKv2o7UNXQtTo+AH/NK26b2J6biJA54unDOC9wK3erRKVnL1p8QdzFyGLaRv4DO86uWKn25zNLR3eWYlpBdBtoAIIP7skfFbphjX3iVrSaWz9JSS8m/3m8+Ubf3we4OCCzSwUjwgExO0yVHQi3U9MV/Lgm4HyHPzA+2cWjhSlkVFBNzsdtpJANuQk4zZWIXaZkUk0onKnD6WvvCjs2rUBqldU7kBZPQCcSs9wmo9daqVYSE8JBJBVV1AMSSBqB/tOCmUyYUTvG7f0H44nKpiALHrzwtC4G5ne4fgaF5T8ILfLlk0s0iZjefWTJH4YWaopSEU1MX0rsBN9POBPK5ubnkSZRcGxHTn0scNZoU1XxMFMkHUYtaLmBGIupb0x+bgeHKgA0eQ+vWUnNLmHeSUBBERsBzn6xm3ytgrTM2O/wDXy3th7M1KN9Lj1VSw+y2+IIzYdyogesdOQ3HLCsoc7sJxcnBZFJog0L2PSSB0Pn+ZwC7R8Oqu6uqO9MKB4BqIM3lRcEW5XwdVCQYmYmJiYv1+zywqsHcG203n+2BR9BuZkK0dQjvC8vpWmtSS0DVtY7fVB+XTFh7TcPq09KZdVSmGktYa0tJV2OgVLEhXKqQREkHFdSrFzYDa0jBIdqMxQov3bN4UYkNf5Wke0DD+GzKr2RG2rbLtO57glcoBSrpVqlhpvTTSpNy5VtTdBoBuNonBnivDiuXBqKO8kKLadYi7aY8JkDYCzCROKB2A7QZqlWISoJektNtcEhaMCmq8hCkidrybmcWLiXFXqkksWnfUPU26egt88P4nMunTUpGoajylU4/kajlHpguigSiNJBm5C77bETOCmTy2iiin41XxCQY6AkSJjkMO7bx5jHmOY/H7YxhOTUoWCz46NLv7/wCv3jOeVmQ6BLTYExy97j2xXDVqISVR0q8yoNx1KwQy+e04tQNwb+k+/XHoVOXXdSbWuPcETi8eQJ0h4eJfGpS9j0/ffkfUbyHwrO1K4We7UmSTcatwNAAJLeZIUA+cYdPZ5nTTXgMhPiEhSSIm94kbb/19PSQMtQDQw5AQNomYmY9z52w8maIkyZNpJkSel7HD2z37AjEYkHa7jHDuysOpaopUsG0i7DSdouCpNoxK7bcKy8U2XQpafEihZiImIk3339cSVzEBblhusFYJPOP6GMCe0HDqlR2qCtMCe7cwBc+FSABPqL9TiY8lvbGEGCqdPORuBcUzGXqjxsUJ8RBgxzmbEx+0CekYL5DM08xnCO/zBOqKQCCQTaWAYyBJvbynbFVoZlkYo4Ktpbwmx2O3l6W8sTslmEZQ31xMMeXi+e2NhW+RkTiNN6luxXaWrMcKzlGszVmqVKLEl3p7x5hlMDYe18U/i3Z8I80a9J0aWXV4GF7K0grJ2B1QYO2Drdqc6NK06hYIbjdj0k/W9J/DB5qGTrGlVzFKoDADVVRqal7ypCmfdZ84wzDmfDYx9e8YxXMEfMbA2oc4C7MpGWQHeX/nbpjmL5XCEyjU2UgQykQRA2wsaDn1GyJi0jpMPzv+bU/jb7zjuVzr0mDoSCD1xzPf5tT+NvvOLb2a7HB1FaowZYnQsm/RjYD2nHU4jNjxJeTlM+NGY0sJ9l+MtnFelXUECCWIEMD9Ug85vbofLHrgn0fagMx3jBDJ7uiQxPkW+GORF8Es7wpalPuhqor+zSIBjlP95nyxR8jxPNZNtSOWXqDeLxO/yYHyx5zWjuzItDtOppdVA1b/AF+/WXPgXZ1GGZRjVp97VLoyAoUUbKSRDtcgkahAHiFsQuP5T/DKfeUQpJYKXiW0ncsCwIuBzCkkbYlVO2tWtle8Q0VYNpYMdB6aoMi1tm5TbEbNHMpQD6KVeSddRBqKhhLIRbkQLjzHnbFe1y8eLLQs0Ca+PrKTmc+KraiLkg6VjyFib8gYBHS+5L5erWWmK2X0qupVh4IYMVWCYFtcbfZGCGS7PrXRa1PwsDPd0z4lA5aWCyARNvK28uZrh1VaKrRpFqYK6tJUmFIcHQCWI66bDywvewAIg42xuSDyPMTuW7WLq7usBScNpnemY5h+lhc2iLnFjZyV1ErHxSIgjkS3TGXZljUZWbxSxk8vq2+zHrhGbqIVVGYIz+JBsbjltM88EcO202YvxBhs4uaHm86lOSTJ38lBvqYjYHpufLcDambQjUTLMD6xJiSPK0CNuc4H52kapAvGpQNJhpYjV4iD5cvPfBI8CajRqVK+tUFRVQga2ZWOlAo6s3XBJjo7wOI4sZV2u7+FQfTbWXUjSaa6yI2EqNvOb7YnZvK6aFFwL1O8kwATBAuQJ5RvyxoXZ3hOX1hgvd5kjVUgguBI8DmCEMgDSpuVwH4llXzNcZdqVWmqGqwqwo06ipDMAApUkNGkk/DMXOF5sTGyD93MGkm5QGGmoDGzKxABM6jEmOkE7dMTalTUbxe8beZ/4xJ452aNIlpRhIiojEG1xPMCQOo6nEYPte+3X8/PGLLYAWt5GyEoFPSN6thtfcevyGO0nvaQRsZP44QHnc+X5+7HmobE7c+v3jChFqSpsTtJACxAALRqKqqzHUqAT7zzx6CzuN/yZwxSqhlDeh3/ADy64eJvcQZ/M4trveE7sx8xnWJ8x7T9p2wiSSOfP5zjk2EzM2/M4Unn9/34qBOD003x2owgkxb5DHVBBFwPzO+OkyCJ35GMVJBOY4h4zKkpz03K9dQ6b7fI4LZOrTdNSspG0ruPLSefkfXAirwNS0pUKbarEx7zPOd8M0eDGjLuO8RoBALAkWJDaDqg7SDuOWN2LQwq50DmQqPDWu+/06/WFgw7whJECSJBHIx8j06xHKTfQYLoRfUhIjzNjMW8sNBEBDrSVX0Q0RA5KI20qsAdMROL8fqUilNVUhgZF1vI5gWG9owGz5KWAj4y4LE8t/fDGTyQr0xTYKVYkuzyoncmeRJvy36YlcV+j6nRovo7x2ey1I1LTEgzoBBccr6iZsN8VLLcbzLeCmmjXI1SWMAXIsIiRcjmMTOC9r81lCFJ1J0F1PtMe6kec41Y00c43MuPI14jv25fpLqnZKiaU0g1GqFVdTM0HSIJIDQNQk2NpBiZGBnG+C00yYNepUqAtANNlUJB/e3Ba3Pf3xHzvEs3mzP+RTPMjxHp4Zt7kHzOPIyIprTSWYd7JD3kkcwYm4BkCRgtOo2B8YS5ThUI5sA3pH8/9kngq0hQQaqzWN2iTc+W3Q9Ix3BKibD8f7Y5hgWhzmd8qsxOnn6zJM7/AJtQ/vt95xb+zfapVCUXGgAxqBNx5jr6eeKhnv8ANqfxt95wwcd7Pw6Z00tMCZChsTYc/nXNJnypouTYaiYm/oZtaYH72M0q1alJtNVWVjeGEW6jkR5qY9cQ8nxCpSMoxHWCb+R64ufDe01HNBcvmaQMwATcFuU9CbCRHqN8cfJwGTh7Kbj5zX465dm2PygKUcohAAiekfFtER9mLLwHtE+UTQFFSmBMQNRkTZgPvBxC4z2NIOqgyqFFqblrTJs8sSTPS33VzO1KtKVqo6G3xDe3Jtj7HGZXV9xDYOg0nl8pecjxKjn+8FSmMs6qSalM6SLW8BuxjpfoTyL9n+zXcUmrB/0ox4AhgATsPHBY26ecb4z+pXSokbTI+wW9fIYO9muEZ6ge9asKNECTUcwSB+60SB/5lhyxenezvG+NqVgh03zHQwtwPsbROXFKqtTvFYsK8aW9NIZgQoAHi3MkdcVviPZg5eqgWrTcBwfDZgCQPhgjV+6pJN7YsuQpcQzGUAauvf6iXSpGoIT4TKiLwSoYRHO04qPGso+XqQWqa4hnaQCSRZSARHlMTzxTMR0mZlGi737S+q9DLpTBSoBX0EM6AwVILKjfG7eEWVAIvNsWTifAcvnKaZihVqUjoIWrTa2m8q6kwwmQQQb+mKb2Y7QU3oCjmKdN6anwpUXUo5yGJkGb+KPniRx3tidEUk1KLhYCoIj4VgE2nfn1xDlUczBDLQ7yRw6hVyjgvVohFNzTTT3tjHeuxLW6LpEgWO2G+LdrWc6UEja4IX1C2n1N/XFIr9rAzr3wqC8F2uqz6XA25DBrh9ZW1EaYVvinewNuWxF74VlyMNhtOjw/ApmBIfl2ntMrVrHXVJNucX9APh9cP1eFrHh+Lzv/AM4drZghC0i0nxHSLG8nlbmRY4rPEM3naBU1Fb9Yw0IwsAY0wQBEg+RMH0wkYtYJj3x8Lw4COt31+/2k2vSZTEW6j82xC4i8LBmD59Pf78eFzNV6RzdanV7vUVTSDpi1xMBoi5vv5YH5nidOpADQRsWBHrcc7c+ceeFjGVflORlOIZPJdes9tWJpaRabTNzHLw3+X3XwUy1TUu4t93Xb8/bgDXqQAJWABAAB9BB3NtpBwW4U50kTFvxxeZfLFN7Ulhpi2EpkcgeW/wCInHrbr52/rjhUx5+9+u+MwlToE8rzb/nHh6mm5A6/nrthLuCAJ9f7df6YD8bdpAKGJkNym0RBkEGfWcGi6mqMxBSfMaEJ5Ks1UWkdORsbc4+3phyoWU+KCNp/59sBeH540yPArBoH7JEneQMF6vfVFDqhCkgxqGrQRIbSCWUSfhN4knGs4RRJ5R+PRkAQ8yaknLU9WkyAJ3/I2wzni9KqIp0KgKDUlZbG7bOrKYsDAJFrYKcU/U0TUKlCiz8PxH1I3M/m2K7keLrWaT4CPCBqE6QSZ1NZRLRbE4fHTWOUBsYTbrDqZiuqQEy1GmxGpKHiJjlqZzCmxMRJHqMVShmoq6ejQAfI2/Jm3PFx4rV1qoBlVEzKm+wgj7Vv6XBxMGTpVVotUpU2ZaaBSyS2w2I+cfjjTkyaKl48eu57VSSAo2t6fdH/ALedjiTS4UGgt4gDqA2EjbpPP9nfDfFOIUKFOWYqbEQLm3T++KZxTtoxGmiNAJ+Ikz9+Cx4s/EeyKHeGfCxe1uZfENto8px3FS7N1WbLozEkktJJ38TYWHnhdJ03yi/GvepSc9/m1P42+84YPrh/Pf5lT+NvvOGMegHKYYgMGeyCf9TTMaiJIB6wYIvuNx5jAbHVYi4wvKmtCveWpo3NtULyJbT+0IIPobz+OIufyFOsmh6S1F5k7De4kztzmd8ULgfbGpRGhxrWZuTPLbF04R2gp5ghKZiR8JsR5Ajefxx5biOBzYTdbd518fEI+xlc4z2U0frcq5GjxaHvtfwvvIjYz6jErgn0iVaf6vNJqXbxb8tmgsP92r1GCvanPCjRY93UaVKyBKrIPiYx4RHkZxQP0oPZ78h5en4D5YmEsw3MHLoU1W00vPdpKVKlTbLZd4qSU0pYkm8ESs73Bkxtir9qs0Kho/pDVqdYTKsqkLMXUmI9AbgWvgR4iFSk7KEAYCTpmBc7EG/y9Yxcspx7KnL91nEJ0A+InXJ5gTcGdgbbbDBsGNiXjOABdrN7j6bwDk+H1U06lY95dLQG9ABBm1r45mKlOlV7rMs1FWQksE16SdIXWoI0jxX53W18H6IapSf/AA6s0QP1VQQVn9ho+KB5EW8ph8GoK1R2zg015ELVFmK7MxmNUx4otFowgYAXvnFPwoUMSdJB2U89/rK32g4BXy9So7IalHSrjMIraCpsvjiAZAGkmZOO5fjuZhWdtYaSJVQZEqCxUAsYAGppOwnFk7T9p8ytOpRoFe7ZQjtZgpJOuQNQA084iwgxc8q8SpU8uuYanRq1jJdlMomtoM0xsusiGkQSPLGm1I9INZcTXREY4Zw3M1T31YL3YggtYCGmUEfFKqsi5DNc7YgVc0RWHfO7vr1EaT+7tIJeYF7z5YIcbasqrmM1UZiXNNaNNhIqD41apGmkQBfSGJ688U5OLVXpkO4abE6QPtBA+zAEE+zsIzHkx0Wyi29f+zXeD8VapSK13FSmq6hUZQukAX1KBpgbSOViIxT+1XZbLvTbN0QKegF2AWFfTcMqkzDdQAI9MSuyQNTJPTDadLXYkoB0h/EqiBFlkzveSWC00yxpVqgNJ00jS+pmVpDICqiwtpDRBLXPKiw02x3im0NuBQmUrScEagRqRWMb6WA0kgXvb3xYuFZbSCWINyAZmwJvc8+louMHs1xMFBSpIqoAiam8blUsssZgx0874gMTzjffpjHly3sIgJbUu8TKZv15GJ6zhFTI6C/znrzwNbisvoWmWv8AESBy6EE7YIR6ew+WEEEQsmF8daxVyLn67qupQGgyQJ2HSOWBNbipqoQbGb7edtj1nBLieXqkg0qjT+x+Ai59ZxXalYsSWUiSASdibgj1JHIjY741YFBFxO9wrwikKjqmknUY32tYyI2mbfdiyZmh+jIipD631OSpJiQII1QFPXa5MXjAnsvSfUdQgRpJ02uAw3sRedtsO9oDoqBZUkeg8R8oIkSPhOrp0wwm20zQlqh25mXzhZoZpTSd1JNjSYxq8oaxtYgTHliFlOyq0c3rGWiktPuwgg041f5hM6jWgkbEXHjGM7zNA62qUm0Em6SCDa3VTv8Ahiw8H7VZ51NEAswgamNl9z4v9sny6YcgCDlNBHi7hh8dpaOP8KpAeGoFJgaXM77Xv9s+uAva3N1MtlqYSQbLqJvYDYcud/T3byfCC1RamYc1XDAgTChpB2EE/f1GO9v3AywBKglvCAOVpvuOVud8MxebOgYbSmVVxtpNmZ3mK7OSXJJ88eI/P4Y4fbCx6YAAUJzJe+zH+mT1f+dscx3sv/pqf+7+Zscxy8vtn3mPXkJTM7/m1L/Xb+Y4YONZ7bJl8rWy9NMnlGautVpbLofFTCtEkjcE36xa9q6ucqQrf4bwwhhqWES40lrfq+cc/uvhg/EFr2ZXg+spE46Z68vz9uLjneJPSpvVfhvDQqCSO7EnxabAU/e8QJmDbAriHbOnSqNTPDuHtp5iisGRylJ54v8AMF/1k8H1gKMe6dUqZUwfI40X6N8xluIfpBqZDKL3SgqFpC5M+nLlin/9vaUA/wCE8Pg/+WffnivzBDtpk8E95K4Z2trIAjnWg2ndesHpg7X4fkc4S1Fu5q8woA1f7PhO+4gnzxWn7coIDcIyAm4mk1wdok3GL72jGWy1XQmRyRAVWk0byRJ2Yc9sc7iXwHzAFT6TTiD8juJSc/wrM0GNTQWpgae8UWgACSASVFvLEccSDxJEFrmxEEj+nni08b7d5jLqsZHLaAIJCsoB57N8N9+pxYewVPL8SyxzNXI5QOahUxRB+HTcsZJP5jnhCsasyMBcqfCuIvlb0GKqfEV5G/7JtEDlHPBTIdq6mYrd3m1pdyTIJUwo/dZZYE9THnPLQB2ayl4ytDzhBfnER1wqfBMsVBGWogaZA0jmJ6Yom4SZCt2Ab7ym/wDZBaLitl6lKorA6aVUqwYHfSSL/ZvywB49WpKlTKfo7UO9Him8GQwC6iPDIBjV08oG8H7dvXqpSp8OyOs7MQRpABLHUTIECSBvtBw7xv6R61Jzl6+RybFAo0tqcAEBlAluUjbEKXsI9OIqi9sKognae34dVpVlSrSZqdWpnHFNmUgo9NSjK8lFqd4piSDte+PXFuGjK0MtSqwtfu9bqKdPWCNl7ymA5Ug7kt8POLa9S4fTanp7mmqkaoIEahcHTBG8HriPU7NZW5OTy8m5JRTcRBNsUTcykCtpknBs/UTUA5AqKQQxDEgkSCStyeoiTJtiW4A5hRO9rY1Kh2ayYkrlaCmSPCija3IeXLD6cDywYMMvSDLsQtx6GMZsmEs13Kxot/5Ca9Jh/FeLsrFEgmYM+XLSOc9cIZbMVApqQoYHTH4DaJG97421+A5Yuztl6JdrliolvVok49Pw2l4QaFM2LAkWBWAAPCYscEMIAmtOIGMkYxpB/X4nn+3pMfThLUzqC0WBuRBkeQsIxBpZGt3pYU6qJFjrDCOXxgyJ5DbG4DhVDnRpeY0/26Y4nB6IEd1Ttay7iLbWF5xeiLOXtMXPF1VtFRWTzYSJ9ibc7YmytVbkOCN97dJxp1TsvlDvksqbndRaLarpfD1LsxlUMrlcuCReEC+9lJ9p6YA4P9TEsqEeUUflMUzyV6HwVGalO07CwI8h6dJ3xBGbqVHJMlyZMzc7TFvS83xvZ4Jl+dCje2wO07eAT/YY6/ZrJlpOVoWMyUEz1Ft/fDVBHOBpPeYY2TzBC1QjPrAI0CTfbwLcW6WHPFj7N5auuZ/RnpgO1HvdJOygkCYOkHyN7gxjSeL53JZJDUrGlRBFvEQzRyAXxN7A4zTO/S9QWv8AqslqoyQWaoVciZlRsLiYMz5YcmqpdASyrlXDCRBB2O4H5/4wuL5BatMJVUafSINrgjn7YLdn+1GTz6juCjOL91UdlcbbKQdW+6kjButlQoJFJCAJ+NuW42nb8jCmV9eoGqmhHQLpqY3xrskFRnotIUSVax9t/wC+KiPlj6W/w6ncGmhEQQZM+Vx+OBr9lclucnlTM/8Adr18lv646nD/AIgyLWTeZcmJSbXaZr2W/wBNT9W/nbCxqdHgeXQBVy9BVGwAKgTfYLGFhT8UpYmpYShM7+mSiKlXKArPgrG8RvSE74r/AAfslUI1DKahJZXEAgC4hSQ3oefLF37Y8TWlnsm+jvFWnXDgbgE0QSvRh9txznC439IFGmpWiALWZxz8kmSfWPfChkAXTULQTvM7zHCKQ7l+6XxV1BJXcFjIM7g+eKfxDLE1qgRCQGNlWw3Ow2sCfQHpi0ZnjTZnNUWgBe+U2G5kST8hgMeNVMvWrBQpDVFchp+KmSVNmGxg+w5SDVMG83b+Ykn/ADUDtX7y/wD0H02T9NV1YEIsgiIs1yDB2xn+Tr1XoNoRdCALUI3hiFELMzJ32xpP0M5416mdqOFUsiSFBgADTYEk7Cd8VlOzvCBtxWp/+n++AZQTvNeHM+InSavY1BvHuNU2/VgB9SUQS4OpGplpA6WMGMXD6SqrfprKjGe6pwAeekGwHPABezvCJ/8Aqbn/APDv9uLn2wp5AZ1qtXPPRrGkiqopyFtAqAzdo22g+mBZdtpDktrMrHDTmatQZW1bVZyB8J+srMN1GxPWcaj2C4U2Uy7Uagpq3es0UmJUagp3YA+0R0xTOA8dyWUAVeKd4qiy1Mv02GpWB+ZOL5wDiiZii1alVWqveXZUKDw6ZABYmQBvzwB8S/NygeWtoap1xMA3mALzIve222I9KuO7HUKJ3MSPPlvviQlXxQQAbwTF43vO3njgeRBBEgb/AL0ix26+XznBQZ85fR0fFWA30qfYap+/Hr6TmHfU7DWV1MYEmyKJI6aD8z1xoPBfonpUahcZqofDB8AEyf4vLC4n9D9OtUaoc1VkwI0C0CIBLeWJt4mq4zUNGmaTQrDQp1fVHPyGPTZiJm0dQfPnG1sJfhA6AKPPcRz5WxzLMdKggxpHrb36/wBcVtAioVRsCLlmA2MFjyiYx7FWYib+R54gcY43RytPvq7hKeoKGuRJkjbyE4Af/wClcO/+5E+atiVcktTVwATe29iY23G8QQfljw9W6tB0wwJ0tMjT0E7A2jl5YA8G7aZXMVu6y9YVHbxAQwtADXKxaB0+zB/9IkCNJN5XVBkdLX525e8i6lT2cwAbhvZG+/Tj2tQNcAmfIjf2xFz1YFWGoAkG1pB0nfoZt74lT+f+cURLiLwTIPWQD5+XljyakWv8j9g5wcer8ufTFV7W8RzdIk000UwCO/XxETE2IhOQuDPI4FmAFmSFuO9oKGVXXmKmhQZupvY/CIk+04zzjX0mZrMBhw+j3af+PWiTv8Km3vf0GBJVtRLVajsxkmoQxPlMTH3YeU4S3EAchKIIGojb75fzM64rQzdSozVxVqVDuzS0+huI9LYbp8BzJMChVm+6kC1zJIgW6402isuogRqBM+R+/wDNsPf43UA7t6rkAyVamoJAIMFterZYjoSLgnDcfFWLIod5r4XhDxK+QjV2Pb4X1710MyjNcOrUCrOrJeVYG0jowMTz3xcuz30q5uivdZj/AKintLWqAeT/AFv90+ow/wAW4bUr0hQXRqLhgG1CCARO3QkGflzGd1EKkgiCDBGNzoAa59R7pj3sgiq2n092c7bZTOiKFQ6yL0nWHEC9hv6rODL5pfP/ANLHaZ5bgiMfJFNypBUkEXBFiD5HGqfRt2w4m57oUjmqQMM7HSUneapsTedJljeMIOPtLubQlW1tR84OOYYFVDcuoPMG5B9ZGOYXUkzn6Uaa97RLB3C0676VEbNQmIK/VJuSbxY7HP8APcPytNwtXMV1JAPipmY8AMApcT3g89I97h9MfEKmXqZZqTQx78EkK1i1IxBBG4HnbGU57P1KxU1G1FVCCwHhEwLATubnGhdt5Us1Olk7uM5UCrcWAbXfTpTTJHU2iOerwgeOCj3gNGo1QEEsXEHVJ8h9WD74HYWLJuVQmtfQVtnP4V+5vz7YoT5CmaHeBGBCzY29TJn5Yvf0FiRmwNyoHzn+uK1V7E8WYBTlqhAEfGv/AM8JcMW2NTdwmbDjVxkW7FDYc+99Phzg2pw6mlMMUYk6bkiBMbAH78W76T6FN+InWjse6pAaeUqd4wFo9jOKrb9HqQYBGpfu17xi2fSB2e4hUzhqZai9SmadMF9Si6iD8RnAaXoi9/fNX/08Kc6NppQKI0g7/K79eUz3LcITXU1a2VdgBG9+uNm+iFF/QSFBAFZiA2+yxz6/0xl9DsXxVWLDKvJ/eT/5Y1f6NOHVqWUK5kMlQ1GbTI2sNxPQ7eeJTA2TcTxObhmwhcS0dRPLpvW/P4S2nLKDaBcGWuARzj05+WPOWpIVU6QZv5XiRfbHoKR9Zr3nmPmMKnYBZPT5C2LM589CmomFAnp7chb/AIxyoglYmZ21NexkETG8Gfuxx26EX/dn7dWEaZN9XPkLffihJOimII3EdTtH3/2x67tbHT58/wAfPDJDCTqv6f32wqhPXy26zHP0388XJKV9MOXDcP0ixOYUamJ2/Wbkk8hjIcvwOnPx6rbbe9jjZvpR4RXzOS7ugrVKnfI0AhbAPJvHUc8ZZT7F8VCaRlX8zqS//uxGDkeU1N3B5uHxk+Mmr4n9P+wp9FvDlTiarqDq1KoIi4t8jjbmQSoNwZOmLahpgz6Hr0OMe+jLsjnsvn1q16T010ONZZTciwsxxslSncMWNgQZ25bj2HzxZsczczZWRnLIukdp6KDTGkARcEfZG3P0xwIv7K8t1Hl5Y4zecbcvun1wywNjraOchdud4ta2Bip6SgsHwr8TRK7X2uJgx7HDoRZnStxEwPPn0w0KRv8ArHuSfqmP/Z648LOphrJiOQsYNtvTri5cD8b7K0XGqmoovP1R4SDJMoIEnqI98UPtXw+tkQztRqVKY/72mAyj+K4ZP9wA6E41d6e1zBNwdP4Tj2OoJ9o9+XS0eWFnEhNkS7M+eaHbFDZ6bL5qQ32GLYMU+1VN1CNWptTn4aikNI2OqQdrYvPaf6NcnmpZR+j1jJ10wNJ/ipCFPquk874zLPfRVxBKwprTWop2qqwCgdW1QVMXgi/KcWeHxNuNoCgqbU1IPHe0itUimNSCLTCFgZDaVgkg/tEjy54g8L4Hm+IVGalTZzPjqEaUXb4msotyFzyBxqXZr6J6FEh823fvY6BK0wZHMiX94F4K4v1GkFUIkKigqqqFAAsPCosBvth1gct5AJQ+zH0S5ejpfNt+kPE6FlaaxH+578zAjcYvwytNUCLTRVWNCqqgCOgAgLI2x3SSbtIPKAIPl74jgEqIdgSD7ySdj0n7PTFEkyT2MuOlI/xUgT85wsM10JYkOw8umFiS4qwl2m9z/TDtOkvjOkb9PXCwsTrKntKK/sj4yNhj13K38I+QxzCwMkcpKAbAC3LD9QXH55YWFijLnCbfnyx5q2aBte2FhYglzlLdfz1x7y3wL7/1wsLFyTsWXz3+zHVP3DCwsVKiTn64Q/qcdwsSQRKPEPM3+eIRY60E21bfPCwsXJCCC59R9+GNV/Yf1wsLFSdI4jG3rhMJF+p/phYWJJ0ipc8N1D4vb8fwwsLFmSdTf3GG1PiqelP+uFhYkkVH+n4Y9nnhYWKMgizJg2/N8dq/0wsLEkkVDLCeh/8A4/E4fTn7/wBcLCwUkYpjcfvR7TiMp8C/wj7sdwsSVEVHTCwsLFyT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0" name="AutoShape 14" descr="data:image/jpeg;base64,/9j/4AAQSkZJRgABAQAAAQABAAD/2wCEAAkGBxQTEhUTExQVFhUXGB0YFxYXGR8cIBwcGyEcIBodHBseHCghHxolHB0fIjEiJSkrLi4uHx8zODMsNygtLisBCgoKDg0OGxAQGzQkICQvLCwsLS8sMjQsNCwsLCwsNDcvMCwsLDQsNCwsNDQsLywsLCwsLCwsLCwsLCw0LCwsLP/AABEIAMIBAwMBIgACEQEDEQH/xAAcAAABBQEBAQAAAAAAAAAAAAAFAAMEBgcBAgj/xABIEAACAQIEAwYCBggFAQcFAQABAhEDIQAEEjEFQVEGEyJhcYEykQdCobHR8BQjUmJyssHhFTM0gvEkFkNTY5Ki0jVUg5PCF//EABoBAAIDAQEAAAAAAAAAAAAAAAIDAAEEBQb/xAAyEQACAgECBAMGBgMBAQAAAAABAgARAxIhBDFBURMiYTJxgaGx8AUVkcHR4SNS8UIU/9oADAMBAAIRAxEAPwA/m+0VJ9IXMBSLFVZ7wP3eczjlHjkMiJmgSv8AmUyGLNe58SlhM7dBaMZ1X4GUqMRVF6moEKSR8XJhG589pjlgjmF1qqsZ0mxMAg8yCADve3ljAc6q3eWcm2ky4cZ4s1TLimmYK1lK66gZlBidUaFBm8i0WEjDOT4rVUOP0kASgpsWdz4dRcsWQ/uk22xWEzDTDg1QObGH/wDXsw/i+eJ+UKtamQzT8EaXEcwJ366SR1xDlN6hv99pa0eRloqcdH6NXSrmQKjo6JUWV0sVIXxBV0kGDPKJxB4HXIIK5t2bxQveVqu6ncPqDeLYi8b+QipmDqGsggxqgAGx6Yi1cwoDK6oTpYU2ulRAY16GIZTMTqKEgGOciLnDHzGoR2E0XKZisr6qveMjL8PdsIINiP1a20yTM3tYYrNDiBSshqZwsgcsRrqSwnYqRp0rtuNvMyD4h2ozGZWmpLFNittKgQPF4vESDOpidthyh8LyKQatWqxandaaAjXY2BIJBnzA23jDGzDp85fh17Zo9uv9fGvS5eM5xd1UlsyqhtZRmkeCToNqfK0m4tEzh+l2xymhNWaQ1AFLxO4Hi5RB9Om2KVlclXGcarlK4pg6AzKAtMizshW+oAHY2IBJM2Mntfwbh+mpXNU0K7GmCoAKXIBIRRqWQZMkgfZh1WIprEt9LtllL/8AUhrG4BtBI6AdPInDtDthlWkCvr5wqmQOeoQPMe3vjOMv2ROlHZ0FAKQaxMByGMgCZ8S3E7zifRzGVpE0svReq+mWqFbgRdlWPCCguTA36jEYACWtEgXVy75LtTlmBYVwZMiA0WCgkQsRIP24IZfjVKopdHLKCQSqOQCNwfDvf7sYyM9TZw65gxPhEQRJsANM+QEE+uLrlM+Vy5zFME1Kg8A06mIGzFPiZZBEtGmRG+FrZNETXl4dEWw9/foT85YuN8dRaZ01xTYAkllYAAqwW5Q21lTPl7Edlu0mqy5ymbpJCkxbxCO73JII5WbaRArjVB6/D3RFqPVZAArWfVILLBhVBiRpF1GAg4atGoxWoG1pTZEG4AUCWhiJ1GAPvnEZmXapnCEnblLjR7ULSUtXzKWF5DBdcCL92CASJv1IAtePlu2VIwDnabi3iAMkAjkEA1EXOwmwGBFGmDEyf3T59YtPliF2h4bSqUwXZKbrZXMDf6p6jbz5jnIrl7ibm/DmGPVq+H9y8VO1mUDEDMR4vPaCDMiI2Nri+PQ7WZdgsVoJsCJIJ5SI9p9ZjfGPZpGRwhIGkeJoLAj90lTA2vNgdhtiVXzI+LUzSPCSGEgTcEyNNjEHzwYazU5mog0ZsDcaRiUUvIIkAMSPh5C8xcj1x5HarLa+777x/slX1fIrjI+Ct3VQV0ZTHiKMQbzYyCCAN97YtPE+12UfStbLHWQSWDRp6FW3a35I2vbqZo0IxAx77daG8vr8ZpgwTUHqj/8AxxEq9qMvTPjqFd91YWkkHa+KVxHgWadaVbLVHqUigK02syg3I5qTt1FsSaueorTglkKwrU6iksSd7gb+wO++Bsg2RtD8FGVQreY9KkjK9tQiMrZ3L1HtDMG5BAfhRImHbbdrWgYKZbt3lZJqZqkACQNOo2OmJkbyCbcjjPOO8Hy702r0m0hY1afEpLGBz3kgb4rvEOE1KIV2U6GAZWiAQwBHzEY6ODFw+YbMb7TLmXJiYqwm2/8AbvIA/wCpSLAxPK1oF/XAlO3FNT/q6DDQo8WoTUDHURCiFIOxuIG2MYB8sIDGr8tTuYjxjN5yPbjJ+DvM3TnSobeC31jEWE/ZHtATtxSDj/q6JQs06pkLMp8Kj6sC0mZN7xisYWJ+XJ3MnjGbRlu3SAUw2ayzQYqHxyVgXGwDb8onph2h26pSNeay+liwbSWlRpYqb31TC2m5B5XxLHfbF/lydzJ4xm8jjuXqgVFqKQQL+YEH7QcLFA7L/wCmT1f+dscxjbCFYi+UYGJEkVqZ1GepiZG8bThkggTeAYJ8/lcfLBWpWXUwkTMdRtYXGA/aN1VVWQvikCPl6TJ58ueOIMCk3cY2IAXcdbLNMR6c7HYdMeVy61GZLEi/nPSRsff5YarcSYUU0t4tUGxkAX21bzzJtJxCoZz9drKwSbmFEx01eR8tueCGFR1i/KCIUVKhPiOq/wBeQwifr/W2+tPlhupkIqBmJ2gA3E3ufDqO/Ii4EztgiM2Jgi0WiZv5C3PfbHsZpebdbbxflvfA0rb3vHqAOTSEMmyrYADkFG3WwAjz+3EeqTcSuq8T/UC+CgrCTLARaCY5ciDBFsevCW5AmLekHaSOuBOMHe/1gnEDuDIvCOK1aWrV3bBz4qfi0sYgGJmbW2vytOIuf4bTzVZmkoWA0CswZNSxAaUnSb78zJOCdbLKwuIIO49OmIdTKEDYED/nlg2bKhuRlcG+c5x/K1UyqPmERGR6VMKhA1qHGtS4JBENYqRF8D+K5w18uKFKmKXdjM1alIeFagotFOQolqiJclt9JxOp5qBBVGXfSyhoPIqd0b95Sp2vbDb5WgzIRTcpoqI1FnJvVM1H7ydZZh+ThicQtW3OUzqxsCoFynACaK1WqArpD93pqq3iuI1UwhE8wxBAMTi5cIz9FMmKPxOolUrJrEm5AAGwN1LbT5YFdpOM95TWglMU6KLC0/igCwkxMDYQLXGPHZ4hrPpkL4Q1hPuYJ6T0xeTIWXyxuJNbBU694WHEarrFJEpiPEVWNRFhc3U+SxM4YStTQxVSNJiYmNiLxIEqpvaQCdseOMZ6rSpLUCsJqtRhRzAVhJiNJmBaMS1zBcVg6ajQDBtMSD4obxH90kRva2LTGw3Jua0KY7VW366hsf4jLlUKlagKuIA3IgCCDsfXn8sJ87RLqgUVaxNrAxz3MgQekkW6Y88K4QtfUVJkUadSA0WdkiR6Ei8GZHI4I5DKfouf0vTVKLM7K6ganJqVVSne5lVBEQIMk4aU3smUvEqRSrR6da9wlY4plM0WRlRe7amrsEAY+MGRHxNdRsPOMB8whUJUqoEJgQrRz3KkkC/X3xe1UVq4FF1inSVHXVJD0y4+HmSoWY2w3VoB011FCEiNRENfqGUn2INjGFGwLEEcP4/U6+tjb9ZQlYyDpUkRpJgTHlJI+Y254ek6PEZBsFBNrncXPlsbcsO5rPtlqn/ixzdNOpYgbcwLdPLbEbNinuBDEXAYldRuB4oPw+c8xOC3uc/INO3WF8hx3M0qfd0arLq5H1vpkGD5j3nBheN0KtBV4gC7lwoMAFVg3FTVf0MC9o2FTpyi6gR4YafnPLY+f9cTMkozTikdILAeJ2Ci37x5zAsLzhq028fjyFF0Hlz9fgZotbh2XzGUNDLPTNKPHScsCVsbsWDCSPiuLbNibnDSSj3eZNMqqhRA2UC2kEmABaS33wKnxDsEMvlnTVVqM9g+nUlOCDq7seJp2sGJn4YmC9TslRrU6ZPeKaaKuh2OhtIA1ET4SYmxtzXcYLfoJPIXssffW/1lYzXZ3LZhC2WJQSQCdiR7CPtxUc9watSJDobcxcH0xrOXQU6YpqEgEiFiB6Ryv0GPf6IWlQRp2IiQft3wWL8Ty4mKtuIb8Kji12mKYRjzxYO23D0o5iEAAImBYef5FrYE5HJl28WoIN30mJvYEiJtjvLxCHGMh2BnOKENpkUYQwZ49wruwtSmCabASd9L3sT5gAieuA8H5YZjcOupYJFGpeuy/wDpqfq387Y5jvZf/TJ6t/O2OY5uT2z7zHLyE8VuKIlV11kHUZEGPe35tgPxXOBnMEn0JG+53ke45HBftTlcq1QD9ZSq3BBExe3MFhJNon15VzNcGr0SpdGKHxbGdJ3IBixHPHBXGFO/OMfDlVA7DynkZ6bMWAv8xvtsR/flOFRcTvBjaL8+cA/k+mIlAFiqgXO1t5NoA+W5/EpwvJ6tLNtPubHcdNum2DYhRvM8OK1p5crfnmcEcvlVaO7Ae27N96yI9/74AcS4qtFYI1tYaR57SSOgP4YkcFzlGiveVHZWbxLRpnUzajbw3gfxaZkQDhODDdkiasAW/NLFmV0hie8RViAAY3jwt4RGqRqIG03x4OUD/wCXTEDqSGEWOqGAmZ2ETtIxE/xAOpp1iEqVAyrTE7KxGmZiw+Zk4C8J4wUIatSquqiBWXVaBA1CyuQOcg+uNbYRUcrqdmFD3f3DDZnQxUQQDAtF9jBja0XHLriVRqSAQGiD9gFt8CcymlFqR+rqK1SneAyg3tuINj6jywsvmCQrLIkC2/8Aaf7Yxa2RiDyiRl0tXSE61DVtE77Rt+fXAbiLugkJqI3G1uv9sFctmtdiACOU+nXf5YkVqYax/rvJ/tgtCv5lhMgyC1lIzPFlqRqVlInYBt/Uf0xPyKKynxTBIMiCD6wPsOCOf4Kjbop6MLHkfKLDDGXy6U50qJJkkySfefuxXiBBQHwiVL4zvC1ZG7gMkt3aAvrMeImEAGkmy31Dz3IxDzNSs9JxrNN6yrrOqLISAJAJmC1zuGHQY8mob78pAt88elHOOVwDgGznmoqMbOzG23kTgy1MmKtRCrVGTQtNTIC7+I2BaVU2PW4OJdDi7Zgfr6fwOHQNuDeSIbl57z5YbUc7m/X+uFtMT9o9dxieOxErx2HKN5Ls/TNU1KOrwLOkseYKm4BYQCSPQYKVYWzNJHhkmT8ybbeWBxeBqmw3jA9+IprIfwifCx+E9L/VPrGG48rHbr3mjC2bIp3Okc+0m5yjTqmGBPTkR84vgPX4AaRB1g9dgZuY0ib2+28YsfcLpEi0CDuIP7Nxc/8AOBnEM6yIwVpAIUgjk1t4vEfZgkVruA+BBv8AGRcs3iYEzI2A9oPLngtxrsmEUVqTFajMAAhhTI2Cib+kD78AcnXUsCbqSAL2gb6fFufwxZ+NZzNUBTqUSDTF5GoNNt5UCLxzBvI5YLfUIeLv16R7JHimWytSWKNEUqQAao5kToplWAOmTb3U74L8YyWfrIhFWmVKL3rKPEHAGsabAwZ5z6YF5Xt8ldVp5mgr+IazpAIHIxsx1QRHT4cFuI9phTqChl6L6reEIQVXrpiwAk8x6Y0ErXOUuvxDSix6be/tGsmlLL5aHqNuW1Pckk+npit8R7bgAigCSfrNPzj15euIfaRBmcw2is7NYKjJfVHw+Ek8xeI9MVbMUGRijqVZTBVgQR6g3GNvBcHw72xNnt2g8U+dAC3I8j3jmezb1mLVGLHqT93TBPs9xBkY3JJ2j+o53g4DThGcdbJgRxREwBiIf49x0uKlJVUI5Utf6ymSViBci++xxX8LCwePGuMUsEknnL32X/01P/d/M2OY72X/ANNT9W/nbCxzcntn3mPXkJYH4vka1IpnA005GpvETc2VgJm9gdp3xHqo9Sg4yVUVkEfqqgGtPSRGq3KD1GKXmc4rVCrRHeEHY/W/PXBzg3FqmU/yW8BuUNwbkbG4HnY45hW9uk1rlUC2Hmux2/SdyfC1rg97op1lNqbLpmP3pImfQY6KRWQR4QdO4NxYiZO3v74IZHtP+l1u7zdOkiGSHMqUH7rgG+1yR6WwS7M9msqdVSlV79ip006mnwjkbjV5A7QTGMr8OG9mNzY8ZZmyHcixp5X6/frKfwjPPQbOtpSqXpNSCpD6SQIOhlNwwViDMgEYMdjOz+VWnTzFZ3FZlnuytlJ6AoSLczPtg9wfs0q98tfLjTWcudRHhP7NIgKRT8TX8JP7JBnAvjGUSgyijVDDVOkwWUCeemWExNxhja8a2JnxIhvUa2MJ0qNJQSyc5JKk+twIwsiMoqszhhfZQCI5gSpg72kYqVPjFQu6PIWbWa56zsZ6DCo0naSpZgfEFIA1HaL849xIvfCFdlNiakC5vKO23vnrtQVr5gLRR0yy5c0qYIFmLMWsGO+qT1I8sOZHhzrTCgTpWJ2mB6/m2+JtJgphhB/ZNh9Ybzf4GO/K+Jz1IUm7NEBQBJ5ws9YtJ9cW6Mx80Zh4LCyFnb9q/WAFbb4pPl9uJOXzDAAct/b7T549ZtXYljSZJJAEgyBPiMbSOXniOp2sARe/44ysGQzBkxPhb6HvCqVARYzziOVwLfLDNfKhtrEco6bDcRgdTqaXsIIvv0sb79MEKGbBMG3nE8/nh4cOKeEHVhTSFUQqYJ2+/wB8eJ9bc/8AnBZ1DLcA2gWvbkOfL7cQczSIvBF+lred/vwvJj0xT4q3HKR2IB8x1t/b7McNQAhSQCTbzjlEnfb3x7ZpkExHXHgmYsDBtInfp0woVFdd55qLIIGr7oOBFTgdXxBKo0nfVvtziQ23lgw1WCoKsQxiReOhPl5n03iXTF4A25Ejb/jBq7JyjMeRsZ1KagDI5M0PDX1hGayq+nVvIB3EtEhYJHzwZqcPpFmCidZBbvASmom8AMCOYF45xzw4o2nb129vTA986mrRMTsTYH0O3lE40eO2SgNo7FqYnSNuv3741k+EutYNSKIddgGZradJEGCVmbE8umxftXxnSqUzqL2YPBCWBsCdzfkbdRjq5YEXmeU2+3kB8sRc3m+7Vg2h1VWOlxMjmSNz739MGpYsDzqOZdKkA85X6tVWMmJ6/len5OC+UzlcutQVX0qNOkMRCgTCmTFvK3KMAQ6zKzH7I29CZt9vriRSzL09xAaY6THLkT740bMaMy4czY21Id5ouf4nw2uoqVgyVZABUDXPWQII5k/ZiDxrh9eulNqIp5ymGOlyqlxy0nV9W/JosLi2KdldLkh7g32JvyuefpH9cFavGM1RCdzUcpSkBZmAYvI9NjI6jBb8x/c0YMqUP9gevsxzi/Yk09BDr3lRhNGyhBfvG1M5kL4ZAnntY4b472ArUh3mXb9JpG4K2eOR0/WEc1JnoMWIdt6rZZKtfKCoDURFZ5SSZIgBTrMixAAkiwxL7QcYza1DRpUGp3+NrLfow+L2v5HGnHxmRN7uKbAcjnkOvQCZGyxIIIIsQbH5cvfHLYl8XDCvU1mW1HU3U9dsRBjuo2pQe8wsKJEvfZf/AEyer/ztjmO9lz/0yerfztjmOZk9s+8x68hPeY4Fl847tQcUnUkkBBBMmSyg7iNwRvscAOJ8MzOWnvEOgW7xTK72nmLnmMDK9Zlq1CrEeNtvU4PcL7WuCq5iKiDckSY6E8x69MJy8BkTfGbHbrDXMjbMKPeRsrxBTTVWt8I59Dv1+zB3gfY3MgiqKho0vihgS20+FAZBg7yD92O5ngWUzamplX7ptV1UW5xqSYEgbjzscN9luO8QouKVNGqr0USsX3uFUHqCvnOMWqzRG4mhFYA6WG/z/WHeD5WvXXNJ+lsGaqTSLN3kJt41LeBjIGk6T4SdO+B+e7PnLeN9TuTBqMZB32vYfM+ZwayXaHM1lzJp5ZC1CqacUzeYIMSfFsDYfWHhscAM1mc3Iq1iu8CjvAPMnqPKR6YXlUMCK3hYgzLpLBQfv3/rtImaDIgYqRJgE9DeYAJiLYL5XKygek87SDy68vsMYrOf4katRiZCxtJPsQL7mZn2xM4NIphi4B7xEcSFhGIE3sQCQdz92EphUCDjOPHkIokd7394hWrxA6WTMUxZdwDBkRMC4N+RIidsM0+IuoHd0i7k6QQCACLmSQLX8hvfEftDxqlTq1lZ+8CogDKohSCSwJkA+GI3O87zi48b4VRqJUppU0s1TUjC0StLntspseu2HELpu48cS+rYX61vX36QKcq3cl8w19CvK7KTVKdY5GTfzm+IdTh5iVJdb+Rj02OGuIdrlXLUqDU6yq1IUyhTSwRXID/F4qn6vUZAALWkHEyhm8vURWpVHCNSuCBrJLP4iB4DbSPKOWFZMStLTF4pIdbvre4/mVs1gKx1EbbHex6X6DBBmt6jcD3tff1wISVcAh5FuY/ER5fkF1e1pjkbegxnzLVTnOAJNy+a2UqfPa1jtI8+uJm4mAPLfrzBF8BzPSfX83x7fiApga2VRzlZ6eVxfF48v/kw0y9GkjMZcgWUGTJIJMT+71xEB1dT8sEGzgCjmY9riBv+bYiZpu8VgQYYMJAWYPMciR0OBdUPIyyis1AwdlOILUYrMWEet58jaD74mKZ6/n7sDuC8D7qpr+NV+ABGBuIMz9W3KfbmTY35i+3X8MDlUA+WLbEUALTw5kkWB2vvfpGAma4dW1kKFcNygCN48JMRykHlywarZgADU0SwUDqTYcsKlWkAiYIEG1x+TikYr02l4sz4mtDUBcL7+nNNmZENhbWAZElRqEwL6ZA5nacGqmSU+MO7q6QVMAxAEyosSBJtG0YdqgsuhlDLIJDX22t6f0wxSrB7oRpNpAsf7/m2NJzM4pRXeOxksfL8/WRanCqQeVJpqbEEA/Fa+1r+ROCOfqKlAhdOkgKthtYAlieV4JmIwxnuECot7je3235TMReZxWc/lnosLyrEiYIPmTYD0I6zbFqrNzMDIjJH6dIEkDzAgCNj0Y85Np9+RfhefbI19Way5YfVNQEqb/EjC3IX0k+V8CckVZ/G1trAkk9LDn1uPW2L5mq2VzH6PSrVQq6ZNMCWEx8Qkss+hPtfDwxBAErAo3JFwpmuO5HMKlVq70YYCNOsTPIaWS37USom6zj3xntPQoJ3RPenYKZYnpvcn1PvhrPdjqLUqS5WnSajrWozI8MxWdOqpocsvigrFgTcbEln8hQnvKiJTrtu6ASx9Bvf52vyw06oa+Hq3siVTifBlzFA1Xpd05XUvI3/AGpH3+W+M2K36xjX8zUAy9R00mFMFvl8N77gCN4xkD7knrf3x0fwrIzKwJujF8WoDChUvPZY/wDS0/Vv52wsLst/paf+7+dsLF5PbPvMWvISmZ3/ADan8bfecPcL4VVzDaaak9TBgDzIBwznR+tf+NvvONO7LZpDl0QFWaNICkeHyIAmfPGjjOJbBjtRcHDjDtRMG5DhbZBWekrV6rDTCxpAFzBJBgwOU8gMS+zXb2iEFCvSCDbw+E3tJFlb7CehwVz+ZpUE1VHVFHWxJ6CdyenliP2Wy3D6gDqUOY5NVA+LlpjwzN7+LHATK+Vi7HedB0RFqtvp/wBkvJ8dyVMO9OrVIptp/WaxvyXXvdSOtoiBGKv2o7UNXQtTo+AH/NK26b2J6biJA54unDOC9wK3erRKVnL1p8QdzFyGLaRv4DO86uWKn25zNLR3eWYlpBdBtoAIIP7skfFbphjX3iVrSaWz9JSS8m/3m8+Ubf3we4OCCzSwUjwgExO0yVHQi3U9MV/Lgm4HyHPzA+2cWjhSlkVFBNzsdtpJANuQk4zZWIXaZkUk0onKnD6WvvCjs2rUBqldU7kBZPQCcSs9wmo9daqVYSE8JBJBVV1AMSSBqB/tOCmUyYUTvG7f0H44nKpiALHrzwtC4G5ne4fgaF5T8ILfLlk0s0iZjefWTJH4YWaopSEU1MX0rsBN9POBPK5ubnkSZRcGxHTn0scNZoU1XxMFMkHUYtaLmBGIupb0x+bgeHKgA0eQ+vWUnNLmHeSUBBERsBzn6xm3ytgrTM2O/wDXy3th7M1KN9Lj1VSw+y2+IIzYdyogesdOQ3HLCsoc7sJxcnBZFJog0L2PSSB0Pn+ZwC7R8Oqu6uqO9MKB4BqIM3lRcEW5XwdVCQYmYmJiYv1+zywqsHcG203n+2BR9BuZkK0dQjvC8vpWmtSS0DVtY7fVB+XTFh7TcPq09KZdVSmGktYa0tJV2OgVLEhXKqQREkHFdSrFzYDa0jBIdqMxQov3bN4UYkNf5Wke0DD+GzKr2RG2rbLtO57glcoBSrpVqlhpvTTSpNy5VtTdBoBuNonBnivDiuXBqKO8kKLadYi7aY8JkDYCzCROKB2A7QZqlWISoJektNtcEhaMCmq8hCkidrybmcWLiXFXqkksWnfUPU26egt88P4nMunTUpGoajylU4/kajlHpguigSiNJBm5C77bETOCmTy2iiin41XxCQY6AkSJjkMO7bx5jHmOY/H7YxhOTUoWCz46NLv7/wCv3jOeVmQ6BLTYExy97j2xXDVqISVR0q8yoNx1KwQy+e04tQNwb+k+/XHoVOXXdSbWuPcETi8eQJ0h4eJfGpS9j0/ffkfUbyHwrO1K4We7UmSTcatwNAAJLeZIUA+cYdPZ5nTTXgMhPiEhSSIm94kbb/19PSQMtQDQw5AQNomYmY9z52w8maIkyZNpJkSel7HD2z37AjEYkHa7jHDuysOpaopUsG0i7DSdouCpNoxK7bcKy8U2XQpafEihZiImIk3339cSVzEBblhusFYJPOP6GMCe0HDqlR2qCtMCe7cwBc+FSABPqL9TiY8lvbGEGCqdPORuBcUzGXqjxsUJ8RBgxzmbEx+0CekYL5DM08xnCO/zBOqKQCCQTaWAYyBJvbynbFVoZlkYo4Ktpbwmx2O3l6W8sTslmEZQ31xMMeXi+e2NhW+RkTiNN6luxXaWrMcKzlGszVmqVKLEl3p7x5hlMDYe18U/i3Z8I80a9J0aWXV4GF7K0grJ2B1QYO2Drdqc6NK06hYIbjdj0k/W9J/DB5qGTrGlVzFKoDADVVRqal7ypCmfdZ84wzDmfDYx9e8YxXMEfMbA2oc4C7MpGWQHeX/nbpjmL5XCEyjU2UgQykQRA2wsaDn1GyJi0jpMPzv+bU/jb7zjuVzr0mDoSCD1xzPf5tT+NvvOLb2a7HB1FaowZYnQsm/RjYD2nHU4jNjxJeTlM+NGY0sJ9l+MtnFelXUECCWIEMD9Ug85vbofLHrgn0fagMx3jBDJ7uiQxPkW+GORF8Es7wpalPuhqor+zSIBjlP95nyxR8jxPNZNtSOWXqDeLxO/yYHyx5zWjuzItDtOppdVA1b/AF+/WXPgXZ1GGZRjVp97VLoyAoUUbKSRDtcgkahAHiFsQuP5T/DKfeUQpJYKXiW0ncsCwIuBzCkkbYlVO2tWtle8Q0VYNpYMdB6aoMi1tm5TbEbNHMpQD6KVeSddRBqKhhLIRbkQLjzHnbFe1y8eLLQs0Ca+PrKTmc+KraiLkg6VjyFib8gYBHS+5L5erWWmK2X0qupVh4IYMVWCYFtcbfZGCGS7PrXRa1PwsDPd0z4lA5aWCyARNvK28uZrh1VaKrRpFqYK6tJUmFIcHQCWI66bDywvewAIg42xuSDyPMTuW7WLq7usBScNpnemY5h+lhc2iLnFjZyV1ErHxSIgjkS3TGXZljUZWbxSxk8vq2+zHrhGbqIVVGYIz+JBsbjltM88EcO202YvxBhs4uaHm86lOSTJ38lBvqYjYHpufLcDambQjUTLMD6xJiSPK0CNuc4H52kapAvGpQNJhpYjV4iD5cvPfBI8CajRqVK+tUFRVQga2ZWOlAo6s3XBJjo7wOI4sZV2u7+FQfTbWXUjSaa6yI2EqNvOb7YnZvK6aFFwL1O8kwATBAuQJ5RvyxoXZ3hOX1hgvd5kjVUgguBI8DmCEMgDSpuVwH4llXzNcZdqVWmqGqwqwo06ipDMAApUkNGkk/DMXOF5sTGyD93MGkm5QGGmoDGzKxABM6jEmOkE7dMTalTUbxe8beZ/4xJ452aNIlpRhIiojEG1xPMCQOo6nEYPte+3X8/PGLLYAWt5GyEoFPSN6thtfcevyGO0nvaQRsZP44QHnc+X5+7HmobE7c+v3jChFqSpsTtJACxAALRqKqqzHUqAT7zzx6CzuN/yZwxSqhlDeh3/ADy64eJvcQZ/M4trveE7sx8xnWJ8x7T9p2wiSSOfP5zjk2EzM2/M4Unn9/34qBOD003x2owgkxb5DHVBBFwPzO+OkyCJ35GMVJBOY4h4zKkpz03K9dQ6b7fI4LZOrTdNSspG0ruPLSefkfXAirwNS0pUKbarEx7zPOd8M0eDGjLuO8RoBALAkWJDaDqg7SDuOWN2LQwq50DmQqPDWu+/06/WFgw7whJECSJBHIx8j06xHKTfQYLoRfUhIjzNjMW8sNBEBDrSVX0Q0RA5KI20qsAdMROL8fqUilNVUhgZF1vI5gWG9owGz5KWAj4y4LE8t/fDGTyQr0xTYKVYkuzyoncmeRJvy36YlcV+j6nRovo7x2ey1I1LTEgzoBBccr6iZsN8VLLcbzLeCmmjXI1SWMAXIsIiRcjmMTOC9r81lCFJ1J0F1PtMe6kec41Y00c43MuPI14jv25fpLqnZKiaU0g1GqFVdTM0HSIJIDQNQk2NpBiZGBnG+C00yYNepUqAtANNlUJB/e3Ba3Pf3xHzvEs3mzP+RTPMjxHp4Zt7kHzOPIyIprTSWYd7JD3kkcwYm4BkCRgtOo2B8YS5ThUI5sA3pH8/9kngq0hQQaqzWN2iTc+W3Q9Ix3BKibD8f7Y5hgWhzmd8qsxOnn6zJM7/AJtQ/vt95xb+zfapVCUXGgAxqBNx5jr6eeKhnv8ANqfxt95wwcd7Pw6Z00tMCZChsTYc/nXNJnypouTYaiYm/oZtaYH72M0q1alJtNVWVjeGEW6jkR5qY9cQ8nxCpSMoxHWCb+R64ufDe01HNBcvmaQMwATcFuU9CbCRHqN8cfJwGTh7Kbj5zX465dm2PygKUcohAAiekfFtER9mLLwHtE+UTQFFSmBMQNRkTZgPvBxC4z2NIOqgyqFFqblrTJs8sSTPS33VzO1KtKVqo6G3xDe3Jtj7HGZXV9xDYOg0nl8pecjxKjn+8FSmMs6qSalM6SLW8BuxjpfoTyL9n+zXcUmrB/0ox4AhgATsPHBY26ecb4z+pXSokbTI+wW9fIYO9muEZ6ge9asKNECTUcwSB+60SB/5lhyxenezvG+NqVgh03zHQwtwPsbROXFKqtTvFYsK8aW9NIZgQoAHi3MkdcVviPZg5eqgWrTcBwfDZgCQPhgjV+6pJN7YsuQpcQzGUAauvf6iXSpGoIT4TKiLwSoYRHO04qPGso+XqQWqa4hnaQCSRZSARHlMTzxTMR0mZlGi737S+q9DLpTBSoBX0EM6AwVILKjfG7eEWVAIvNsWTifAcvnKaZihVqUjoIWrTa2m8q6kwwmQQQb+mKb2Y7QU3oCjmKdN6anwpUXUo5yGJkGb+KPniRx3tidEUk1KLhYCoIj4VgE2nfn1xDlUczBDLQ7yRw6hVyjgvVohFNzTTT3tjHeuxLW6LpEgWO2G+LdrWc6UEja4IX1C2n1N/XFIr9rAzr3wqC8F2uqz6XA25DBrh9ZW1EaYVvinewNuWxF74VlyMNhtOjw/ApmBIfl2ntMrVrHXVJNucX9APh9cP1eFrHh+Lzv/AM4drZghC0i0nxHSLG8nlbmRY4rPEM3naBU1Fb9Yw0IwsAY0wQBEg+RMH0wkYtYJj3x8Lw4COt31+/2k2vSZTEW6j82xC4i8LBmD59Pf78eFzNV6RzdanV7vUVTSDpi1xMBoi5vv5YH5nidOpADQRsWBHrcc7c+ceeFjGVflORlOIZPJdes9tWJpaRabTNzHLw3+X3XwUy1TUu4t93Xb8/bgDXqQAJWABAAB9BB3NtpBwW4U50kTFvxxeZfLFN7Ulhpi2EpkcgeW/wCInHrbr52/rjhUx5+9+u+MwlToE8rzb/nHh6mm5A6/nrthLuCAJ9f7df6YD8bdpAKGJkNym0RBkEGfWcGi6mqMxBSfMaEJ5Ks1UWkdORsbc4+3phyoWU+KCNp/59sBeH540yPArBoH7JEneQMF6vfVFDqhCkgxqGrQRIbSCWUSfhN4knGs4RRJ5R+PRkAQ8yaknLU9WkyAJ3/I2wzni9KqIp0KgKDUlZbG7bOrKYsDAJFrYKcU/U0TUKlCiz8PxH1I3M/m2K7keLrWaT4CPCBqE6QSZ1NZRLRbE4fHTWOUBsYTbrDqZiuqQEy1GmxGpKHiJjlqZzCmxMRJHqMVShmoq6ejQAfI2/Jm3PFx4rV1qoBlVEzKm+wgj7Vv6XBxMGTpVVotUpU2ZaaBSyS2w2I+cfjjTkyaKl48eu57VSSAo2t6fdH/ALedjiTS4UGgt4gDqA2EjbpPP9nfDfFOIUKFOWYqbEQLm3T++KZxTtoxGmiNAJ+Ikz9+Cx4s/EeyKHeGfCxe1uZfENto8px3FS7N1WbLozEkktJJ38TYWHnhdJ03yi/GvepSc9/m1P42+84YPrh/Pf5lT+NvvOGMegHKYYgMGeyCf9TTMaiJIB6wYIvuNx5jAbHVYi4wvKmtCveWpo3NtULyJbT+0IIPobz+OIufyFOsmh6S1F5k7De4kztzmd8ULgfbGpRGhxrWZuTPLbF04R2gp5ghKZiR8JsR5Ajefxx5biOBzYTdbd518fEI+xlc4z2U0frcq5GjxaHvtfwvvIjYz6jErgn0iVaf6vNJqXbxb8tmgsP92r1GCvanPCjRY93UaVKyBKrIPiYx4RHkZxQP0oPZ78h5en4D5YmEsw3MHLoU1W00vPdpKVKlTbLZd4qSU0pYkm8ESs73Bkxtir9qs0Kho/pDVqdYTKsqkLMXUmI9AbgWvgR4iFSk7KEAYCTpmBc7EG/y9Yxcspx7KnL91nEJ0A+InXJ5gTcGdgbbbDBsGNiXjOABdrN7j6bwDk+H1U06lY95dLQG9ABBm1r45mKlOlV7rMs1FWQksE16SdIXWoI0jxX53W18H6IapSf/AA6s0QP1VQQVn9ho+KB5EW8ph8GoK1R2zg015ELVFmK7MxmNUx4otFowgYAXvnFPwoUMSdJB2U89/rK32g4BXy9So7IalHSrjMIraCpsvjiAZAGkmZOO5fjuZhWdtYaSJVQZEqCxUAsYAGppOwnFk7T9p8ytOpRoFe7ZQjtZgpJOuQNQA084iwgxc8q8SpU8uuYanRq1jJdlMomtoM0xsusiGkQSPLGm1I9INZcTXREY4Zw3M1T31YL3YggtYCGmUEfFKqsi5DNc7YgVc0RWHfO7vr1EaT+7tIJeYF7z5YIcbasqrmM1UZiXNNaNNhIqD41apGmkQBfSGJ688U5OLVXpkO4abE6QPtBA+zAEE+zsIzHkx0Wyi29f+zXeD8VapSK13FSmq6hUZQukAX1KBpgbSOViIxT+1XZbLvTbN0QKegF2AWFfTcMqkzDdQAI9MSuyQNTJPTDadLXYkoB0h/EqiBFlkzveSWC00yxpVqgNJ00jS+pmVpDICqiwtpDRBLXPKiw02x3im0NuBQmUrScEagRqRWMb6WA0kgXvb3xYuFZbSCWINyAZmwJvc8+louMHs1xMFBSpIqoAiam8blUsssZgx0874gMTzjffpjHly3sIgJbUu8TKZv15GJ6zhFTI6C/znrzwNbisvoWmWv8AESBy6EE7YIR6ew+WEEEQsmF8daxVyLn67qupQGgyQJ2HSOWBNbipqoQbGb7edtj1nBLieXqkg0qjT+x+Ai59ZxXalYsSWUiSASdibgj1JHIjY741YFBFxO9wrwikKjqmknUY32tYyI2mbfdiyZmh+jIipD631OSpJiQII1QFPXa5MXjAnsvSfUdQgRpJ02uAw3sRedtsO9oDoqBZUkeg8R8oIkSPhOrp0wwm20zQlqh25mXzhZoZpTSd1JNjSYxq8oaxtYgTHliFlOyq0c3rGWiktPuwgg041f5hM6jWgkbEXHjGM7zNA62qUm0Em6SCDa3VTv8Ahiw8H7VZ51NEAswgamNl9z4v9sny6YcgCDlNBHi7hh8dpaOP8KpAeGoFJgaXM77Xv9s+uAva3N1MtlqYSQbLqJvYDYcud/T3byfCC1RamYc1XDAgTChpB2EE/f1GO9v3AywBKglvCAOVpvuOVud8MxebOgYbSmVVxtpNmZ3mK7OSXJJ88eI/P4Y4fbCx6YAAUJzJe+zH+mT1f+dscx3sv/pqf+7+Zscxy8vtn3mPXkJTM7/m1L/Xb+Y4YONZ7bJl8rWy9NMnlGautVpbLofFTCtEkjcE36xa9q6ucqQrf4bwwhhqWES40lrfq+cc/uvhg/EFr2ZXg+spE46Z68vz9uLjneJPSpvVfhvDQqCSO7EnxabAU/e8QJmDbAriHbOnSqNTPDuHtp5iisGRylJ54v8AMF/1k8H1gKMe6dUqZUwfI40X6N8xluIfpBqZDKL3SgqFpC5M+nLlin/9vaUA/wCE8Pg/+WffnivzBDtpk8E95K4Z2trIAjnWg2ndesHpg7X4fkc4S1Fu5q8woA1f7PhO+4gnzxWn7coIDcIyAm4mk1wdok3GL72jGWy1XQmRyRAVWk0byRJ2Yc9sc7iXwHzAFT6TTiD8juJSc/wrM0GNTQWpgae8UWgACSASVFvLEccSDxJEFrmxEEj+nni08b7d5jLqsZHLaAIJCsoB57N8N9+pxYewVPL8SyxzNXI5QOahUxRB+HTcsZJP5jnhCsasyMBcqfCuIvlb0GKqfEV5G/7JtEDlHPBTIdq6mYrd3m1pdyTIJUwo/dZZYE9THnPLQB2ayl4ytDzhBfnER1wqfBMsVBGWogaZA0jmJ6Yom4SZCt2Ab7ym/wDZBaLitl6lKorA6aVUqwYHfSSL/ZvywB49WpKlTKfo7UO9Him8GQwC6iPDIBjV08oG8H7dvXqpSp8OyOs7MQRpABLHUTIECSBvtBw7xv6R61Jzl6+RybFAo0tqcAEBlAluUjbEKXsI9OIqi9sKognae34dVpVlSrSZqdWpnHFNmUgo9NSjK8lFqd4piSDte+PXFuGjK0MtSqwtfu9bqKdPWCNl7ymA5Ug7kt8POLa9S4fTanp7mmqkaoIEahcHTBG8HriPU7NZW5OTy8m5JRTcRBNsUTcykCtpknBs/UTUA5AqKQQxDEgkSCStyeoiTJtiW4A5hRO9rY1Kh2ayYkrlaCmSPCija3IeXLD6cDywYMMvSDLsQtx6GMZsmEs13Kxot/5Ca9Jh/FeLsrFEgmYM+XLSOc9cIZbMVApqQoYHTH4DaJG97421+A5Yuztl6JdrliolvVok49Pw2l4QaFM2LAkWBWAAPCYscEMIAmtOIGMkYxpB/X4nn+3pMfThLUzqC0WBuRBkeQsIxBpZGt3pYU6qJFjrDCOXxgyJ5DbG4DhVDnRpeY0/26Y4nB6IEd1Ttay7iLbWF5xeiLOXtMXPF1VtFRWTzYSJ9ibc7YmytVbkOCN97dJxp1TsvlDvksqbndRaLarpfD1LsxlUMrlcuCReEC+9lJ9p6YA4P9TEsqEeUUflMUzyV6HwVGalO07CwI8h6dJ3xBGbqVHJMlyZMzc7TFvS83xvZ4Jl+dCje2wO07eAT/YY6/ZrJlpOVoWMyUEz1Ft/fDVBHOBpPeYY2TzBC1QjPrAI0CTfbwLcW6WHPFj7N5auuZ/RnpgO1HvdJOygkCYOkHyN7gxjSeL53JZJDUrGlRBFvEQzRyAXxN7A4zTO/S9QWv8AqslqoyQWaoVciZlRsLiYMz5YcmqpdASyrlXDCRBB2O4H5/4wuL5BatMJVUafSINrgjn7YLdn+1GTz6juCjOL91UdlcbbKQdW+6kjButlQoJFJCAJ+NuW42nb8jCmV9eoGqmhHQLpqY3xrskFRnotIUSVax9t/wC+KiPlj6W/w6ncGmhEQQZM+Vx+OBr9lclucnlTM/8Adr18lv646nD/AIgyLWTeZcmJSbXaZr2W/wBNT9W/nbCxqdHgeXQBVy9BVGwAKgTfYLGFhT8UpYmpYShM7+mSiKlXKArPgrG8RvSE74r/AAfslUI1DKahJZXEAgC4hSQ3oefLF37Y8TWlnsm+jvFWnXDgbgE0QSvRh9txznC439IFGmpWiALWZxz8kmSfWPfChkAXTULQTvM7zHCKQ7l+6XxV1BJXcFjIM7g+eKfxDLE1qgRCQGNlWw3Ow2sCfQHpi0ZnjTZnNUWgBe+U2G5kST8hgMeNVMvWrBQpDVFchp+KmSVNmGxg+w5SDVMG83b+Ykn/ADUDtX7y/wD0H02T9NV1YEIsgiIs1yDB2xn+Tr1XoNoRdCALUI3hiFELMzJ32xpP0M5416mdqOFUsiSFBgADTYEk7Cd8VlOzvCBtxWp/+n++AZQTvNeHM+InSavY1BvHuNU2/VgB9SUQS4OpGplpA6WMGMXD6SqrfprKjGe6pwAeekGwHPABezvCJ/8Aqbn/APDv9uLn2wp5AZ1qtXPPRrGkiqopyFtAqAzdo22g+mBZdtpDktrMrHDTmatQZW1bVZyB8J+srMN1GxPWcaj2C4U2Uy7Uagpq3es0UmJUagp3YA+0R0xTOA8dyWUAVeKd4qiy1Mv02GpWB+ZOL5wDiiZii1alVWqveXZUKDw6ZABYmQBvzwB8S/NygeWtoap1xMA3mALzIve222I9KuO7HUKJ3MSPPlvviQlXxQQAbwTF43vO3njgeRBBEgb/AL0ix26+XznBQZ85fR0fFWA30qfYap+/Hr6TmHfU7DWV1MYEmyKJI6aD8z1xoPBfonpUahcZqofDB8AEyf4vLC4n9D9OtUaoc1VkwI0C0CIBLeWJt4mq4zUNGmaTQrDQp1fVHPyGPTZiJm0dQfPnG1sJfhA6AKPPcRz5WxzLMdKggxpHrb36/wBcVtAioVRsCLlmA2MFjyiYx7FWYib+R54gcY43RytPvq7hKeoKGuRJkjbyE4Af/wClcO/+5E+atiVcktTVwATe29iY23G8QQfljw9W6tB0wwJ0tMjT0E7A2jl5YA8G7aZXMVu6y9YVHbxAQwtADXKxaB0+zB/9IkCNJN5XVBkdLX525e8i6lT2cwAbhvZG+/Tj2tQNcAmfIjf2xFz1YFWGoAkG1pB0nfoZt74lT+f+cURLiLwTIPWQD5+XljyakWv8j9g5wcer8ufTFV7W8RzdIk000UwCO/XxETE2IhOQuDPI4FmAFmSFuO9oKGVXXmKmhQZupvY/CIk+04zzjX0mZrMBhw+j3af+PWiTv8Km3vf0GBJVtRLVajsxkmoQxPlMTH3YeU4S3EAchKIIGojb75fzM64rQzdSozVxVqVDuzS0+huI9LYbp8BzJMChVm+6kC1zJIgW6402isuogRqBM+R+/wDNsPf43UA7t6rkAyVamoJAIMFterZYjoSLgnDcfFWLIod5r4XhDxK+QjV2Pb4X1710MyjNcOrUCrOrJeVYG0jowMTz3xcuz30q5uivdZj/AKintLWqAeT/AFv90+ow/wAW4bUr0hQXRqLhgG1CCARO3QkGflzGd1EKkgiCDBGNzoAa59R7pj3sgiq2n092c7bZTOiKFQ6yL0nWHEC9hv6rODL5pfP/ANLHaZ5bgiMfJFNypBUkEXBFiD5HGqfRt2w4m57oUjmqQMM7HSUneapsTedJljeMIOPtLubQlW1tR84OOYYFVDcuoPMG5B9ZGOYXUkzn6Uaa97RLB3C0676VEbNQmIK/VJuSbxY7HP8APcPytNwtXMV1JAPipmY8AMApcT3g89I97h9MfEKmXqZZqTQx78EkK1i1IxBBG4HnbGU57P1KxU1G1FVCCwHhEwLATubnGhdt5Us1Olk7uM5UCrcWAbXfTpTTJHU2iOerwgeOCj3gNGo1QEEsXEHVJ8h9WD74HYWLJuVQmtfQVtnP4V+5vz7YoT5CmaHeBGBCzY29TJn5Yvf0FiRmwNyoHzn+uK1V7E8WYBTlqhAEfGv/AM8JcMW2NTdwmbDjVxkW7FDYc+99Phzg2pw6mlMMUYk6bkiBMbAH78W76T6FN+InWjse6pAaeUqd4wFo9jOKrb9HqQYBGpfu17xi2fSB2e4hUzhqZai9SmadMF9Si6iD8RnAaXoi9/fNX/08Kc6NppQKI0g7/K79eUz3LcITXU1a2VdgBG9+uNm+iFF/QSFBAFZiA2+yxz6/0xl9DsXxVWLDKvJ/eT/5Y1f6NOHVqWUK5kMlQ1GbTI2sNxPQ7eeJTA2TcTxObhmwhcS0dRPLpvW/P4S2nLKDaBcGWuARzj05+WPOWpIVU6QZv5XiRfbHoKR9Zr3nmPmMKnYBZPT5C2LM589CmomFAnp7chb/AIxyoglYmZ21NexkETG8Gfuxx26EX/dn7dWEaZN9XPkLffihJOimII3EdTtH3/2x67tbHT58/wAfPDJDCTqv6f32wqhPXy26zHP0388XJKV9MOXDcP0ixOYUamJ2/Wbkk8hjIcvwOnPx6rbbe9jjZvpR4RXzOS7ugrVKnfI0AhbAPJvHUc8ZZT7F8VCaRlX8zqS//uxGDkeU1N3B5uHxk+Mmr4n9P+wp9FvDlTiarqDq1KoIi4t8jjbmQSoNwZOmLahpgz6Hr0OMe+jLsjnsvn1q16T010ONZZTciwsxxslSncMWNgQZ25bj2HzxZsczczZWRnLIukdp6KDTGkARcEfZG3P0xwIv7K8t1Hl5Y4zecbcvun1wywNjraOchdud4ta2Bip6SgsHwr8TRK7X2uJgx7HDoRZnStxEwPPn0w0KRv8ArHuSfqmP/Z648LOphrJiOQsYNtvTri5cD8b7K0XGqmoovP1R4SDJMoIEnqI98UPtXw+tkQztRqVKY/72mAyj+K4ZP9wA6E41d6e1zBNwdP4Tj2OoJ9o9+XS0eWFnEhNkS7M+eaHbFDZ6bL5qQ32GLYMU+1VN1CNWptTn4aikNI2OqQdrYvPaf6NcnmpZR+j1jJ10wNJ/ipCFPquk874zLPfRVxBKwprTWop2qqwCgdW1QVMXgi/KcWeHxNuNoCgqbU1IPHe0itUimNSCLTCFgZDaVgkg/tEjy54g8L4Hm+IVGalTZzPjqEaUXb4msotyFzyBxqXZr6J6FEh823fvY6BK0wZHMiX94F4K4v1GkFUIkKigqqqFAAsPCosBvth1gct5AJQ+zH0S5ejpfNt+kPE6FlaaxH+578zAjcYvwytNUCLTRVWNCqqgCOgAgLI2x3SSbtIPKAIPl74jgEqIdgSD7ySdj0n7PTFEkyT2MuOlI/xUgT85wsM10JYkOw8umFiS4qwl2m9z/TDtOkvjOkb9PXCwsTrKntKK/sj4yNhj13K38I+QxzCwMkcpKAbAC3LD9QXH55YWFijLnCbfnyx5q2aBte2FhYglzlLdfz1x7y3wL7/1wsLFyTsWXz3+zHVP3DCwsVKiTn64Q/qcdwsSQRKPEPM3+eIRY60E21bfPCwsXJCCC59R9+GNV/Yf1wsLFSdI4jG3rhMJF+p/phYWJJ0ipc8N1D4vb8fwwsLFmSdTf3GG1PiqelP+uFhYkkVH+n4Y9nnhYWKMgizJg2/N8dq/0wsLEkkVDLCeh/8A4/E4fTn7/wBcLCwUkYpjcfvR7TiMp8C/wj7sdwsSVEVHTCwsLFyT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pic>
        <p:nvPicPr>
          <p:cNvPr id="25611" name="Picture 16" descr="https://encrypted-tbn0.gstatic.com/images?q=tbn:ANd9GcQnsRfkS8MK41hpSh1INRuz4I9vdprQmTyTjEbcI85NRPXSo0o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958" y="2869337"/>
            <a:ext cx="4104456" cy="307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AutoShape 18" descr="data:image/jpeg;base64,/9j/4AAQSkZJRgABAQAAAQABAAD/2wCEAAkGBxQTEhQUExQVFhUVGBwaGRQXGBkXHxoXGBYWGBcZGRcaICggGBwlHhgVITEiJSkrLi4uGCAzODMsNygtLisBCgoKDg0OGxAQGiwkICYsLCwsLCwuLywsLCwsLCwsLCwsLCwsLCwsLCwsLCwsLCwsLCwsLCwsLCwsLCwsLCwsLP/AABEIAMoA+gMBEQACEQEDEQH/xAAbAAACAwEBAQAAAAAAAAAAAAAABAIDBQEGB//EAEcQAAIBAgQCBgcFBgUCBQUAAAECEQADBBIhMQVBEyJRYXGRBhUyUoGx0RRTkpOhFiNCVMHwYnJzs+Ez8QckJWOCQ6Kyw9L/xAAbAQABBQEBAAAAAAAAAAAAAAAAAQIDBAUGB//EADkRAAEEAAUDAgMGBQQCAwAAAAEAAgMRBBIhMVEFE0EiYRRxgTKRobHR8DNCUsHhBhUj8TSCQ1Ny/9oADAMBAAIRAxEAPwDS+33/ALQbSX2VVw9jKgYgKfswckwJ6xEA9o+BvgRNaXvHkqOMOdQHC8/iuPXpYDi5t5WYEMykggtCKmUToAcxce0BBM08Rt37f5pCTskOKek2KtAG3xjpZYqQFCwAubMQM2k9Xy+EjYWOP8Ok0uNbpmz6SXXtA+uHt3MiMyuEIzMgLIsAahtPhzNNMIB/h6fVKCSmn4pftuRc43OX+FRbVj1AQJJYDU677HnoG9tp2i/NFnlUPx27IC8dO7DVE1y5+sNYCnKIk/xDXWndpv8A9X5os8pfhPpRfcTd4q6GbcgtbWFf2yOq2cqYEdXmTG1K+Fo2j/NIHFPYj0iK28y8Xus4RiUzWh11jqhshJzagQDJ7BrTO1r/AA/z/VLmK6npATm/9ZuCGcBS1vUdKLdo5ujgyqu5GkZkkgSaDFp/D/P9UtqvA+kjNbRn4veDnJnWbK5cyWy51UlgpZxoJldjBNK6EA6R88pA4qdz0hIB/wDV7zRMBWsAkdKq/wAQAEIS0EjNyiCKQRX/APH+f6osrz/E/TbGpddLePd0UwrhkMiBzyiezblz3M7MNGW2Wfn+qY57gdEr+3mP/nbnmn0p3wsX9KTuPR+3mP8A5255p9KPhYv6Udx6P28x/wDO3PNPpR8LF/SjuPR+3mP/AJ255p9KPhYv6Udx6P28x/8AO3PNPpR8LF/SjuPR+3mP/nbnmn0o+Fi/pR3Ho/bzH/ztzzT6UfCxf0o7j0ft5j/5255p9KPhYv6Udx6P28x/87c80+lHwsX9KO49H7eY/wDnbnmn0o+Fi/pR3Ho/bzH/AM7c80+lHwsX9KO49H7eY/8Anbnmn0o+Fi/pR3Ho/bzH/wA7c80+lHwsX9KO49H7eY/+dueafSj4WL+lHcej9vMf/O3PNPpR8LF/SjuPR+3mP/nbnmn0o+Fi/pR3Hr1noB6W3LpxBxmMuFUVMg6TKSWZg0BYLaAeFU8ZE1gBY1SRuJ3XqcRxm3nGTGqFnY3XfMOpoGW6An8WrA/pFUvV/T+Cl0SA9If/ACob7SC5sOzMcSAVuBXKDo8+skLy000OaVeQc1ZePCQbJbEXCWYkkkkkmTuTrUR3Sr1lzDubNk20tluhXVlUkkW0CiT8fKnSXmPzKRlZQmMNhybRL2bS3IMKACJ1yyY8Kac3unaJJ1vCIw1oySDISQNMpMEDXWezTeNU9SNExw/DuSRes2gABDKqmTAnn1YM8jPdsV190mijiMNcznJatZRrqqagZdF5lj1xrlA0M6QQZvdLor72G/dStpOkgdXKnbqNdNp11+NIcyTRKhb38rZ5yertpA339rXsAOk5Qvq90aJkYU9ECbdvpNJGRBpmGaBJE5ZgSRMa0er3QKSSpf0P2ezzBGVBqCAD7W25+PcMx6kuieTDk2iTatC7lMAKIzRIHnp8J0o9SNEmlu90gBw9nJmIkBT1ZBzGYjSe3woGY8o0Wt9kt/dp+FfpSepJoufZLf3afhX6Uvq90uiPslv7tPwr9KPV7o0R9kt/dp+FfpR6vdGiPslv7tPwr9KPV7o0R9kt/dp+FfpR6vdGiPslv7tPwr9KPV7o0R9kt/dp+FfpR6vdGiPslv7tPwr9KPV7o0R9kt/dp+FfpR6vdGiPslv7tPwr9KPV7o0R9kt/dp+FfpR6vdGiPslv7tPwr9KPV7o0R9kt/dp+FfpR6vdGiPslv7tPwr9KPV7o0R9kt/dp+FfpR6vdGiPslv7tPwr9KPV7o0R9kt/dp+FfpSepGiPslv7tPwr9KPUjRH2O392n4V+lHq90aLwPFf8Ar3f9R/8A8jQktI+lLfvk/wBCz/spXa9Ka04eyPJ/Nc3j3ES6HwEovDbpMdXMN16W2CPFS0g9xpz+pYFn2nNH7+SVmBxb/stJUDg3963+fZ//ALpP9ywP9Q+7/CQ4LFjdpVWItOhAbmJBDBgQdiGUkEaHY8quQvhmbmZRHyVaRssZyvsFVZj2mpu23gfco87uV3Oe00dtvARndyuZj2mk7beAjO7lGY9ppe23gIzu5RmPaaO23gIzu5RmPaaO23gIzu5TNrCXGUsokAFvaAOVZzEKTmYCDqAdj2VXfNh2Oyuq/kp2QzPbmbZChZsOwzDRdszMEWezMxAnumaSbEYeH+IQEkcU0n2bKjftuhhgwPYezkR2jvqSN0UgzMohMeJGGnWFFgwgmdfGnARk0AEhLxqbUcx7TT+23gJud3KMx7TR228BGd3KMx7TR228BGd3KMx7TR228BGd3KMx7TR228BGd3KMx7TR228BGd3KMx7TR228BGd3KMx7TR228BGd3KMx7TR228BGd3KM57aTI3gJc7uUZj2mjI3gJM7uUZj2mjI3gIzu5RmPaaO23gJc7uUZj2ml7beAkzu5RmPaaO23gIzu5RmPaaO23gIzu5XGcxufOk7beAlD3cr01/2m8T8686f9orrwdEh6V/8AVX/Qs/7KV2nSf/G+p/Nc31D+MPkFkYvgNzE4290TpbdLt5s50MC88nMOwa/TeuI6iWsia5wsEkfiV2XT5S263pd436HmzbR3uAFbgyAMbq3UIVi4YhcpJzH2Yle8VRwEokxIY3XnSqr90rU8jjAST9/n97pvHf8ATw3+j/8AuvV6N0v+G7/9H8guG6n/ABh8lw4AgOxZQEyydToyK8gAS0BhMdtTHHN0ABs3p8tExuBe7yBpasfhbS4U58mkqlzV8pcqJURAG7QNYneIx1FlAkEX8trq9+eE7/bn+CEv9m1uAsALTZWMM2vSC3oFBJ6x7NqmOLGRrgCc2yiGEdnLCQKXMRYCm7DBhZbIxAYS05QFDKC0tmXQfwmYEEozGZsttIzbbfqnuwLgD6hpvrsqatE0LVJMjCdZwzBQt02pyu8uC4MC2rGItuZjYVVfjAGhwF2L8DT6lW2YNznFtjRP27VxS9pXtC4EYKcjs3RpcugBLoHRqGuLcKhjqSO4VnSSwSESEOokXtV/LfbelpQxTxNyjLYukhxvE4RbK2nbIxs5kuhSXVOiDRbYtAz3Huq0DULlOgAHJdWnxRxkgAsAgD9/Lyt7peHgOGaXkDf5+5+YOw8qnAJaXCkWXLraI6MsBozWle+o1MqjMrdxuNvOmn0PEYjtSBwof5/RZ/V4IBJHl3rUfv7/AGSeDvMbgEk5yA0neTue8bzWrG4tcC3dUJGhzSCma6ILDKKVIihCKEIoQihCKEIoQm+GYtbTFmti5oRlJiCY12OtVsTC6VuVrqUsUgYbItaV/jttyCbCzADE5DqD3prIABnXsK7mmzASMFCQ76b/AK/vzanOIaf5VG9xm1BCYdNoDsLc7DrFQmUGROlKzBS2C+Q/IE/qkdiGVQb9dFXd4vbL5hh7ajLly6Ee0rE+zvAKzyzGntwcgblMhOt3rxXP1SGdt3kCW4nxAXcuW2tsKSYWI6wUcgPd/Xzmw2HdFduu+fqo5ZA+qFJGrahRQhFCFxtqQpRuvT3vabxPzrzd/wBorsRsmeM8JW4yMWIPQ2tBHKyldR0/EuZFlA8n81x/VcS9mJDAPAVJwtjpOk6Ns5cuSLrKMxbM0QJAJJ586gOADmlpOnFLWg6nI4Xlr6q/FtauGblou3SZ8zPJ2AySV/6ek5dpquzo0cYIY6r10AWkOtyhwcGjQUP1+azcVw9GyBZVUXKonNpmZtSd9WP6Vr4JnwsfbBvzqsrHTHFymVwonjZL+px77xERJiCwYgCYAJAJHMgTVjuNu8otQhzw3LmNKfq06/vrokkmHYSSIJMHUxI8NKaSw7sH3fVOD5Bs4/8ASle4ezxnvXWy7BnYjdTsTrqqn4CkZ22atYAldLI4UXfgFX6pGvXfU5jru2plveMknXtqTujT0jTb2UZBJNnfdHqhfeP6U74g8KLsje1bh+HMhLJduqzTLKxBOYy2YzJkk79tQvdG9oa5oICccUY3FwcbVtjgkW2QXrwR5LKHaGJ3La6kyZJ3k1E57MwOQWFnydaxDSQCu3PR6y6hLqrdUeyHXVZOuVkKsBMmJjXaaq4mGPEHM9uvITYetYiEENAr3U24EugVsiqOqiKqqvMwo7eZ3POangcyFmRjRX5qCTrEsjs7hqor6OoNjBO5Cj+x8IpGPax2YNSv6zK4VWiru8AUfxt+lWxjHHwEkOML9wqG4OvvH9KkGKPC0omh7bXPVC+8f0pfiXcKXshHqhfeP6UfEu4R2Aj1QvvH9KPiXcI7AR6oX3j+lHxLuEdkI9UL7x/Sj4l3COwEeqF94/pR8S7hHZCPVC+8f0o+JPCOyEeqF94/pR8SeEdgI9UL7x/Sj4k8I7IR6oX3j+lHxJ4R2Aj1QvvH9KPiTwjshHqhfeP6UfEu4R2Byujg494/pSfFHhRuaxu5XfUo94+VJ8WeFAJI71KPUo94/pQcUeE5z4wLBtO3/abxPzrhXfaK7NuwWjxF4Nv/AEbX+0ldLgG3F9Suax2GEk+Y8BI1fSgADRFCEUIRQhFCEUIRQhANImvbmFKxLkU0tWfNgi46HRT6em5FEOnvvdStXKRzSq2Iw79irXvUwNVRmGLgb3XRd0oypDhyHUEu9ypA1aMOGcqWapAFqRQ5RquUqnApFCERQml7QatFCWwikSBwOy6FotRumANBBFCe2QFcpU9FCEUIRQhFIkOyvtio3LFnNWmTb76jtZffIOgUDaotPM4O6QxPtt/mPzrlHVZXp7PshPcT9q3/AKNr/aSumwH8L6lYuK/ifQfkk6vKsihCKEIoQikQuqtJahlnazS1Ytqml6oy46/SFw2uylzJ8eN09SGt0BydFiwSbVdOV4EEWEA0JHsDhRUs9JSq/CNv2RnNFJ4wzM2yjSqzoNkUqEUIRQhSRSdgT4Uxz2t3SiPNoAq0uBtjMaeB7+yhr2u2SGLISCFOacmGNpRNFJvZZwuTQnhoCKVORQhFCF0CkUUsoZorUt0wuWdNi3EEJlLdRErJkmLgbU5pFXyHdcbUUWlGjtVl4n22/wAx+dcm7cr1Vn2Qn+J+1b/0bP8AtJXUYD+F9T+axsUR3PoEnV5VkUIRSJC4DdFKgOB2KnbSTTSaVbEYgMbomrKRpULjawJ5c5zK0rpFNVVryCCoi2KW08zEoKCi0okdul7lupGuWnBiHikuRUi2WvBRSp6KEIoQihCKEIpEqou4/E2xcGHcIHUqSUz5mgdT/Bo2YtqAPGDg9WndGQ7Sgt3pcDXt3orNucP/AH9hmvXirsZYCJtoJl7ls5CVgjLJjN4xSwM75SXHMCNL2B8q5ioowMoAPn3C1cbcH2s2sIj3beUs0NJUDY6nx/SteLFOYQH63v7f9rKnwwf9jQqOExK3EDrsZ37QSCD4EEVpRvD25gs17Cx2Uq6npiKEIoQihCKRBAK6DRSifC1y6HNJlCiOEjIorouGjKEkmEYRQ0Vy3tKjLVkzYMh2yTxI67f5j865Bw1K9EafSFr46zPRn/2bX+0ldHgXVH9SuM6rijFiq9mpG5ZirzX2o8Njg52UhU09aYcCLCnbFIVTxT7ApXramoi6lkOxBZ5tTNqNqTNe6j74k+2p2zTVWlBFKdCiXCOw0J7HACiF0UIdR2UHAg0BSMLrCWcCpRa1IXSWqTUgWvEXkepcpVIihCKEIoQuOYB8Ka4mtEoFmli4PpUv/vGtOb1sXFtqQ6GVQBZYHK4IBkqZynQVzsszWMe/EO21/wAfotxrHRNblBrlauM4ziME9y9iDZv3UtZFRXIW0GAlYCKCSI17KxYOsxTOyNYaPnwpnek0UhgeEdDbCWnNputmZABOfRxlOwjQbwAN66PDfDYqMGCTbXT+4OvyWd8W+Nzi5oN8+PktHD2QihVEAaD/AJ7612NDBQWe9xcbKsqRNRQhFCEUIRQhFCEUIRQhFIUhaDuo3/abxPzrjHbldIBotzE7Wv8ARtf7S1v4P7B+ZXAde/8AL/8AUfklXWrYKzY30lza10qTMaWg3FuazVdFqjMmOxWgBV1k6RTDuqU+rrVlIoEvxDFi1be4wJCCTGppj3hjcxVnC4czyCMeVdw9Hu2+kXo8u2YOCrEAFsjbOBME8iCOVQtxUZ5/NakvRXxk2dPHi1C6SP6QQQYMaEb1YaQ7ZURhizdUm4RUoaCrMeHY8HVQ6SnZaU5wgaeVWTTgtCNgGhAXKVTIpUIoQihCAJ0AJPYNaoYzqOGwguZ4Ht5P0ThHI77IWzwzC2Db63XuHqxMAEgGNOYEV5b1HreLxExfncB/KBoAFrxQRtbRGqxeJ28PhrNy81pVzhxqBmLKNM3ONW293xqGOfE4uXK55cbv/KsB/pynbYBJ4zgbjB2b1x+lvqVvrZ6LMS4YMLTuJa4MoKxpOup0rSb1JjXDDRgBvk7e1pRVX5XtuKdDfQOFC3MuboyQDl7JGx8KwRO6KTPCcutWNk14Y8apH7Jh+i64ZHjMGnWG0BYbdnnVqPq+ObN3BI4uv6H2pQ9mMtohYhBESInyMdh5ivUOm9Zw+MY0B4z1q3zay5IXNO2iK2FCilQihCKEIpEhIG67lotR99nkrkUWnCRpNWuGhPC5f9pvE/OuMduV0g2W3itrX+la/wBpa38H9g/MrgOui8X/AOo/JLuKtrIYQNShEigm0skhfuguBRSBG4rivRSe+N21Lgv5SCIPjqPI0GPMKKngZRzV968b6V8ae/ieiWbKWR1jaLIXcqp1I5AFQBpGvw5vqMzo3GMONBepf6S6PBimiZ7P2EpwnF3UNkz+7UFbiZXVbQZlVRLEgn+IQNh3mJMJOInNIdvoR807qnT3YpkrXQhpYC5pAo6eL8r2grpqXnLhpsg0IaB4CjnHZS0rDMO9xzWoTTqV4Ri7K5Qn0AilQugUijfIGC1wimudTSRqnRva/YqvC4qCFaRJBhTvr/EezcRXj/UnSzTvkebd+XsPktpgAbpsp8S4mpxKKpCiCwjllEKB3nKKqMhPaLiPZSlpouCWfiith7rOydVWYF1zQM26gn29d/GtPp8r8JN6Gg3Q159k5tqHCuKNbt2LbmHVLQ32gHID3gETHfVPEwB8j3t2JP8AlN1VlnihHSqSMwaFbeOqyHUd528KY6DRtDRFEBctcV/e2Dmk3F56xB6s92n6UGA5HUNkgad+E7xHHKWbo9A8EJ/D7M/AyD5VHA17CHXRB38hI6jfCqtEwJ3r2LASPkw7HSb1r7+/13WPIAHEBSiraiztQBQmulaF2KLUbZjeqAaFJTJBSmt400tVGTAA6Bce5NAaApocIGDVRpSpHuDdGqu/7TeJ+dcY7crrGjQLVxza2/8ARtf7SV0eC/hfU/muM6sy8SdPA/JVi6Ks5SsMwOJXekBopN7JaqWanAUrbGUNlPCYRnJIICr7ROgA+tYvU8f2PSHergV+Nq/DFnN1on7+FsIydYkMdi0f0msI9VxjwacrXYiaV4r0t9GLtq+9+welV2yukNmQ5BrCAl1hRtr3cwgxHxLv+U0eV1/QutswDO3lurrVS4ZgsRiLVqyzqlvMS0246q5esr5ySWkDVREGYIippiyJnpddbfqrOM/1K45wWjM5pG/K9eOHi4VNrqqZDZjIDA7Dmafh+sTQAiT1cWuEdhw8jLos4iusw8wlja8CrCp2WEhQYVYCnjcSFEii1ZZKRuuUqkLg7UeFIJSWoZMS1oVyWqYXLNmxbnApfjj9HZZh3D8TBf61m9SxD48K9zN6r71J0d3dxQaf3S8Pf4qywZJDKDM81J0rg2wB1rv2QWk8fj2a4GUxHsxyB5f321NDB6cpG6sQw+nKUumMfVf4TIK+PKpDCL21/unmBvCn6wuSpkysR/8AHakMDRYISfDt2UWx1yIkjcnvJ50pgAOoS9ht2u2sUwdTMFYC67A/8TQ+EBpBG6HxDKRyvZ+j3GGH2k2ra3GFtgUZGeGhejVY0XMS+vKDPKZsGG4dvrbqTv8A2Vd2BGSy7XjT96KoYpsPiGF4C3auJmXrZlVxBuCQNJLH4iunwOMDvVsw/Z/fhZOOwuQNDNXeQtq3dBE69uoK6bgwdYrXEjSLCw5g8HKRS5g8VbuglGDAGJHbUUOJjlvIbrdR4uCfDECQVeo90xlqa1U7jlErQVKyQVqnOH8PzdZyBbmCTp+HtNc31LqronZI3+ocAUrcbnO18JsYCwLgt5iSw0lhoTtp9ayj1bGkXm0Bv9+yksXVqnEcLAE23zmNiAJ1jQz2/OrsfX5s/wDyAV7KKSLNsVk4j228T86h31XVtIoLdx9hejt3CGMWrWYA8uiXb4fKo5cdiIpnMjfQXPY+JhkzHgKk8NLMMjDI2oJnmCQCPhFTx9dlZGGuFuB35CoOwoJsbKnFYNre5BneOXZPd31o4LrUczi2T08KCbClosaqgKTsCfAE6Voux+HYAXPGuyibG+qpOWLNwWmgiG2Q7kiTt2EAiuT6lPDLPmjHzPPur0DXNZqsfGXc4BGrO7b7r/EB47/KoBolq9VVhOI51ILES0g9+UjXv1+dKWapXAt0TlwviGQL1XVYM7MBB+etMoRgozZjSu4XiMvRpyRiz3CQAd5/oKbI0alK13hX3sL1DdQjoy2i8wCYHwrb6X1OQPbh5NRsCoJoRWcJWK6lVMx2XctFpO7R3XFXtoJ4UksxDaai5iFQokMz3CQiqMxJAk6d1V5JQ06qtFh58S49vxvaS4XjUvJfa6z2LtuQlomYI1XOswZGpnt7hVUTSOogfNdFH0uCOPI+nHyRz7fJY93EYps32oA2UBZxaGXqhA3WE5j7WwMdXtqCV7wP+Si3z8lZwfS8LGS6Ow8bXrr7Kn0xwOF6j4dTaICK1po/eMy5iyFSRsUntkVkSRwyAluhH0FcfNdBC2aNzQ7UH7/+liYPhjF2tkENuNPnVIzMiZn0ItaWXLdpq5gVtpLg5zqF5abmefZQzEOmk/4/sjc/NPaWOFjVQT7PAzLcmNYI35097MSXEjKlpvlSwmFS4CBIfXLzkDkR2x8qSeWSJwcdR5R6a1VV/BNayMyZiSpyHYgHae+pIMXHJISAKG9qvI3uxkM8+V6jhXFbBv4rE4nDBSwCKGEhNDlgKNDEePbyrZw8jZbex2xGvssLFs7ORhFEg6E+Qdx+CTwvE8GcLdzMOke7cIUkaW8oyALuuoJ7BNSxSMzEAiuEx8MuUEtPzU+H8LxJS3dN4i6oXKjjMotrPRo3OROu/gSJqdmGc5odde3t7rMf1Zkb3RhgLefIPIK2OF4Q2w5Zgz3HLuwEAs0bDsgCrUMOQe5WPjcQZ3X4GydapgqTM3lcAJEgEgcwCf1FVZsdh4zke8AqcRuOoCeuLct2hJBynNlGrBYCn4iQe6K4rEPiknc6MUCtBoc1gDlg4u7lylTJVM5Yb6GDr5A+FOA8JGtJ2UsPj5VddVmByMspj9I8qQs1KQ23ThW4g9dvE/OrwBpda3ZO4/iAV1QiVFmyTrG9lNfnVbFMuUkbrnscSJfoELjiQy/w7gj+ETCGO4zVUxa2qnc0pSwGOa7cUEaQEIG7A+1ryAAodGGCwlDy4gFNYjGpaUFC2S48GeWURAO8GKaGl+h8J1gahI4/Gy8KTPUgjcMACPhuPjTmR0LKaX2Vk8VxQW4xDaHrKI3kb+I7PGpmAloStjzGws1LqsN4A62UDckf96eQQVKWkFO4zEeyVbLIGkbGII8I1mmhQtbZOlqaXl6OIzFiI5ZQNQZ79aNb9kmWrXow6/ZyDrBGo5sNNB7o279aTCOe3EtLKB99vqh9ds2lxZbLmKkL7x0/5rqf93w2bKCSfYLOOFkJzXoqQ4NX4ZmyDT8dEwMLdCu1OlItI8Zyi30pudE1k50uASVbaMs9adBHPSqmKa3KXE1Ss9PdKzEhsbc2bQjn9F5y+t1bljE3baqFBAF1st1w3WzQNJBLQD7x151hMxYaQXAkDnc/Reis/wBPTFrnBzQ5x+yPst8b8nyvXtiHxN975XIGtIgAIMFMxhkke9IIbs3FTS4KPGQZb0u/r7rAxXUv9pxJilFOHtoQeCvK4pizG4bJLgMj3HQIVbMQqW9YuA6awdAdSTNZmOZFGxkDTqDrzySVo4AjFS93MaqxR09lYwuJcttobiqc+XlkUlp5GAKx2lj2OYNrsX5W26ar01A+9ZPF7DJcZTMAsAYA1BKvoCeamtPAPa5lVqK8/cmRlxFltcJGr6kUrbEH+9joaZI0EUUWNivQyWewSRlCSrEGNJBmO+KwCWxseBuTRCVzgwCgtHgwu/vQFm8CNAQM0tJ1OkFefKtHATGN57ThTgKB023+o4WJ1PCwSYiJ+JBMd61qfbTjlYuPa7jUcr9nt2rbFCEkwAYZttog94M1pHByPYZNPT4H4rVP+oYGyswIa4NfQzO48UNvZbPorfZrJR+sbLm1n3DBQIIPPQgfCtrp8zpIdfGi4P8A1Bgm4XGujYdDr8rWzV9YlJjA21ZjnBKqpJgxEbExWD1yd0cbWsdRv6qzhmtJNjRX3Mcts2rYJyMpYTG7NsTzjXyFcw4Olt53V0HKABskWx4N2ZIh2Ob/AA7MD26R5U7t036JmYkrBxuJyFwTJBjKRyPPvB/pVhoLk+OIkhU2riyrb5TAUDTcc/KkN7J7gRa2sR7beJ+dWxsunbsEr6R3Mt5e+xZHw6BP7+IqOcXIfmsPGNzSfQLPw+PYbmOoNO0dwqIsVN8XHK9ehWzYtXLS9aJJOhIjrD+tVDb3EEpp9IBCy7txcwDZuhYhsjRoCTqPA1K0aX5Udm6CxMcuVhBMRDazqDKMP0qVuynjoiln3bpuSCeRP6bqe/sqYDLqFYa0R6hI4fEEOo5QY7yDoPKpnsBaSrL4wWkrVxrmFgyxGvMHtEcoqswCyqULRZsaJjDNKjWSTGvPvjkOVMO6hlHqK9JwvHOFQKVCs2rEQSARprv2fCq8jBqUwEjQ6LUfiRBZGjKNQIBBBcCPHU/hqIM0Dmp5edikeIlekbo/Z/rzjurr+iSzPi/5NR4Pn6qnKxhkoJS9fVFZmIVVBJJ5ACSa2XuDRZUYhJcGtFrBwyXMaWDIeico1rK/WAtsc2a3rq2YHlGVda5jF9UwxszuLWePf7l2jemz9IiZK1oMpGl/yk/hsqr+ERsTcsXLRYf9Iszhrq32UNaIznqoJA6sSTUJx2EMRe0U2tzqf1+SsRYfqE7BjJnklrrppoD6AUvTYLAX7QVLrFzlAQxl6qzA31Pf4dlU+mf6kwjA4S2B482P1WN/qBkvUZWSBgB88nzqp8U4LfIVuj2hu+AQQNvE/wDesjqPWMPiZM7WFp1FnyDsSp+mQyYJhbd3t7H9Fm4fhGLjOE0QEBVYA5o0GcHQzrM9prP+JhB0J1rWlpCSjbTd7lZnF+AY1yjOoJcTow9tj1lzNq3IgzEdnPRwXUcJEXEk/OvxU0OIa0kyE8BX2f8Aw8xJCklRIJO5g8gPe8ald/qCMXTD7e6lON4aluG+iWI6UqwClRPvT8By5a0mL6zhzGMtn8KRJjWV6RZ/JbDcGxcBwq9UnNJkGSeffERtWQ3FQnTWvkqjpcxrZoXcHwTEZSRbE5QoJObUDQyNx8asQdQw8T7eC6rr5n9Ex8znZRuARfuAVH0d4FfRbxNtc7vnKoeqqwAqxAiNdK6OH/UmEw0PoBc467aLN6vHJ1HF9wCmgUOUlxvCNh8Rh3XqtduJbNldBcDsUJPJnDEEz2rHOpcL1yKWR0sYIa3ceTpd0ro6d8R0x/d1kbVO4GwC3sRaZPbVlPeIrXg67hMU1whf6gCaOi5GXAzQ0Xt0TvELyWcvRrKMsPG7Bogg8yNfCuUBdKcxNlWXAM0A0WLdgk27hJABCFolWjq+GwqcDSx9VGCbWJiXKOSCQDqJ5NswPcdqlbqKVhga4fvZZ2IbOrEz1R8Rrt3ipmjKRStRtyEAeVRgsS2cjYwI+O/9TUkjBltSTRNyWva3/abxPzpoWw3ZL8ZwBv4lURHY9BYJywoAFlIljtufKkxDsjiTyVj4okOBHAT930OXKrJd66xAbKwBGsE6AgRvVEYrWiFTzFN8YuMLKZirSoBKnQsNQROx+YqOMDPooX7LzGIxPUVWho2J7DyJ22qyG66Ia0uOizLuIBUo3ZH0I+VTNaRqFZbGQcwWbi8RlCkcgFYeAgHy/rVhjM2hVyJmawfmFQ+MDsojaJ8QAKkEWVpUohLGk2tG5iInvjTsMcqrBhKqCO1ZYvjUmdhsYgcqY5p2CY9h0AWrgcScsg8tp2H9KhIo0VTlZRpbeEv5jnMsLQ0XtZjIk9kmfKonjwPKjba17wS6JIgpoSkagLJmeYg0YfFzYfSM1ae9jX6lZeJIW6FTriJBYQDAk/5o37NKh6r1ieeAQnTXUjz7K9gcG1ju5d8ey1LHFYvgLBKqNBu0KW1bmdAY765fI7KHG91sOlca1tMYLi2mcnM7vAMTAEfqT8u6kdmBJvwhs7gNCrMN6RA3VLxlQOrDeCIbMOzqsO/lUgL25S7X/P8AlKH6glODj09I4MoiqTOpgk6+BEedND5bs6+NUvcQvHMgFsBMygl+Q5artyk0NleGZW7I7nhKD0gm8gYCEc5hyhhmVo5RB376UFwAc7Wv11CTPZBKct8fzMWtmVW3n8VzDUd0TI3ozyh1jxondzXRQXjwECFN1wST2plLLBPOPhvSCR4Boa3ufdJ3PvS1z0iPSKunVcSBsyOCNuyVJ17jQDIG2f3skLzv4Tdvjas8WIyhXIG2ij+EbCDPlSEvDiQK/wAp2fXRcs8fAAgLmutmXkCpnLP+LYeI7qc2V7LyjXz+iQSV9UpjuK51aYDBQ6MBsYBie/5jwqIZzv8AgkMmhSWK42xNlmI63vQc0EjN/h/hE9tP7ZcSfITA8u3WLx6/JMn2pysO/YnvGo74rS6ZIYzXjyqeLhEjcwrT8VkcQxWYCQC0RPbHPXc/0roWtWVG0k34WXi8QHUg7gg/ERIHcdKsMaWnRWYmFhvwkMZiyryNm5dhnX+/Cpo48w1VuKLM2j4VNvFhrmYLMbees050eVlWnuiLY6JX0C97R8T86iBWiDotnDJdF1mVRkNiyCx3LdAg/qPKqeOLe4fmsLGX3NOAlMPi9SzGAsLk5hshzac9Qdf8VQFligqAdWpWPjrqgQNw0xJbqsBMHu/qanA11SNGZY2Ku5lyfHxHLyqRuhtWY2lpzJfDW7RLdK2XIIAmAT2k77f0qPFSSMaBGN9yuh6TBHI4uf42Cwb1zWZkBtAezWCa0cPmcyiFJioWNfTfKVt3CCSNyD/3q0RpShLQQAt7hq22f960IFzCNJI01nlrWXjHyMj/AOMa3XyUnT4I5JDn8eEut0Zmgys6d4+n/FOgzlgzbpOpQMa7MzytbBXAsAQBOo321M0yQWbKwJml2pWlhuJQjBZ6x/X+EeA3+AqIsN6qu6IjdOYHGXHVgmzEwx7EUhj5GmvABFppjyaLz+KxV5buYnS20ZhPsjqLpzEH/wC8dtVJoM1k+V0WD7JiDW7kKdnjBF0uCNANJiCRDfPyFUnYb0ZVOYSGq/A8ei2q7kMxPwB/USYqOTCW4nxQSOhorObibqLuuraQJPjPadqs9hpLRwpBENLWth+OFbRQyc1tZI/i5le3NOndFVX4W32OSo3MNmlLFcTYYjJmLRbIntAAnTtjSmsgBizVWqbktuZZTcVYPcadSNpPPWT8DVoYdpaApRFoAtHhvHGt2gpJlrZE9m0q3OerEd9QzYUOeSOU17NTSniuJMt2ymYnqaTuJEhT3iYqNkALHOrym5LaTws65xVhdL7aaCTMbD4CDpVkYcGMNTxHbaCd4LxtraLJMsHE+7OYQw3Ghkduao8ThLefakSMo+kqeJ4my/ZgGOuoB3XNMKZ79fjUbIAc9hMDLB9l27x3KGGwKEA94JpBhLojlI2ImqWdc4uStqSAFgankZJHhrt21ZbhwC6vKkEWpVOM4g7vmGqgRBnTVjp36H4sKmgwwa36prhG1uV/lNYly4AMSuh/zdo8T861mWN1hNaI3Gtjt8lk37gzCRoZ8xsPOrbQcuiusacuitxaWhYtlXm6wBPdO4jsA5nnVBss5xBBGgXRR4WEQgcrHwkzlUTJG3ZWtO4NZmcaWZI0E8r6fd9o+J+dVApFrcUxgAtJm/8AoW5A3WbawfGQPhVTEsJmcfdYGPsSCxuF53iPEAbmWes6CTGUM3MD+9YqGKRriWt8KF2Ek7YlrTz7fNZXEb8AQCTO47OwirMbQ4ogjs6pSypuuFBgxMnSI3+PIU3ESjDx5iPZXoYbNKpHy3CjKHE7bSoEkabEgHWezvqCzND3LIIXQYPKzKGjQ381jY3E59AigDaBGnIH5VrYWDttDi4m0mKlBdSOGYFrl1UEDN72gjczTsXiWwxF58Kk51jRauXori28qsJABM850356DurJY92Jic8kghXsIQ3UDfdIY/HqZVUCrMqByEzB7TtrPnV/CYchoeXE6Ixjw52WlL7WRGsSJPdPz7Kn7ax+0Cn8I5Kow1LHL2aQfKoHtFkHwqsrQHFp8LdsYnKAqkCZWdoX+KPE8+6qpF6rPc0myVLiNpXtqhIDEEzr1doG2hEU3c6pcM8xPDh4WC/DhmXKQpIPhmC6CTssz/cU10eYbLahx5o59v7LT4ZwC01q1ccmWJzgEyVPMRsc0D4aUwjwFDN1SRsjh4B0/fCrs8CyHD3C0xc/erJ6wtvmVgf8uQd58DRl1oKZ3VGGN2njT5nf9U76UcHNp86sNnu3CoIh8xaAskjS4SOwIeyahrMNkuExQeMrvYD5LH4dhOkzOxIbMSsHUCGVdfjm74HbUzYhkpLi8d2X5WjSvxSr8PmNTM9b/EmZYGnskDN+lP7VJ46iKOnjT2Kdbh7sxy8y5PMyilwAP/jl8TOtMljChwmLb9h3Ar9/isy24a6tx8xQMNQ0GNyQ2sHWakggaYy3yt4QnsnKNaW2fRounVuHpDcAVjMNbZRIYD2SHzGew1GWBvhYsfVW3TxW9jghaPpBwRMnS2CIJRWBnqoAAu5MwVUdpLDwpCS/0v359uFXweMAJvatvcnVY3DMD0+drhMQuTXWQVZjMaTlK9ok6UkcVDRWMZjRhy1rfe07jeAoAhZs2bNmJJEudgezqhfEmnsYBoAqX+6Sfy/sLIwWAzxJJABkwNhCgjsJBJ58qUR1qruJx4aDlHH3pm4OigKDuZI1EE8p7BA+FTxMBCz3PM5LnHhKYrFRrP8AyImrLI70UkcV6UhMAXs9KxWJOUTvruRy7vCqeIxwin7TfqtCBga9Q+2AWieiQsGyqYmIEkESAZBXWO3bSl+HJnADjRFrbEuWMkgaLvBLrq9xkQSyxHZJ5c9dtN/Om9UawxMYXHQ2sl7hI617m97R8T86tjZOWP6U3yMZbyjbD2Q+2qmynmRUGJFPe52xT5YmSYMZtxt81A8NxF8m6QOjt65tNSp9mJ0OlYkWJgwxrW1DbRE7kivbVZOJve0Oyf01roIqeA4eVktiLSAUnhbqscxzSNIXT2hz/Sm42OTt02q31V6MZDS2sZwLoFW+2ciGK8iQV6rZeQM1jR9Rc+4BQ28f3WjDP/yNzaUvLIkHXZl/XSf7766ZjszBXhRYxpDrCf4eqx1plG5d8/pVTGh5bTao72qOapNditu5wDIqYg5ygOZZgEgAnbxEeZ8cSPqLtYRQvT9laMc/raHaBeUuWCett+mtdJhpBkDUYs0++VW1s6k9gM1ZB4VUOFgBaOBxJyiNSg8hzqrKwX81UmiGbXytCzdMA7k9vL4dlQOaLpVXMF0neIXsqA7grM9m2ndOvlUcbbNKvBGHPWbhWNwzH8MkdvM6+dTvblFe6tyAMFe61LfECR4HYcyPZA7tTVcsoqo6EArVwVkBJcklcsDkbhMt4wIqI3mVZ5FktWxhcaesH673xBGWFFsGGJ7edQvZxsEMkI1G6wfS3CWsK1oWSYZCYOpjkZ8PnVjDF0g9XhXWNMriT7FYXT6oNoABPPefjyqwRQJKmbA55pupJ0C9G2LuWk/dqLQKwTOdyvMweqs+B8TWScSxzqGv5LdwvQo4/XKbPHheVt2Wc9HbAAGw5Af5jWnExrRnd+/otHE4uPDMzSGl6LDFrZtKOSgz/iGhB7hUTqda4Od7ZXOlHkp7D44lGKABSMrLG+hphaCdVXcHM0SWPw62h+6JKg5gp2ysOvHgZ0pWXeqsZ+471cVfyWdiMWSAm8gDnqB7OvvCpWs8qZkVepJ2L2R3UnfQn+/hUrm5mghTPZnaCFTicR1SfD5xtT2R6qSOI3RWZiGEq42JIPiNtKssG7VcjBotWvwDArf/AHSZy28DUbSQOwRJmORrC6g+SCTuPA+5WmPLDYChxrAdD+5gk52Yk7bBR8qfgcYZ3iR3Ff3VuFwkicDvqqcKk9GdZkgjvGhP61cxddp/y0WQ0lkpaV7u77R8T86kB0V1ZnpPiP8AzKqcuUYaxygkm0upPMrH61Xmha6VzvdJiMRJFhW5PKc4ILv2c20uJrLlSQDEmWPwH6HeK5vHhnxBJaaCrscXgFeb4/wO6lp8QGR7UqMysAQWYKJBOxJGvedNK3em42IhsJaWn32+9KGFzrAT/CPRbDdGrXcWBfDovRyAFLQQe3ug1q9RPbhd2yPsk/P2TmB7v5fK9xjODNdskYi62dYkKB1V2nnIjl/xXnjZgx2Zv4pwFaleH4r6C3szmxbZltgGekRs0jrRsQRpv89K6fA9bjyDvOGvAIrhD3PeSSnfRz0DdrbPfbopUMEbcLrLMeR2gd2tR43rYzZYBdef0UPazalesucHZ7JS9cMoOqqgewCBm5zpOndXNiUB2cfipQ3leQ4n6D3WOTDqWUDMXZ1IO2m2YGNduXxroMD1prW3KfagNU1+eR+Y8UF43iuBu2rptXEysIEb+RHdHnXR4XERTR9xhsJAA0WUozlSw20g+A/uKsAZgCloPAK9V6P8Iu4jN0ShsqjQtB5EhRz3HnWPjMXHA4B968D81TdC9+y2+Gehl3ED99NsEmA38RX+GBssA61Qm6vHGahonnx/2n4fDuDrOi0uH+g6Zmz3DlIPRlY64iYnlG20a98VRk61I4DKAOb119k8YUFxzH5JN/RE5rYshn0Mkuo17GWNNdJFSQ9ZLr7leNAD+aikwxIpvlIY3C3LLhbqldNCDprMkfqO2tLD4mKcWw/qs6XDuj0KkeOW0uqHYCAAloS2up60SY51KW+nREWDmlbna3QefC1PTTDvcS0uVSSOqSOuXPIDkvyAqOCVsVucdFZwGHlmlDWD5/JeSxNpcOdDmcbudlPYq8z391KyR+K30HHPzK7OLDxwD0DVV8LwN3GXggYxIz3DsikxmPf2Dc+ZFiV8GCizuAHCJZgwZiV7S/6MLbUJZUsQ2VhmCsTMyZgHSNu2ufZ1h75D3CAPkVy+LhdM4vJs/ksnjGAvWG/eqQp0BB0gbz8IrTw2Lin0aaI8FUH4R0Y1VVnEjIwgBTGWCdCOe/wqyRqqbmm/dVYWbji2o1Y6AmNCDm63KN5pJZGxMMjthwp2Ql5GVMD0etol1b2JW3iLdwBbcgyXiASfkK0MH28S1rrq/v8AuWkcLI0ZnDwPGi8djsZqVIGZXYNGvIa1KyIZiAbHKkZhnMJDtNPKptBrhFtSMxaNSF07zy/4pZHNiaZHbUpQyja3T6BY7pRba3BOvSZpTKIkz/xWceuYQMz2flWqkqivbcE9DGwbBrN6WdRnJAnozJzQTpv4QK5rH9UfiwGvbW9UUEFd9IfRW3ck53c5MwGYIGkQdSNNYEVBhMe7DuGUj51aUOdGCG+QvPYL0PxVt1U22GcHI8q2WVM545iP1rZxfU4ZYtDr5GuvyVftnMHELVv6Mw7CfnW00igraY4h6HtirovZoUYeyoQQGZ1sqYDHQb7686y8f1T4ed0YGt3Z4+SQkPhDK2UvsFrC4PEBwvSJhrmrAatDZBqYYyRuNc0d1YXedicW06kFw0Ucbf5SsrhnQ4zDpYtWEfEWyHaSNkHWUsJUg69sz5ek2wtvSq2rZQOY+GQt8g7hdxTKLL3FW0rQrXbTPctN0i/4VYKWjq+xqNzGlZbcE+KTuSvzMFmuPb5BX3462lsYykpizxmQitcLEqFJmJOTY/X/AA99cTNAHPc5raF2PYWqnqTeE4ypdmzATbKuJ94tlJ7YBGvYKgfA4NArzogZhqVAcSBFwM82xa0E75TIU92vxy07tVRA1tLqQqLPHARblydAu8bg6GPH5052FIvRBDgm8BxlemRswBTMGE+0uaFHfGvnUb4XNboPkUgLtyl8T6J/ab6XFvzIl8wBCIsKoBHdv3g9laOE6qYIe1k/tr7proy8Vanwb0PtYe+xxCAg3AbecK5ABMtnBGhlerGhOuaAaTG9XklY1jHEaeqtB8q/vamADQGrUs4yzhrt02LIthmAaNJho8IPzNZz3zzAZnkjxaTOAdAs+1xH94qi5+7JedTpmBmOzYeBbspezTbI10TbKSsccATRyArNA7BMado7u4VM7DEnUboDSmPWwLqAwUq+ZSTyglhPYZHlUfYIadPCaM26w/8AxBxC4kP0V0m4hX91IChHbr6zObMwkCdCfhs9JEkbSXt0N6+fotKDpkso79WOD+9llv6GYvoVLrbRbjnNkOfVVbLcfKSQpIIkaDMNKsDFRG3NN1te/vp7LWa4gdvKG81t7Jvg2PFhVe5cuOQgFtbkF0Vh19Rv1s0Hsy9lJiIX4g5GDTyosPEIwXULP71WVxNeuTM5tZ8dv7760sE70VWykct70VxwtWmXMQWcErMTAOk7jQfqaw+rtMs400ApYuNcXS1wti5xhWWM3thSGJ1zygB7vZPmayhhy3x7fRUvVtSa4/g/ttuBeKsqwqAAhrkhATziNO+e6pMDi/hH5nNv9Erhm3U7Hoj0AU3DnWP3hEFRAMoFO07Se2rU3VnyAgCr2rf6n+yrHB08O41T99MNaOHKWRnUKQwGwmI8R8zWY2aZwIzH391ZpjaIC83gVDIWvmzHSSQXuO7Oo6jG3miZ6wGVhJOxrum4b4trX4dxYCAD7EKzFjcjcsgzUug2cJauXMXhltviVDIYEgDcRAAYmTBjfy2o8rWijVb+6pyF0rz77eyv4AuGODw1xrKNeV36wCyhS80KxG5AymdtAa8/6pNM3FSMY4gHWr0ohWHt7XoO4WjxPjmc5g2VwHXc7FiNfAT8RWYyF382qYX2kL/Fwr22LnO1o5j4CAuvIf1NSNgLgQBoCkIcdV21xtRBJmDlOYz1TBPjMfr3UjsMb0HukOYK21xULZtQ/WQMVadww0B+AI+IpphJedEWRoUvf9pvE/Ou5bsFYC0MfisQhU2wGQWrJAkgz0KBjt3mue6vDC/FOs0VNDgnyxB7SvNY9cRiQxlFkp1XO5QhtTtBIEim4N0eDka6rpSf7a8sNnVJJi8S1zFXLJW0bLde3YXOOqsMyKY1mSdorqY8fLIMzR6aujurUHR8OcOXyOINkafv3XOFNfxYRjcF1kDNLqrBluEg6AZswiddPOar4jq0kJ9YFEEacpr+jRtDS11g0b9lLDcCZpPSQykwSIHwrDmxLSbrfhSnAx1QVj8Au22zKZzCC3nvy8tqi78bxR8JkuAzUG7K/Dej9xoDOxEHUbEHUgcz40108Y8J7cBGN0tb4BLMA5GU9XMIH/fx7KldO2rrfdKcEw3SsbgN22wuIQ5jU8v00juphnje3IdFFLgLaGtWrw+5iwTGQrEaHfQyJjeSfD41UkjgrUquOmP5UcTj8TduCQqsknrTEkDTuGnOhmGijadbtDOnSH7RS1/DYsqNVO/WXXSdjpqNviPOVvYtPHTXeSqMPwO6xnOdTOmynbc7+FSOmjA1CnZ09lepU3fR/wDeFAzARzHOSde6fnUgxAy5qUpwbL0V9r0ZcujZw0HU67AHs8p7+VNGKYBlpM+AaG5R9VtcB4vh8W1t7uCW3bstlVVQs7XIzMWiTlB5EnVxXTxTQv8A+IDYAjgfJVHQzQi2nfTfws7jXEA902LZuG09yehLqJU3FABTdcpbb3UntrLxMeHbZjbTxdk3v7K7E+XRz9qoVr95Xm8fcLMCSDmOijYKDH9/Gp8M0NYQ0VQ1Pm1M5U8SuTcMbToOwECpsGyowTukcnOH8MzqpDMJJBjwEeGlZ2LeGyEkKI4djzZWhc9GHK6OGyxlA8R2c/7iqAxTAdt034EAGtym8J9rXKFCAgiddRAgH9TrUD2QHUlUz01/gp7iXEcVlNtlHWBAYExJA127Z074qGLCw5g4HZB6dIHb6JW5ZxRDQbZ6oAA3nSDG4Ihfw1M0QNdZvdP/ANsN7rLaxiluqA1u29z90Ggc5ZneVmeUjl46dPhequflZGBQH09vuS/7P3JDl2399AquIY+901u2cSmLMgkEZVOUyVcjUg/PlVmTqEjNfA3oKTEdHhhjAJOc7Cxp7laWGwOJDXWHQgXSXNpdFByhQAsAroN+enjXOdQxcWKlzkV4/wC1Xb0x4FWqW4ZiGYZ3II/Efr41AHxNGg0U7OnD+ZGM9HytsMWfNsOcCZidqdHiGl1AaKf4KMCkJ6Nk6C5odSDvPfz8u6g4poNkJBgmZrVScGvABC2TLqO0+A5z/Sk7sZJdvahbgLdbivQXvabxPzroxss0iitjF4TMEJBg2rP8R1/coNB21znV5MuMcPK2eni8O1IjA3RGUlF5AkMf12qh3oz9rUq5R8LyXqc4S7bAxIXEOGdm1VXhhmBVQ0s0mNpI35V0eBndiCS2mtFAWoWyvgLWNaTf2gBd15I5916TgXCES11EChoLFWMFvCdPDlWFjMQ4ynMdrpTkCyQK9kyMBcEZCUTsY5ifgdqi7zD9rUpKVq4Zlac2aeRg68gI0+FMztcNqS0izgySxKkTvLR5gaUOlAAoopVHh7j/AKZKrP8AEZnwB2p3eZ/NqUlK0YZlOYvM6EGDy5RoPCk7jSKpLSLWEJYkqRpBJbLp3gaUjpQBVpKVTcPcT0cqJ1JMz4A07vNP2tUUrPsrghi8nSRpEdwHsmk7jTpSWlJMKxecpB7Zy6eA5UhkAbuilU/D2E9HK9rE6fAHenCZv86SkPhnUZjcHVHOIjXUgbeNDXsccuX9UHQbq3BcRu3MLYSwHw8jO93q57hbUkZgQFMk6gHbsrpsX1aDD+mHUihRGgA8fNZMWDfIc0h0XmsbdzDo3sq961KHE2s0tIPUL6ZjqJB2mDvU8+Phnga/7LtDR/E/JOw0MkchF6JWx6L3HEsAumgnYD+tZzuqtZ6WG+VoCMqnB8EZsQLbjXL5xz8oqSXHhsBdGfP3JA3WivU2eBdGT0QIYjUzCj61iPxpkH/J/lSBtJgYK5Am5qNeWviNzUPdZegS0pXLDNllSe+conuO9AeG+UtLt7h5zSobP25jA8TzobOKo7JKUEwNwiGuc+WX9RuR3UpmZegRSp4nw7p7RtuuYMIzCBDciDqZFPhn7T8zShwsUvGcPwIUXsEDnuZ3uW0Rk/6iWwqszM09Vp6p5EkbV00uILYGvfowj8ff2VOHsOxEgqjVC7P3e/uvcWcFdKxcuQTExlGvMd4rl3TR36QrgBrVSuWWKwRm7SIUee4puYA3slpSvcPkLKtmGwDHTxM6Chs1HdFKC4G7qGuR4QI12zHWlMsf8oSUutYbKVjNGmgA05Tpp8KQOF3sikjiPabxPzrs2nQLm3blest+xa/0rf8AtLXJdc/81y2enf8AjtXSKyRorxWTjPR+1cuJdYHOggMGZTEzEoRI3gHaT21dhx80IphSN9Lsw3/e/Kc4dw9LKlUmGYsZJbrNuZMnlUE+IfM7M86pxJcSSmiKhCFR9mjaPiAfLaKk7nKbSuVajJQF2hKqThxMjyIBHlT8/hCsRY/7RTSeEKVIlVLYcTI8iAR5U/uaUmqxFj6AQKaTaVTpELL47wRMTaa07OqtE5CBIBmDIMg86s4bFOgfmAB+ajkjDxRTPDMH0VtLedmCCAWiSOUkDWNvhTJpe48uqrTwKWRw30Qs2LrXLVy+ockm1nBtmZ/hK9+msjtq1N1F8rMr2jTz5UEcAYbBK22w4Pw8D5zvVIPKnUfsa5lcgZlmCBG/zpe6cpb4KExUaVV3bAbX6fr204OISIS3HZ8BFBcClVlNQq7tkNTmupBVd3CBkZGjK4KmBlJBEHUbfCnNkyuDhuEiQ4f6M4azdF1EPSAZQzO7wD2ZiY7POrE3UJ5mZHu0QWAuzHdal20G3qo1xCUhcS1HZ4gAGlLgUispqUKF22GGtK1xCFFbMdnjlE+dLmtIvMYn22/zH516Az7IXMu3K9UtwBLUkD91a5/+2tcp1tpONfotjp5Hw7UdKvvL5isnK7hXcw5R0q+8vmKMruEZhyjpV95fMUZXcIzDlHSr7y+Yoyu4RmHKOlX3l8xRldwjMOUdKvvL5ijK7hGYco6VfeXzFGV3CMw5R0q+8vmKMruEZhyjpV95fMUZXcIzDlHSr7y+Yoyu4RmHKOlX3l8xRldwjMOUdKvvL5ijK7hGYco6VfeXzFGV3CMw5R0q+8vmKMruEZhyjpV95fMUZXcIsco6VfeXzFGV3CSwjpV95fMUZXcJcw5R0q+8vmKMruEZhyjpV95fMUZXcIzDlHSr7y+Yoyu4RY5R0q+8vmKMruEZhyjpV95fMUZXcIzDlHSr7y+Yoyu4RmHKOlX3l8xRldwixyjpV95fMUZXcIzDlHSr7y+Yoyu4RmHKOlX3l8xRldwjMOUdKvvL5ijK7hGYco6VfeXzFGV3CMw5XDdX3h5ilDXcIzDleWxJ67f5j869BZ9kLmnblYR4pfGgvXYGgGdtABoBrV17G5jp5VZrjQ18Lnra/wDfXfzG+tN7beAjM7lHra/99d/Mb60dtvARmdyj1tf++u/mN9aO23gIzO5R62v/AH138xvrR228BGZ3KPW1/wC+u/mN9aO23gIzO5R62v8A3138xvrR228BGZ3KPW1/767+Y31o7beAjM7lHra/99d/Mb60dtvARmdyj1tf++u/mN9aO23gIzO5R62v/fXfzG+tHbbwEZnco9bX/vrv5jfWjtt4CMzuUetr/wB9d/Mb60dtvARmdyj1tf8Avrv5jfWjtt4CMzuUetr/AN9d/Mb60dtvARmdyj1tf++u/mN9aO23gIzO5R62v/fXfzG+tHbbwEZnco9bX/vrv5jfWjtt4CMzuUetr/3138xvrR228BGZ3KPW1/767+Y31o7beAjM7lHra/8AfXfzG+tHbbwEZnco9bX/AL67+Y31o7beAjM7lHra/wDfXfzG+tHbbwEZnco9bX/vrv5jfWjtt4CMzuUetr/3138xvrR228BGZ3KPW1/767+Y31o7beAjM7lHra/99d/Mb60dtvARmdyj1tf++u/mN9aO23gIzO5R62v/AH138xvrR228BGZ3KPW1/wC+u/mN9aO23gIzO5XTxW/99d/Mb60ZG8BLmdylXxTkkl2JO5LHejKOEtlf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3" name="AutoShape 20" descr="data:image/jpeg;base64,/9j/4AAQSkZJRgABAQAAAQABAAD/2wCEAAkGBxQTEhQUExQVFhUVGBwaGRQXGBkXHxoXGBYWGBcZGRcaICggGBwlHhgVITEiJSkrLi4uGCAzODMsNygtLisBCgoKDg0OGxAQGiwkICYsLCwsLCwuLywsLCwsLCwsLCwsLCwsLCwsLCwsLCwsLCwsLCwsLCwsLCwsLCwsLCwsLP/AABEIAMoA+gMBEQACEQEDEQH/xAAbAAACAwEBAQAAAAAAAAAAAAAABAIDBQEGB//EAEcQAAIBAgQCBgcFBgUCBQUAAAECEQADBBIhMQVBEyJRYXGRBhUyUoGx0RRTkpOhFiNCVMHwYnJzs+Ez8QckJWOCQ6Kyw9L/xAAbAQABBQEBAAAAAAAAAAAAAAAAAQIDBAUGB//EADkRAAEEAAUDAgMGBQQCAwAAAAEAAgMRBBIhMVEFE0EiYRRxgTKRobHR8DNCUsHhBhUj8TSCQ1Ny/9oADAMBAAIRAxEAPwDS+33/ALQbSX2VVw9jKgYgKfswckwJ6xEA9o+BvgRNaXvHkqOMOdQHC8/iuPXpYDi5t5WYEMykggtCKmUToAcxce0BBM08Rt37f5pCTskOKek2KtAG3xjpZYqQFCwAubMQM2k9Xy+EjYWOP8Ok0uNbpmz6SXXtA+uHt3MiMyuEIzMgLIsAahtPhzNNMIB/h6fVKCSmn4pftuRc43OX+FRbVj1AQJJYDU677HnoG9tp2i/NFnlUPx27IC8dO7DVE1y5+sNYCnKIk/xDXWndpv8A9X5os8pfhPpRfcTd4q6GbcgtbWFf2yOq2cqYEdXmTG1K+Fo2j/NIHFPYj0iK28y8Xus4RiUzWh11jqhshJzagQDJ7BrTO1r/AA/z/VLmK6npATm/9ZuCGcBS1vUdKLdo5ujgyqu5GkZkkgSaDFp/D/P9UtqvA+kjNbRn4veDnJnWbK5cyWy51UlgpZxoJldjBNK6EA6R88pA4qdz0hIB/wDV7zRMBWsAkdKq/wAQAEIS0EjNyiCKQRX/APH+f6osrz/E/TbGpddLePd0UwrhkMiBzyiezblz3M7MNGW2Wfn+qY57gdEr+3mP/nbnmn0p3wsX9KTuPR+3mP8A5255p9KPhYv6Udx6P28x/wDO3PNPpR8LF/SjuPR+3mP/AJ255p9KPhYv6Udx6P28x/8AO3PNPpR8LF/SjuPR+3mP/nbnmn0o+Fi/pR3Ho/bzH/ztzzT6UfCxf0o7j0ft5j/5255p9KPhYv6Udx6P28x/87c80+lHwsX9KO49H7eY/wDnbnmn0o+Fi/pR3Ho/bzH/AM7c80+lHwsX9KO49H7eY/8Anbnmn0o+Fi/pR3Ho/bzH/wA7c80+lHwsX9KO49H7eY/+dueafSj4WL+lHcej9vMf/O3PNPpR8LF/SjuPR+3mP/nbnmn0o+Fi/pR3Hr1noB6W3LpxBxmMuFUVMg6TKSWZg0BYLaAeFU8ZE1gBY1SRuJ3XqcRxm3nGTGqFnY3XfMOpoGW6An8WrA/pFUvV/T+Cl0SA9If/ACob7SC5sOzMcSAVuBXKDo8+skLy000OaVeQc1ZePCQbJbEXCWYkkkkkmTuTrUR3Sr1lzDubNk20tluhXVlUkkW0CiT8fKnSXmPzKRlZQmMNhybRL2bS3IMKACJ1yyY8Kac3unaJJ1vCIw1oySDISQNMpMEDXWezTeNU9SNExw/DuSRes2gABDKqmTAnn1YM8jPdsV190mijiMNcznJatZRrqqagZdF5lj1xrlA0M6QQZvdLor72G/dStpOkgdXKnbqNdNp11+NIcyTRKhb38rZ5yertpA339rXsAOk5Qvq90aJkYU9ECbdvpNJGRBpmGaBJE5ZgSRMa0er3QKSSpf0P2ezzBGVBqCAD7W25+PcMx6kuieTDk2iTatC7lMAKIzRIHnp8J0o9SNEmlu90gBw9nJmIkBT1ZBzGYjSe3woGY8o0Wt9kt/dp+FfpSepJoufZLf3afhX6Uvq90uiPslv7tPwr9KPV7o0R9kt/dp+FfpR6vdGiPslv7tPwr9KPV7o0R9kt/dp+FfpR6vdGiPslv7tPwr9KPV7o0R9kt/dp+FfpR6vdGiPslv7tPwr9KPV7o0R9kt/dp+FfpR6vdGiPslv7tPwr9KPV7o0R9kt/dp+FfpR6vdGiPslv7tPwr9KPV7o0R9kt/dp+FfpR6vdGiPslv7tPwr9KPV7o0R9kt/dp+FfpR6vdGiPslv7tPwr9KPV7o0R9kt/dp+FfpSepGiPslv7tPwr9KPUjRH2O392n4V+lHq90aLwPFf8Ar3f9R/8A8jQktI+lLfvk/wBCz/spXa9Ka04eyPJ/Nc3j3ES6HwEovDbpMdXMN16W2CPFS0g9xpz+pYFn2nNH7+SVmBxb/stJUDg3963+fZ//ALpP9ywP9Q+7/CQ4LFjdpVWItOhAbmJBDBgQdiGUkEaHY8quQvhmbmZRHyVaRssZyvsFVZj2mpu23gfco87uV3Oe00dtvARndyuZj2mk7beAjO7lGY9ppe23gIzu5RmPaaO23gIzu5RmPaaO23gIzu5TNrCXGUsokAFvaAOVZzEKTmYCDqAdj2VXfNh2Oyuq/kp2QzPbmbZChZsOwzDRdszMEWezMxAnumaSbEYeH+IQEkcU0n2bKjftuhhgwPYezkR2jvqSN0UgzMohMeJGGnWFFgwgmdfGnARk0AEhLxqbUcx7TT+23gJud3KMx7TR228BGd3KMx7TR228BGd3KMx7TR228BGd3KMx7TR228BGd3KMx7TR228BGd3KMx7TR228BGd3KMx7TR228BGd3KMx7TR228BGd3KM57aTI3gJc7uUZj2mjI3gJM7uUZj2mjI3gIzu5RmPaaO23gJc7uUZj2ml7beAkzu5RmPaaO23gIzu5RmPaaO23gIzu5XGcxufOk7beAlD3cr01/2m8T8686f9orrwdEh6V/8AVX/Qs/7KV2nSf/G+p/Nc31D+MPkFkYvgNzE4290TpbdLt5s50MC88nMOwa/TeuI6iWsia5wsEkfiV2XT5S263pd436HmzbR3uAFbgyAMbq3UIVi4YhcpJzH2Yle8VRwEokxIY3XnSqr90rU8jjAST9/n97pvHf8ATw3+j/8AuvV6N0v+G7/9H8guG6n/ABh8lw4AgOxZQEyydToyK8gAS0BhMdtTHHN0ABs3p8tExuBe7yBpasfhbS4U58mkqlzV8pcqJURAG7QNYneIx1FlAkEX8trq9+eE7/bn+CEv9m1uAsALTZWMM2vSC3oFBJ6x7NqmOLGRrgCc2yiGEdnLCQKXMRYCm7DBhZbIxAYS05QFDKC0tmXQfwmYEEozGZsttIzbbfqnuwLgD6hpvrsqatE0LVJMjCdZwzBQt02pyu8uC4MC2rGItuZjYVVfjAGhwF2L8DT6lW2YNznFtjRP27VxS9pXtC4EYKcjs3RpcugBLoHRqGuLcKhjqSO4VnSSwSESEOokXtV/LfbelpQxTxNyjLYukhxvE4RbK2nbIxs5kuhSXVOiDRbYtAz3Huq0DULlOgAHJdWnxRxkgAsAgD9/Lyt7peHgOGaXkDf5+5+YOw8qnAJaXCkWXLraI6MsBozWle+o1MqjMrdxuNvOmn0PEYjtSBwof5/RZ/V4IBJHl3rUfv7/AGSeDvMbgEk5yA0neTue8bzWrG4tcC3dUJGhzSCma6ILDKKVIihCKEIoQihCKEIoQm+GYtbTFmti5oRlJiCY12OtVsTC6VuVrqUsUgYbItaV/jttyCbCzADE5DqD3prIABnXsK7mmzASMFCQ76b/AK/vzanOIaf5VG9xm1BCYdNoDsLc7DrFQmUGROlKzBS2C+Q/IE/qkdiGVQb9dFXd4vbL5hh7ajLly6Ee0rE+zvAKzyzGntwcgblMhOt3rxXP1SGdt3kCW4nxAXcuW2tsKSYWI6wUcgPd/Xzmw2HdFduu+fqo5ZA+qFJGrahRQhFCFxtqQpRuvT3vabxPzrzd/wBorsRsmeM8JW4yMWIPQ2tBHKyldR0/EuZFlA8n81x/VcS9mJDAPAVJwtjpOk6Ns5cuSLrKMxbM0QJAJJ586gOADmlpOnFLWg6nI4Xlr6q/FtauGblou3SZ8zPJ2AySV/6ek5dpquzo0cYIY6r10AWkOtyhwcGjQUP1+azcVw9GyBZVUXKonNpmZtSd9WP6Vr4JnwsfbBvzqsrHTHFymVwonjZL+px77xERJiCwYgCYAJAJHMgTVjuNu8otQhzw3LmNKfq06/vrokkmHYSSIJMHUxI8NKaSw7sH3fVOD5Bs4/8ASle4ezxnvXWy7BnYjdTsTrqqn4CkZ22atYAldLI4UXfgFX6pGvXfU5jru2plveMknXtqTujT0jTb2UZBJNnfdHqhfeP6U74g8KLsje1bh+HMhLJduqzTLKxBOYy2YzJkk79tQvdG9oa5oICccUY3FwcbVtjgkW2QXrwR5LKHaGJ3La6kyZJ3k1E57MwOQWFnydaxDSQCu3PR6y6hLqrdUeyHXVZOuVkKsBMmJjXaaq4mGPEHM9uvITYetYiEENAr3U24EugVsiqOqiKqqvMwo7eZ3POangcyFmRjRX5qCTrEsjs7hqor6OoNjBO5Cj+x8IpGPax2YNSv6zK4VWiru8AUfxt+lWxjHHwEkOML9wqG4OvvH9KkGKPC0omh7bXPVC+8f0pfiXcKXshHqhfeP6UfEu4R2Aj1QvvH9KPiXcI7AR6oX3j+lHxLuEdkI9UL7x/Sj4l3COwEeqF94/pR8S7hHZCPVC+8f0o+JPCOyEeqF94/pR8SeEdgI9UL7x/Sj4k8I7IR6oX3j+lHxJ4R2Aj1QvvH9KPiTwjshHqhfeP6UfEu4R2Byujg494/pSfFHhRuaxu5XfUo94+VJ8WeFAJI71KPUo94/pQcUeE5z4wLBtO3/abxPzrhXfaK7NuwWjxF4Nv/AEbX+0ldLgG3F9Suax2GEk+Y8BI1fSgADRFCEUIRQhFCEUIRQhANImvbmFKxLkU0tWfNgi46HRT6em5FEOnvvdStXKRzSq2Iw79irXvUwNVRmGLgb3XRd0oypDhyHUEu9ypA1aMOGcqWapAFqRQ5RquUqnApFCERQml7QatFCWwikSBwOy6FotRumANBBFCe2QFcpU9FCEUIRQhFIkOyvtio3LFnNWmTb76jtZffIOgUDaotPM4O6QxPtt/mPzrlHVZXp7PshPcT9q3/AKNr/aSumwH8L6lYuK/ifQfkk6vKsihCKEIoQikQuqtJahlnazS1Ytqml6oy46/SFw2uylzJ8eN09SGt0BydFiwSbVdOV4EEWEA0JHsDhRUs9JSq/CNv2RnNFJ4wzM2yjSqzoNkUqEUIRQhSRSdgT4Uxz2t3SiPNoAq0uBtjMaeB7+yhr2u2SGLISCFOacmGNpRNFJvZZwuTQnhoCKVORQhFCF0CkUUsoZorUt0wuWdNi3EEJlLdRErJkmLgbU5pFXyHdcbUUWlGjtVl4n22/wAx+dcm7cr1Vn2Qn+J+1b/0bP8AtJXUYD+F9T+axsUR3PoEnV5VkUIRSJC4DdFKgOB2KnbSTTSaVbEYgMbomrKRpULjawJ5c5zK0rpFNVVryCCoi2KW08zEoKCi0okdul7lupGuWnBiHikuRUi2WvBRSp6KEIoQihCKEIpEqou4/E2xcGHcIHUqSUz5mgdT/Bo2YtqAPGDg9WndGQ7Sgt3pcDXt3orNucP/AH9hmvXirsZYCJtoJl7ls5CVgjLJjN4xSwM75SXHMCNL2B8q5ioowMoAPn3C1cbcH2s2sIj3beUs0NJUDY6nx/SteLFOYQH63v7f9rKnwwf9jQqOExK3EDrsZ37QSCD4EEVpRvD25gs17Cx2Uq6npiKEIoQihCKRBAK6DRSifC1y6HNJlCiOEjIorouGjKEkmEYRQ0Vy3tKjLVkzYMh2yTxI67f5j865Bw1K9EafSFr46zPRn/2bX+0ldHgXVH9SuM6rijFiq9mpG5ZirzX2o8Njg52UhU09aYcCLCnbFIVTxT7ApXramoi6lkOxBZ5tTNqNqTNe6j74k+2p2zTVWlBFKdCiXCOw0J7HACiF0UIdR2UHAg0BSMLrCWcCpRa1IXSWqTUgWvEXkepcpVIihCKEIoQuOYB8Ka4mtEoFmli4PpUv/vGtOb1sXFtqQ6GVQBZYHK4IBkqZynQVzsszWMe/EO21/wAfotxrHRNblBrlauM4ziME9y9iDZv3UtZFRXIW0GAlYCKCSI17KxYOsxTOyNYaPnwpnek0UhgeEdDbCWnNputmZABOfRxlOwjQbwAN66PDfDYqMGCTbXT+4OvyWd8W+Nzi5oN8+PktHD2QihVEAaD/AJ7612NDBQWe9xcbKsqRNRQhFCEUIRQhFCEUIRQhFIUhaDuo3/abxPzrjHbldIBotzE7Wv8ARtf7S1v4P7B+ZXAde/8AL/8AUfklXWrYKzY30lza10qTMaWg3FuazVdFqjMmOxWgBV1k6RTDuqU+rrVlIoEvxDFi1be4wJCCTGppj3hjcxVnC4czyCMeVdw9Hu2+kXo8u2YOCrEAFsjbOBME8iCOVQtxUZ5/NakvRXxk2dPHi1C6SP6QQQYMaEb1YaQ7ZURhizdUm4RUoaCrMeHY8HVQ6SnZaU5wgaeVWTTgtCNgGhAXKVTIpUIoQihCAJ0AJPYNaoYzqOGwguZ4Ht5P0ThHI77IWzwzC2Db63XuHqxMAEgGNOYEV5b1HreLxExfncB/KBoAFrxQRtbRGqxeJ28PhrNy81pVzhxqBmLKNM3ONW293xqGOfE4uXK55cbv/KsB/pynbYBJ4zgbjB2b1x+lvqVvrZ6LMS4YMLTuJa4MoKxpOup0rSb1JjXDDRgBvk7e1pRVX5XtuKdDfQOFC3MuboyQDl7JGx8KwRO6KTPCcutWNk14Y8apH7Jh+i64ZHjMGnWG0BYbdnnVqPq+ObN3BI4uv6H2pQ9mMtohYhBESInyMdh5ivUOm9Zw+MY0B4z1q3zay5IXNO2iK2FCilQihCKEIpEhIG67lotR99nkrkUWnCRpNWuGhPC5f9pvE/OuMduV0g2W3itrX+la/wBpa38H9g/MrgOui8X/AOo/JLuKtrIYQNShEigm0skhfuguBRSBG4rivRSe+N21Lgv5SCIPjqPI0GPMKKngZRzV968b6V8ae/ieiWbKWR1jaLIXcqp1I5AFQBpGvw5vqMzo3GMONBepf6S6PBimiZ7P2EpwnF3UNkz+7UFbiZXVbQZlVRLEgn+IQNh3mJMJOInNIdvoR807qnT3YpkrXQhpYC5pAo6eL8r2grpqXnLhpsg0IaB4CjnHZS0rDMO9xzWoTTqV4Ri7K5Qn0AilQugUijfIGC1wimudTSRqnRva/YqvC4qCFaRJBhTvr/EezcRXj/UnSzTvkebd+XsPktpgAbpsp8S4mpxKKpCiCwjllEKB3nKKqMhPaLiPZSlpouCWfiith7rOydVWYF1zQM26gn29d/GtPp8r8JN6Gg3Q159k5tqHCuKNbt2LbmHVLQ32gHID3gETHfVPEwB8j3t2JP8AlN1VlnihHSqSMwaFbeOqyHUd528KY6DRtDRFEBctcV/e2Dmk3F56xB6s92n6UGA5HUNkgad+E7xHHKWbo9A8EJ/D7M/AyD5VHA17CHXRB38hI6jfCqtEwJ3r2LASPkw7HSb1r7+/13WPIAHEBSiraiztQBQmulaF2KLUbZjeqAaFJTJBSmt400tVGTAA6Bce5NAaApocIGDVRpSpHuDdGqu/7TeJ+dcY7crrGjQLVxza2/8ARtf7SV0eC/hfU/muM6sy8SdPA/JVi6Ks5SsMwOJXekBopN7JaqWanAUrbGUNlPCYRnJIICr7ROgA+tYvU8f2PSHergV+Nq/DFnN1on7+FsIydYkMdi0f0msI9VxjwacrXYiaV4r0t9GLtq+9+welV2yukNmQ5BrCAl1hRtr3cwgxHxLv+U0eV1/QutswDO3lurrVS4ZgsRiLVqyzqlvMS0246q5esr5ySWkDVREGYIippiyJnpddbfqrOM/1K45wWjM5pG/K9eOHi4VNrqqZDZjIDA7Dmafh+sTQAiT1cWuEdhw8jLos4iusw8wlja8CrCp2WEhQYVYCnjcSFEii1ZZKRuuUqkLg7UeFIJSWoZMS1oVyWqYXLNmxbnApfjj9HZZh3D8TBf61m9SxD48K9zN6r71J0d3dxQaf3S8Pf4qywZJDKDM81J0rg2wB1rv2QWk8fj2a4GUxHsxyB5f321NDB6cpG6sQw+nKUumMfVf4TIK+PKpDCL21/unmBvCn6wuSpkysR/8AHakMDRYISfDt2UWx1yIkjcnvJ50pgAOoS9ht2u2sUwdTMFYC67A/8TQ+EBpBG6HxDKRyvZ+j3GGH2k2ra3GFtgUZGeGhejVY0XMS+vKDPKZsGG4dvrbqTv8A2Vd2BGSy7XjT96KoYpsPiGF4C3auJmXrZlVxBuCQNJLH4iunwOMDvVsw/Z/fhZOOwuQNDNXeQtq3dBE69uoK6bgwdYrXEjSLCw5g8HKRS5g8VbuglGDAGJHbUUOJjlvIbrdR4uCfDECQVeo90xlqa1U7jlErQVKyQVqnOH8PzdZyBbmCTp+HtNc31LqronZI3+ocAUrcbnO18JsYCwLgt5iSw0lhoTtp9ayj1bGkXm0Bv9+yksXVqnEcLAE23zmNiAJ1jQz2/OrsfX5s/wDyAV7KKSLNsVk4j228T86h31XVtIoLdx9hejt3CGMWrWYA8uiXb4fKo5cdiIpnMjfQXPY+JhkzHgKk8NLMMjDI2oJnmCQCPhFTx9dlZGGuFuB35CoOwoJsbKnFYNre5BneOXZPd31o4LrUczi2T08KCbClosaqgKTsCfAE6Voux+HYAXPGuyibG+qpOWLNwWmgiG2Q7kiTt2EAiuT6lPDLPmjHzPPur0DXNZqsfGXc4BGrO7b7r/EB47/KoBolq9VVhOI51ILES0g9+UjXv1+dKWapXAt0TlwviGQL1XVYM7MBB+etMoRgozZjSu4XiMvRpyRiz3CQAd5/oKbI0alK13hX3sL1DdQjoy2i8wCYHwrb6X1OQPbh5NRsCoJoRWcJWK6lVMx2XctFpO7R3XFXtoJ4UksxDaai5iFQokMz3CQiqMxJAk6d1V5JQ06qtFh58S49vxvaS4XjUvJfa6z2LtuQlomYI1XOswZGpnt7hVUTSOogfNdFH0uCOPI+nHyRz7fJY93EYps32oA2UBZxaGXqhA3WE5j7WwMdXtqCV7wP+Si3z8lZwfS8LGS6Ow8bXrr7Kn0xwOF6j4dTaICK1po/eMy5iyFSRsUntkVkSRwyAluhH0FcfNdBC2aNzQ7UH7/+liYPhjF2tkENuNPnVIzMiZn0ItaWXLdpq5gVtpLg5zqF5abmefZQzEOmk/4/sjc/NPaWOFjVQT7PAzLcmNYI35097MSXEjKlpvlSwmFS4CBIfXLzkDkR2x8qSeWSJwcdR5R6a1VV/BNayMyZiSpyHYgHae+pIMXHJISAKG9qvI3uxkM8+V6jhXFbBv4rE4nDBSwCKGEhNDlgKNDEePbyrZw8jZbex2xGvssLFs7ORhFEg6E+Qdx+CTwvE8GcLdzMOke7cIUkaW8oyALuuoJ7BNSxSMzEAiuEx8MuUEtPzU+H8LxJS3dN4i6oXKjjMotrPRo3OROu/gSJqdmGc5odde3t7rMf1Zkb3RhgLefIPIK2OF4Q2w5Zgz3HLuwEAs0bDsgCrUMOQe5WPjcQZ3X4GydapgqTM3lcAJEgEgcwCf1FVZsdh4zke8AqcRuOoCeuLct2hJBynNlGrBYCn4iQe6K4rEPiknc6MUCtBoc1gDlg4u7lylTJVM5Yb6GDr5A+FOA8JGtJ2UsPj5VddVmByMspj9I8qQs1KQ23ThW4g9dvE/OrwBpda3ZO4/iAV1QiVFmyTrG9lNfnVbFMuUkbrnscSJfoELjiQy/w7gj+ETCGO4zVUxa2qnc0pSwGOa7cUEaQEIG7A+1ryAAodGGCwlDy4gFNYjGpaUFC2S48GeWURAO8GKaGl+h8J1gahI4/Gy8KTPUgjcMACPhuPjTmR0LKaX2Vk8VxQW4xDaHrKI3kb+I7PGpmAloStjzGws1LqsN4A62UDckf96eQQVKWkFO4zEeyVbLIGkbGII8I1mmhQtbZOlqaXl6OIzFiI5ZQNQZ79aNb9kmWrXow6/ZyDrBGo5sNNB7o279aTCOe3EtLKB99vqh9ds2lxZbLmKkL7x0/5rqf93w2bKCSfYLOOFkJzXoqQ4NX4ZmyDT8dEwMLdCu1OlItI8Zyi30pudE1k50uASVbaMs9adBHPSqmKa3KXE1Ss9PdKzEhsbc2bQjn9F5y+t1bljE3baqFBAF1st1w3WzQNJBLQD7x151hMxYaQXAkDnc/Reis/wBPTFrnBzQ5x+yPst8b8nyvXtiHxN975XIGtIgAIMFMxhkke9IIbs3FTS4KPGQZb0u/r7rAxXUv9pxJilFOHtoQeCvK4pizG4bJLgMj3HQIVbMQqW9YuA6awdAdSTNZmOZFGxkDTqDrzySVo4AjFS93MaqxR09lYwuJcttobiqc+XlkUlp5GAKx2lj2OYNrsX5W26ar01A+9ZPF7DJcZTMAsAYA1BKvoCeamtPAPa5lVqK8/cmRlxFltcJGr6kUrbEH+9joaZI0EUUWNivQyWewSRlCSrEGNJBmO+KwCWxseBuTRCVzgwCgtHgwu/vQFm8CNAQM0tJ1OkFefKtHATGN57ThTgKB023+o4WJ1PCwSYiJ+JBMd61qfbTjlYuPa7jUcr9nt2rbFCEkwAYZttog94M1pHByPYZNPT4H4rVP+oYGyswIa4NfQzO48UNvZbPorfZrJR+sbLm1n3DBQIIPPQgfCtrp8zpIdfGi4P8A1Bgm4XGujYdDr8rWzV9YlJjA21ZjnBKqpJgxEbExWD1yd0cbWsdRv6qzhmtJNjRX3Mcts2rYJyMpYTG7NsTzjXyFcw4Olt53V0HKABskWx4N2ZIh2Ob/AA7MD26R5U7t036JmYkrBxuJyFwTJBjKRyPPvB/pVhoLk+OIkhU2riyrb5TAUDTcc/KkN7J7gRa2sR7beJ+dWxsunbsEr6R3Mt5e+xZHw6BP7+IqOcXIfmsPGNzSfQLPw+PYbmOoNO0dwqIsVN8XHK9ehWzYtXLS9aJJOhIjrD+tVDb3EEpp9IBCy7txcwDZuhYhsjRoCTqPA1K0aX5Udm6CxMcuVhBMRDazqDKMP0qVuynjoiln3bpuSCeRP6bqe/sqYDLqFYa0R6hI4fEEOo5QY7yDoPKpnsBaSrL4wWkrVxrmFgyxGvMHtEcoqswCyqULRZsaJjDNKjWSTGvPvjkOVMO6hlHqK9JwvHOFQKVCs2rEQSARprv2fCq8jBqUwEjQ6LUfiRBZGjKNQIBBBcCPHU/hqIM0Dmp5edikeIlekbo/Z/rzjurr+iSzPi/5NR4Pn6qnKxhkoJS9fVFZmIVVBJJ5ACSa2XuDRZUYhJcGtFrBwyXMaWDIeico1rK/WAtsc2a3rq2YHlGVda5jF9UwxszuLWePf7l2jemz9IiZK1oMpGl/yk/hsqr+ERsTcsXLRYf9Iszhrq32UNaIznqoJA6sSTUJx2EMRe0U2tzqf1+SsRYfqE7BjJnklrrppoD6AUvTYLAX7QVLrFzlAQxl6qzA31Pf4dlU+mf6kwjA4S2B482P1WN/qBkvUZWSBgB88nzqp8U4LfIVuj2hu+AQQNvE/wDesjqPWMPiZM7WFp1FnyDsSp+mQyYJhbd3t7H9Fm4fhGLjOE0QEBVYA5o0GcHQzrM9prP+JhB0J1rWlpCSjbTd7lZnF+AY1yjOoJcTow9tj1lzNq3IgzEdnPRwXUcJEXEk/OvxU0OIa0kyE8BX2f8Aw8xJCklRIJO5g8gPe8ald/qCMXTD7e6lON4aluG+iWI6UqwClRPvT8By5a0mL6zhzGMtn8KRJjWV6RZ/JbDcGxcBwq9UnNJkGSeffERtWQ3FQnTWvkqjpcxrZoXcHwTEZSRbE5QoJObUDQyNx8asQdQw8T7eC6rr5n9Ex8znZRuARfuAVH0d4FfRbxNtc7vnKoeqqwAqxAiNdK6OH/UmEw0PoBc467aLN6vHJ1HF9wCmgUOUlxvCNh8Rh3XqtduJbNldBcDsUJPJnDEEz2rHOpcL1yKWR0sYIa3ceTpd0ro6d8R0x/d1kbVO4GwC3sRaZPbVlPeIrXg67hMU1whf6gCaOi5GXAzQ0Xt0TvELyWcvRrKMsPG7Bogg8yNfCuUBdKcxNlWXAM0A0WLdgk27hJABCFolWjq+GwqcDSx9VGCbWJiXKOSCQDqJ5NswPcdqlbqKVhga4fvZZ2IbOrEz1R8Rrt3ipmjKRStRtyEAeVRgsS2cjYwI+O/9TUkjBltSTRNyWva3/abxPzpoWw3ZL8ZwBv4lURHY9BYJywoAFlIljtufKkxDsjiTyVj4okOBHAT930OXKrJd66xAbKwBGsE6AgRvVEYrWiFTzFN8YuMLKZirSoBKnQsNQROx+YqOMDPooX7LzGIxPUVWho2J7DyJ22qyG66Ia0uOizLuIBUo3ZH0I+VTNaRqFZbGQcwWbi8RlCkcgFYeAgHy/rVhjM2hVyJmawfmFQ+MDsojaJ8QAKkEWVpUohLGk2tG5iInvjTsMcqrBhKqCO1ZYvjUmdhsYgcqY5p2CY9h0AWrgcScsg8tp2H9KhIo0VTlZRpbeEv5jnMsLQ0XtZjIk9kmfKonjwPKjba17wS6JIgpoSkagLJmeYg0YfFzYfSM1ae9jX6lZeJIW6FTriJBYQDAk/5o37NKh6r1ieeAQnTXUjz7K9gcG1ju5d8ey1LHFYvgLBKqNBu0KW1bmdAY765fI7KHG91sOlca1tMYLi2mcnM7vAMTAEfqT8u6kdmBJvwhs7gNCrMN6RA3VLxlQOrDeCIbMOzqsO/lUgL25S7X/P8AlKH6glODj09I4MoiqTOpgk6+BEedND5bs6+NUvcQvHMgFsBMygl+Q5artyk0NleGZW7I7nhKD0gm8gYCEc5hyhhmVo5RB376UFwAc7Wv11CTPZBKct8fzMWtmVW3n8VzDUd0TI3ozyh1jxondzXRQXjwECFN1wST2plLLBPOPhvSCR4Boa3ufdJ3PvS1z0iPSKunVcSBsyOCNuyVJ17jQDIG2f3skLzv4Tdvjas8WIyhXIG2ij+EbCDPlSEvDiQK/wAp2fXRcs8fAAgLmutmXkCpnLP+LYeI7qc2V7LyjXz+iQSV9UpjuK51aYDBQ6MBsYBie/5jwqIZzv8AgkMmhSWK42xNlmI63vQc0EjN/h/hE9tP7ZcSfITA8u3WLx6/JMn2pysO/YnvGo74rS6ZIYzXjyqeLhEjcwrT8VkcQxWYCQC0RPbHPXc/0roWtWVG0k34WXi8QHUg7gg/ERIHcdKsMaWnRWYmFhvwkMZiyryNm5dhnX+/Cpo48w1VuKLM2j4VNvFhrmYLMbees050eVlWnuiLY6JX0C97R8T86iBWiDotnDJdF1mVRkNiyCx3LdAg/qPKqeOLe4fmsLGX3NOAlMPi9SzGAsLk5hshzac9Qdf8VQFligqAdWpWPjrqgQNw0xJbqsBMHu/qanA11SNGZY2Ku5lyfHxHLyqRuhtWY2lpzJfDW7RLdK2XIIAmAT2k77f0qPFSSMaBGN9yuh6TBHI4uf42Cwb1zWZkBtAezWCa0cPmcyiFJioWNfTfKVt3CCSNyD/3q0RpShLQQAt7hq22f960IFzCNJI01nlrWXjHyMj/AOMa3XyUnT4I5JDn8eEut0Zmgys6d4+n/FOgzlgzbpOpQMa7MzytbBXAsAQBOo321M0yQWbKwJml2pWlhuJQjBZ6x/X+EeA3+AqIsN6qu6IjdOYHGXHVgmzEwx7EUhj5GmvABFppjyaLz+KxV5buYnS20ZhPsjqLpzEH/wC8dtVJoM1k+V0WD7JiDW7kKdnjBF0uCNANJiCRDfPyFUnYb0ZVOYSGq/A8ei2q7kMxPwB/USYqOTCW4nxQSOhorObibqLuuraQJPjPadqs9hpLRwpBENLWth+OFbRQyc1tZI/i5le3NOndFVX4W32OSo3MNmlLFcTYYjJmLRbIntAAnTtjSmsgBizVWqbktuZZTcVYPcadSNpPPWT8DVoYdpaApRFoAtHhvHGt2gpJlrZE9m0q3OerEd9QzYUOeSOU17NTSniuJMt2ymYnqaTuJEhT3iYqNkALHOrym5LaTws65xVhdL7aaCTMbD4CDpVkYcGMNTxHbaCd4LxtraLJMsHE+7OYQw3Ghkduao8ThLefakSMo+kqeJ4my/ZgGOuoB3XNMKZ79fjUbIAc9hMDLB9l27x3KGGwKEA94JpBhLojlI2ImqWdc4uStqSAFgankZJHhrt21ZbhwC6vKkEWpVOM4g7vmGqgRBnTVjp36H4sKmgwwa36prhG1uV/lNYly4AMSuh/zdo8T861mWN1hNaI3Gtjt8lk37gzCRoZ8xsPOrbQcuiusacuitxaWhYtlXm6wBPdO4jsA5nnVBss5xBBGgXRR4WEQgcrHwkzlUTJG3ZWtO4NZmcaWZI0E8r6fd9o+J+dVApFrcUxgAtJm/8AoW5A3WbawfGQPhVTEsJmcfdYGPsSCxuF53iPEAbmWes6CTGUM3MD+9YqGKRriWt8KF2Ek7YlrTz7fNZXEb8AQCTO47OwirMbQ4ogjs6pSypuuFBgxMnSI3+PIU3ESjDx5iPZXoYbNKpHy3CjKHE7bSoEkabEgHWezvqCzND3LIIXQYPKzKGjQ381jY3E59AigDaBGnIH5VrYWDttDi4m0mKlBdSOGYFrl1UEDN72gjczTsXiWwxF58Kk51jRauXori28qsJABM850356DurJY92Jic8kghXsIQ3UDfdIY/HqZVUCrMqByEzB7TtrPnV/CYchoeXE6Ixjw52WlL7WRGsSJPdPz7Kn7ax+0Cn8I5Kow1LHL2aQfKoHtFkHwqsrQHFp8LdsYnKAqkCZWdoX+KPE8+6qpF6rPc0myVLiNpXtqhIDEEzr1doG2hEU3c6pcM8xPDh4WC/DhmXKQpIPhmC6CTssz/cU10eYbLahx5o59v7LT4ZwC01q1ccmWJzgEyVPMRsc0D4aUwjwFDN1SRsjh4B0/fCrs8CyHD3C0xc/erJ6wtvmVgf8uQd58DRl1oKZ3VGGN2njT5nf9U76UcHNp86sNnu3CoIh8xaAskjS4SOwIeyahrMNkuExQeMrvYD5LH4dhOkzOxIbMSsHUCGVdfjm74HbUzYhkpLi8d2X5WjSvxSr8PmNTM9b/EmZYGnskDN+lP7VJ46iKOnjT2Kdbh7sxy8y5PMyilwAP/jl8TOtMljChwmLb9h3Ar9/isy24a6tx8xQMNQ0GNyQ2sHWakggaYy3yt4QnsnKNaW2fRounVuHpDcAVjMNbZRIYD2SHzGew1GWBvhYsfVW3TxW9jghaPpBwRMnS2CIJRWBnqoAAu5MwVUdpLDwpCS/0v359uFXweMAJvatvcnVY3DMD0+drhMQuTXWQVZjMaTlK9ok6UkcVDRWMZjRhy1rfe07jeAoAhZs2bNmJJEudgezqhfEmnsYBoAqX+6Sfy/sLIwWAzxJJABkwNhCgjsJBJ58qUR1qruJx4aDlHH3pm4OigKDuZI1EE8p7BA+FTxMBCz3PM5LnHhKYrFRrP8AyImrLI70UkcV6UhMAXs9KxWJOUTvruRy7vCqeIxwin7TfqtCBga9Q+2AWieiQsGyqYmIEkESAZBXWO3bSl+HJnADjRFrbEuWMkgaLvBLrq9xkQSyxHZJ5c9dtN/Om9UawxMYXHQ2sl7hI617m97R8T86tjZOWP6U3yMZbyjbD2Q+2qmynmRUGJFPe52xT5YmSYMZtxt81A8NxF8m6QOjt65tNSp9mJ0OlYkWJgwxrW1DbRE7kivbVZOJve0Oyf01roIqeA4eVktiLSAUnhbqscxzSNIXT2hz/Sm42OTt02q31V6MZDS2sZwLoFW+2ciGK8iQV6rZeQM1jR9Rc+4BQ28f3WjDP/yNzaUvLIkHXZl/XSf7766ZjszBXhRYxpDrCf4eqx1plG5d8/pVTGh5bTao72qOapNditu5wDIqYg5ygOZZgEgAnbxEeZ8cSPqLtYRQvT9laMc/raHaBeUuWCett+mtdJhpBkDUYs0++VW1s6k9gM1ZB4VUOFgBaOBxJyiNSg8hzqrKwX81UmiGbXytCzdMA7k9vL4dlQOaLpVXMF0neIXsqA7grM9m2ndOvlUcbbNKvBGHPWbhWNwzH8MkdvM6+dTvblFe6tyAMFe61LfECR4HYcyPZA7tTVcsoqo6EArVwVkBJcklcsDkbhMt4wIqI3mVZ5FktWxhcaesH673xBGWFFsGGJ7edQvZxsEMkI1G6wfS3CWsK1oWSYZCYOpjkZ8PnVjDF0g9XhXWNMriT7FYXT6oNoABPPefjyqwRQJKmbA55pupJ0C9G2LuWk/dqLQKwTOdyvMweqs+B8TWScSxzqGv5LdwvQo4/XKbPHheVt2Wc9HbAAGw5Af5jWnExrRnd+/otHE4uPDMzSGl6LDFrZtKOSgz/iGhB7hUTqda4Od7ZXOlHkp7D44lGKABSMrLG+hphaCdVXcHM0SWPw62h+6JKg5gp2ysOvHgZ0pWXeqsZ+471cVfyWdiMWSAm8gDnqB7OvvCpWs8qZkVepJ2L2R3UnfQn+/hUrm5mghTPZnaCFTicR1SfD5xtT2R6qSOI3RWZiGEq42JIPiNtKssG7VcjBotWvwDArf/AHSZy28DUbSQOwRJmORrC6g+SCTuPA+5WmPLDYChxrAdD+5gk52Yk7bBR8qfgcYZ3iR3Ff3VuFwkicDvqqcKk9GdZkgjvGhP61cxddp/y0WQ0lkpaV7u77R8T86kB0V1ZnpPiP8AzKqcuUYaxygkm0upPMrH61Xmha6VzvdJiMRJFhW5PKc4ILv2c20uJrLlSQDEmWPwH6HeK5vHhnxBJaaCrscXgFeb4/wO6lp8QGR7UqMysAQWYKJBOxJGvedNK3em42IhsJaWn32+9KGFzrAT/CPRbDdGrXcWBfDovRyAFLQQe3ug1q9RPbhd2yPsk/P2TmB7v5fK9xjODNdskYi62dYkKB1V2nnIjl/xXnjZgx2Zv4pwFaleH4r6C3szmxbZltgGekRs0jrRsQRpv89K6fA9bjyDvOGvAIrhD3PeSSnfRz0DdrbPfbopUMEbcLrLMeR2gd2tR43rYzZYBdef0UPazalesucHZ7JS9cMoOqqgewCBm5zpOndXNiUB2cfipQ3leQ4n6D3WOTDqWUDMXZ1IO2m2YGNduXxroMD1prW3KfagNU1+eR+Y8UF43iuBu2rptXEysIEb+RHdHnXR4XERTR9xhsJAA0WUozlSw20g+A/uKsAZgCloPAK9V6P8Iu4jN0ShsqjQtB5EhRz3HnWPjMXHA4B968D81TdC9+y2+Gehl3ED99NsEmA38RX+GBssA61Qm6vHGahonnx/2n4fDuDrOi0uH+g6Zmz3DlIPRlY64iYnlG20a98VRk61I4DKAOb119k8YUFxzH5JN/RE5rYshn0Mkuo17GWNNdJFSQ9ZLr7leNAD+aikwxIpvlIY3C3LLhbqldNCDprMkfqO2tLD4mKcWw/qs6XDuj0KkeOW0uqHYCAAloS2up60SY51KW+nREWDmlbna3QefC1PTTDvcS0uVSSOqSOuXPIDkvyAqOCVsVucdFZwGHlmlDWD5/JeSxNpcOdDmcbudlPYq8z391KyR+K30HHPzK7OLDxwD0DVV8LwN3GXggYxIz3DsikxmPf2Dc+ZFiV8GCizuAHCJZgwZiV7S/6MLbUJZUsQ2VhmCsTMyZgHSNu2ufZ1h75D3CAPkVy+LhdM4vJs/ksnjGAvWG/eqQp0BB0gbz8IrTw2Lin0aaI8FUH4R0Y1VVnEjIwgBTGWCdCOe/wqyRqqbmm/dVYWbji2o1Y6AmNCDm63KN5pJZGxMMjthwp2Ql5GVMD0etol1b2JW3iLdwBbcgyXiASfkK0MH28S1rrq/v8AuWkcLI0ZnDwPGi8djsZqVIGZXYNGvIa1KyIZiAbHKkZhnMJDtNPKptBrhFtSMxaNSF07zy/4pZHNiaZHbUpQyja3T6BY7pRba3BOvSZpTKIkz/xWceuYQMz2flWqkqivbcE9DGwbBrN6WdRnJAnozJzQTpv4QK5rH9UfiwGvbW9UUEFd9IfRW3ck53c5MwGYIGkQdSNNYEVBhMe7DuGUj51aUOdGCG+QvPYL0PxVt1U22GcHI8q2WVM545iP1rZxfU4ZYtDr5GuvyVftnMHELVv6Mw7CfnW00igraY4h6HtirovZoUYeyoQQGZ1sqYDHQb7686y8f1T4ed0YGt3Z4+SQkPhDK2UvsFrC4PEBwvSJhrmrAatDZBqYYyRuNc0d1YXedicW06kFw0Ucbf5SsrhnQ4zDpYtWEfEWyHaSNkHWUsJUg69sz5ek2wtvSq2rZQOY+GQt8g7hdxTKLL3FW0rQrXbTPctN0i/4VYKWjq+xqNzGlZbcE+KTuSvzMFmuPb5BX3462lsYykpizxmQitcLEqFJmJOTY/X/AA99cTNAHPc5raF2PYWqnqTeE4ypdmzATbKuJ94tlJ7YBGvYKgfA4NArzogZhqVAcSBFwM82xa0E75TIU92vxy07tVRA1tLqQqLPHARblydAu8bg6GPH5052FIvRBDgm8BxlemRswBTMGE+0uaFHfGvnUb4XNboPkUgLtyl8T6J/ab6XFvzIl8wBCIsKoBHdv3g9laOE6qYIe1k/tr7proy8Vanwb0PtYe+xxCAg3AbecK5ABMtnBGhlerGhOuaAaTG9XklY1jHEaeqtB8q/vamADQGrUs4yzhrt02LIthmAaNJho8IPzNZz3zzAZnkjxaTOAdAs+1xH94qi5+7JedTpmBmOzYeBbspezTbI10TbKSsccATRyArNA7BMado7u4VM7DEnUboDSmPWwLqAwUq+ZSTyglhPYZHlUfYIadPCaM26w/8AxBxC4kP0V0m4hX91IChHbr6zObMwkCdCfhs9JEkbSXt0N6+fotKDpkso79WOD+9llv6GYvoVLrbRbjnNkOfVVbLcfKSQpIIkaDMNKsDFRG3NN1te/vp7LWa4gdvKG81t7Jvg2PFhVe5cuOQgFtbkF0Vh19Rv1s0Hsy9lJiIX4g5GDTyosPEIwXULP71WVxNeuTM5tZ8dv7760sE70VWykct70VxwtWmXMQWcErMTAOk7jQfqaw+rtMs400ApYuNcXS1wti5xhWWM3thSGJ1zygB7vZPmayhhy3x7fRUvVtSa4/g/ttuBeKsqwqAAhrkhATziNO+e6pMDi/hH5nNv9Erhm3U7Hoj0AU3DnWP3hEFRAMoFO07Se2rU3VnyAgCr2rf6n+yrHB08O41T99MNaOHKWRnUKQwGwmI8R8zWY2aZwIzH391ZpjaIC83gVDIWvmzHSSQXuO7Oo6jG3miZ6wGVhJOxrum4b4trX4dxYCAD7EKzFjcjcsgzUug2cJauXMXhltviVDIYEgDcRAAYmTBjfy2o8rWijVb+6pyF0rz77eyv4AuGODw1xrKNeV36wCyhS80KxG5AymdtAa8/6pNM3FSMY4gHWr0ohWHt7XoO4WjxPjmc5g2VwHXc7FiNfAT8RWYyF382qYX2kL/Fwr22LnO1o5j4CAuvIf1NSNgLgQBoCkIcdV21xtRBJmDlOYz1TBPjMfr3UjsMb0HukOYK21xULZtQ/WQMVadww0B+AI+IpphJedEWRoUvf9pvE/Ou5bsFYC0MfisQhU2wGQWrJAkgz0KBjt3mue6vDC/FOs0VNDgnyxB7SvNY9cRiQxlFkp1XO5QhtTtBIEim4N0eDka6rpSf7a8sNnVJJi8S1zFXLJW0bLde3YXOOqsMyKY1mSdorqY8fLIMzR6aujurUHR8OcOXyOINkafv3XOFNfxYRjcF1kDNLqrBluEg6AZswiddPOar4jq0kJ9YFEEacpr+jRtDS11g0b9lLDcCZpPSQykwSIHwrDmxLSbrfhSnAx1QVj8Au22zKZzCC3nvy8tqi78bxR8JkuAzUG7K/Dej9xoDOxEHUbEHUgcz40108Y8J7cBGN0tb4BLMA5GU9XMIH/fx7KldO2rrfdKcEw3SsbgN22wuIQ5jU8v00juphnje3IdFFLgLaGtWrw+5iwTGQrEaHfQyJjeSfD41UkjgrUquOmP5UcTj8TduCQqsknrTEkDTuGnOhmGijadbtDOnSH7RS1/DYsqNVO/WXXSdjpqNviPOVvYtPHTXeSqMPwO6xnOdTOmynbc7+FSOmjA1CnZ09lepU3fR/wDeFAzARzHOSde6fnUgxAy5qUpwbL0V9r0ZcujZw0HU67AHs8p7+VNGKYBlpM+AaG5R9VtcB4vh8W1t7uCW3bstlVVQs7XIzMWiTlB5EnVxXTxTQv8A+IDYAjgfJVHQzQi2nfTfws7jXEA902LZuG09yehLqJU3FABTdcpbb3UntrLxMeHbZjbTxdk3v7K7E+XRz9qoVr95Xm8fcLMCSDmOijYKDH9/Gp8M0NYQ0VQ1Pm1M5U8SuTcMbToOwECpsGyowTukcnOH8MzqpDMJJBjwEeGlZ2LeGyEkKI4djzZWhc9GHK6OGyxlA8R2c/7iqAxTAdt034EAGtym8J9rXKFCAgiddRAgH9TrUD2QHUlUz01/gp7iXEcVlNtlHWBAYExJA127Z074qGLCw5g4HZB6dIHb6JW5ZxRDQbZ6oAA3nSDG4Ihfw1M0QNdZvdP/ANsN7rLaxiluqA1u29z90Ggc5ZneVmeUjl46dPhequflZGBQH09vuS/7P3JDl2399AquIY+901u2cSmLMgkEZVOUyVcjUg/PlVmTqEjNfA3oKTEdHhhjAJOc7Cxp7laWGwOJDXWHQgXSXNpdFByhQAsAroN+enjXOdQxcWKlzkV4/wC1Xb0x4FWqW4ZiGYZ3II/Efr41AHxNGg0U7OnD+ZGM9HytsMWfNsOcCZidqdHiGl1AaKf4KMCkJ6Nk6C5odSDvPfz8u6g4poNkJBgmZrVScGvABC2TLqO0+A5z/Sk7sZJdvahbgLdbivQXvabxPzroxss0iitjF4TMEJBg2rP8R1/coNB21znV5MuMcPK2eni8O1IjA3RGUlF5AkMf12qh3oz9rUq5R8LyXqc4S7bAxIXEOGdm1VXhhmBVQ0s0mNpI35V0eBndiCS2mtFAWoWyvgLWNaTf2gBd15I5916TgXCES11EChoLFWMFvCdPDlWFjMQ4ynMdrpTkCyQK9kyMBcEZCUTsY5ifgdqi7zD9rUpKVq4Zlac2aeRg68gI0+FMztcNqS0izgySxKkTvLR5gaUOlAAoopVHh7j/AKZKrP8AEZnwB2p3eZ/NqUlK0YZlOYvM6EGDy5RoPCk7jSKpLSLWEJYkqRpBJbLp3gaUjpQBVpKVTcPcT0cqJ1JMz4A07vNP2tUUrPsrghi8nSRpEdwHsmk7jTpSWlJMKxecpB7Zy6eA5UhkAbuilU/D2E9HK9rE6fAHenCZv86SkPhnUZjcHVHOIjXUgbeNDXsccuX9UHQbq3BcRu3MLYSwHw8jO93q57hbUkZgQFMk6gHbsrpsX1aDD+mHUihRGgA8fNZMWDfIc0h0XmsbdzDo3sq961KHE2s0tIPUL6ZjqJB2mDvU8+Phnga/7LtDR/E/JOw0MkchF6JWx6L3HEsAumgnYD+tZzuqtZ6WG+VoCMqnB8EZsQLbjXL5xz8oqSXHhsBdGfP3JA3WivU2eBdGT0QIYjUzCj61iPxpkH/J/lSBtJgYK5Am5qNeWviNzUPdZegS0pXLDNllSe+conuO9AeG+UtLt7h5zSobP25jA8TzobOKo7JKUEwNwiGuc+WX9RuR3UpmZegRSp4nw7p7RtuuYMIzCBDciDqZFPhn7T8zShwsUvGcPwIUXsEDnuZ3uW0Rk/6iWwqszM09Vp6p5EkbV00uILYGvfowj8ff2VOHsOxEgqjVC7P3e/uvcWcFdKxcuQTExlGvMd4rl3TR36QrgBrVSuWWKwRm7SIUee4puYA3slpSvcPkLKtmGwDHTxM6Chs1HdFKC4G7qGuR4QI12zHWlMsf8oSUutYbKVjNGmgA05Tpp8KQOF3sikjiPabxPzrs2nQLm3blest+xa/0rf8AtLXJdc/81y2enf8AjtXSKyRorxWTjPR+1cuJdYHOggMGZTEzEoRI3gHaT21dhx80IphSN9Lsw3/e/Kc4dw9LKlUmGYsZJbrNuZMnlUE+IfM7M86pxJcSSmiKhCFR9mjaPiAfLaKk7nKbSuVajJQF2hKqThxMjyIBHlT8/hCsRY/7RTSeEKVIlVLYcTI8iAR5U/uaUmqxFj6AQKaTaVTpELL47wRMTaa07OqtE5CBIBmDIMg86s4bFOgfmAB+ajkjDxRTPDMH0VtLedmCCAWiSOUkDWNvhTJpe48uqrTwKWRw30Qs2LrXLVy+ockm1nBtmZ/hK9+msjtq1N1F8rMr2jTz5UEcAYbBK22w4Pw8D5zvVIPKnUfsa5lcgZlmCBG/zpe6cpb4KExUaVV3bAbX6fr204OISIS3HZ8BFBcClVlNQq7tkNTmupBVd3CBkZGjK4KmBlJBEHUbfCnNkyuDhuEiQ4f6M4azdF1EPSAZQzO7wD2ZiY7POrE3UJ5mZHu0QWAuzHdal20G3qo1xCUhcS1HZ4gAGlLgUispqUKF22GGtK1xCFFbMdnjlE+dLmtIvMYn22/zH516Az7IXMu3K9UtwBLUkD91a5/+2tcp1tpONfotjp5Hw7UdKvvL5isnK7hXcw5R0q+8vmKMruEZhyjpV95fMUZXcIzDlHSr7y+Yoyu4RmHKOlX3l8xRldwjMOUdKvvL5ijK7hGYco6VfeXzFGV3CMw5R0q+8vmKMruEZhyjpV95fMUZXcIzDlHSr7y+Yoyu4RmHKOlX3l8xRldwjMOUdKvvL5ijK7hGYco6VfeXzFGV3CMw5R0q+8vmKMruEZhyjpV95fMUZXcIsco6VfeXzFGV3CSwjpV95fMUZXcJcw5R0q+8vmKMruEZhyjpV95fMUZXcIzDlHSr7y+Yoyu4RY5R0q+8vmKMruEZhyjpV95fMUZXcIzDlHSr7y+Yoyu4RmHKOlX3l8xRldwixyjpV95fMUZXcIzDlHSr7y+Yoyu4RmHKOlX3l8xRldwjMOUdKvvL5ijK7hGYco6VfeXzFGV3CMw5XDdX3h5ilDXcIzDleWxJ67f5j869BZ9kLmnblYR4pfGgvXYGgGdtABoBrV17G5jp5VZrjQ18Lnra/wDfXfzG+tN7beAjM7lHra/99d/Mb60dtvARmdyj1tf++u/mN9aO23gIzO5R62v/AH138xvrR228BGZ3KPW1/wC+u/mN9aO23gIzO5R62v8A3138xvrR228BGZ3KPW1/767+Y31o7beAjM7lHra/99d/Mb60dtvARmdyj1tf++u/mN9aO23gIzO5R62v/fXfzG+tHbbwEZnco9bX/vrv5jfWjtt4CMzuUetr/wB9d/Mb60dtvARmdyj1tf8Avrv5jfWjtt4CMzuUetr/AN9d/Mb60dtvARmdyj1tf++u/mN9aO23gIzO5R62v/fXfzG+tHbbwEZnco9bX/vrv5jfWjtt4CMzuUetr/3138xvrR228BGZ3KPW1/767+Y31o7beAjM7lHra/8AfXfzG+tHbbwEZnco9bX/AL67+Y31o7beAjM7lHra/wDfXfzG+tHbbwEZnco9bX/vrv5jfWjtt4CMzuUetr/3138xvrR228BGZ3KPW1/767+Y31o7beAjM7lHra/99d/Mb60dtvARmdyj1tf++u/mN9aO23gIzO5R62v/AH138xvrR228BGZ3KPW1/wC+u/mN9aO23gIzO5XTxW/99d/Mb60ZG8BLmdylXxTkkl2JO5LHejKOEtlf/9k="/>
          <p:cNvSpPr>
            <a:spLocks noChangeAspect="1" noChangeArrowheads="1"/>
          </p:cNvSpPr>
          <p:nvPr/>
        </p:nvSpPr>
        <p:spPr bwMode="auto">
          <a:xfrm>
            <a:off x="176213" y="-1790700"/>
            <a:ext cx="46196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4" name="AutoShape 22" descr="data:image/jpeg;base64,/9j/4AAQSkZJRgABAQAAAQABAAD/2wCEAAkGBxQTEhQUExQVFhUVGBwaGRQXGBkXHxoXGBYWGBcZGRcaICggGBwlHhgVITEiJSkrLi4uGCAzODMsNygtLisBCgoKDg0OGxAQGiwkICYsLCwsLCwuLywsLCwsLCwsLCwsLCwsLCwsLCwsLCwsLCwsLCwsLCwsLCwsLCwsLCwsLP/AABEIAMoA+gMBEQACEQEDEQH/xAAbAAACAwEBAQAAAAAAAAAAAAAABAIDBQEGB//EAEcQAAIBAgQCBgcFBgUCBQUAAAECEQADBBIhMQVBEyJRYXGRBhUyUoGx0RRTkpOhFiNCVMHwYnJzs+Ez8QckJWOCQ6Kyw9L/xAAbAQABBQEBAAAAAAAAAAAAAAAAAQIDBAUGB//EADkRAAEEAAUDAgMGBQQCAwAAAAEAAgMRBBIhMVEFE0EiYRRxgTKRobHR8DNCUsHhBhUj8TSCQ1Ny/9oADAMBAAIRAxEAPwDS+33/ALQbSX2VVw9jKgYgKfswckwJ6xEA9o+BvgRNaXvHkqOMOdQHC8/iuPXpYDi5t5WYEMykggtCKmUToAcxce0BBM08Rt37f5pCTskOKek2KtAG3xjpZYqQFCwAubMQM2k9Xy+EjYWOP8Ok0uNbpmz6SXXtA+uHt3MiMyuEIzMgLIsAahtPhzNNMIB/h6fVKCSmn4pftuRc43OX+FRbVj1AQJJYDU677HnoG9tp2i/NFnlUPx27IC8dO7DVE1y5+sNYCnKIk/xDXWndpv8A9X5os8pfhPpRfcTd4q6GbcgtbWFf2yOq2cqYEdXmTG1K+Fo2j/NIHFPYj0iK28y8Xus4RiUzWh11jqhshJzagQDJ7BrTO1r/AA/z/VLmK6npATm/9ZuCGcBS1vUdKLdo5ujgyqu5GkZkkgSaDFp/D/P9UtqvA+kjNbRn4veDnJnWbK5cyWy51UlgpZxoJldjBNK6EA6R88pA4qdz0hIB/wDV7zRMBWsAkdKq/wAQAEIS0EjNyiCKQRX/APH+f6osrz/E/TbGpddLePd0UwrhkMiBzyiezblz3M7MNGW2Wfn+qY57gdEr+3mP/nbnmn0p3wsX9KTuPR+3mP8A5255p9KPhYv6Udx6P28x/wDO3PNPpR8LF/SjuPR+3mP/AJ255p9KPhYv6Udx6P28x/8AO3PNPpR8LF/SjuPR+3mP/nbnmn0o+Fi/pR3Ho/bzH/ztzzT6UfCxf0o7j0ft5j/5255p9KPhYv6Udx6P28x/87c80+lHwsX9KO49H7eY/wDnbnmn0o+Fi/pR3Ho/bzH/AM7c80+lHwsX9KO49H7eY/8Anbnmn0o+Fi/pR3Ho/bzH/wA7c80+lHwsX9KO49H7eY/+dueafSj4WL+lHcej9vMf/O3PNPpR8LF/SjuPR+3mP/nbnmn0o+Fi/pR3Hr1noB6W3LpxBxmMuFUVMg6TKSWZg0BYLaAeFU8ZE1gBY1SRuJ3XqcRxm3nGTGqFnY3XfMOpoGW6An8WrA/pFUvV/T+Cl0SA9If/ACob7SC5sOzMcSAVuBXKDo8+skLy000OaVeQc1ZePCQbJbEXCWYkkkkkmTuTrUR3Sr1lzDubNk20tluhXVlUkkW0CiT8fKnSXmPzKRlZQmMNhybRL2bS3IMKACJ1yyY8Kac3unaJJ1vCIw1oySDISQNMpMEDXWezTeNU9SNExw/DuSRes2gABDKqmTAnn1YM8jPdsV190mijiMNcznJatZRrqqagZdF5lj1xrlA0M6QQZvdLor72G/dStpOkgdXKnbqNdNp11+NIcyTRKhb38rZ5yertpA339rXsAOk5Qvq90aJkYU9ECbdvpNJGRBpmGaBJE5ZgSRMa0er3QKSSpf0P2ezzBGVBqCAD7W25+PcMx6kuieTDk2iTatC7lMAKIzRIHnp8J0o9SNEmlu90gBw9nJmIkBT1ZBzGYjSe3woGY8o0Wt9kt/dp+FfpSepJoufZLf3afhX6Uvq90uiPslv7tPwr9KPV7o0R9kt/dp+FfpR6vdGiPslv7tPwr9KPV7o0R9kt/dp+FfpR6vdGiPslv7tPwr9KPV7o0R9kt/dp+FfpR6vdGiPslv7tPwr9KPV7o0R9kt/dp+FfpR6vdGiPslv7tPwr9KPV7o0R9kt/dp+FfpR6vdGiPslv7tPwr9KPV7o0R9kt/dp+FfpR6vdGiPslv7tPwr9KPV7o0R9kt/dp+FfpR6vdGiPslv7tPwr9KPV7o0R9kt/dp+FfpSepGiPslv7tPwr9KPUjRH2O392n4V+lHq90aLwPFf8Ar3f9R/8A8jQktI+lLfvk/wBCz/spXa9Ka04eyPJ/Nc3j3ES6HwEovDbpMdXMN16W2CPFS0g9xpz+pYFn2nNH7+SVmBxb/stJUDg3963+fZ//ALpP9ywP9Q+7/CQ4LFjdpVWItOhAbmJBDBgQdiGUkEaHY8quQvhmbmZRHyVaRssZyvsFVZj2mpu23gfco87uV3Oe00dtvARndyuZj2mk7beAjO7lGY9ppe23gIzu5RmPaaO23gIzu5RmPaaO23gIzu5TNrCXGUsokAFvaAOVZzEKTmYCDqAdj2VXfNh2Oyuq/kp2QzPbmbZChZsOwzDRdszMEWezMxAnumaSbEYeH+IQEkcU0n2bKjftuhhgwPYezkR2jvqSN0UgzMohMeJGGnWFFgwgmdfGnARk0AEhLxqbUcx7TT+23gJud3KMx7TR228BGd3KMx7TR228BGd3KMx7TR228BGd3KMx7TR228BGd3KMx7TR228BGd3KMx7TR228BGd3KMx7TR228BGd3KMx7TR228BGd3KM57aTI3gJc7uUZj2mjI3gJM7uUZj2mjI3gIzu5RmPaaO23gJc7uUZj2ml7beAkzu5RmPaaO23gIzu5RmPaaO23gIzu5XGcxufOk7beAlD3cr01/2m8T8686f9orrwdEh6V/8AVX/Qs/7KV2nSf/G+p/Nc31D+MPkFkYvgNzE4290TpbdLt5s50MC88nMOwa/TeuI6iWsia5wsEkfiV2XT5S263pd436HmzbR3uAFbgyAMbq3UIVi4YhcpJzH2Yle8VRwEokxIY3XnSqr90rU8jjAST9/n97pvHf8ATw3+j/8AuvV6N0v+G7/9H8guG6n/ABh8lw4AgOxZQEyydToyK8gAS0BhMdtTHHN0ABs3p8tExuBe7yBpasfhbS4U58mkqlzV8pcqJURAG7QNYneIx1FlAkEX8trq9+eE7/bn+CEv9m1uAsALTZWMM2vSC3oFBJ6x7NqmOLGRrgCc2yiGEdnLCQKXMRYCm7DBhZbIxAYS05QFDKC0tmXQfwmYEEozGZsttIzbbfqnuwLgD6hpvrsqatE0LVJMjCdZwzBQt02pyu8uC4MC2rGItuZjYVVfjAGhwF2L8DT6lW2YNznFtjRP27VxS9pXtC4EYKcjs3RpcugBLoHRqGuLcKhjqSO4VnSSwSESEOokXtV/LfbelpQxTxNyjLYukhxvE4RbK2nbIxs5kuhSXVOiDRbYtAz3Huq0DULlOgAHJdWnxRxkgAsAgD9/Lyt7peHgOGaXkDf5+5+YOw8qnAJaXCkWXLraI6MsBozWle+o1MqjMrdxuNvOmn0PEYjtSBwof5/RZ/V4IBJHl3rUfv7/AGSeDvMbgEk5yA0neTue8bzWrG4tcC3dUJGhzSCma6ILDKKVIihCKEIoQihCKEIoQm+GYtbTFmti5oRlJiCY12OtVsTC6VuVrqUsUgYbItaV/jttyCbCzADE5DqD3prIABnXsK7mmzASMFCQ76b/AK/vzanOIaf5VG9xm1BCYdNoDsLc7DrFQmUGROlKzBS2C+Q/IE/qkdiGVQb9dFXd4vbL5hh7ajLly6Ee0rE+zvAKzyzGntwcgblMhOt3rxXP1SGdt3kCW4nxAXcuW2tsKSYWI6wUcgPd/Xzmw2HdFduu+fqo5ZA+qFJGrahRQhFCFxtqQpRuvT3vabxPzrzd/wBorsRsmeM8JW4yMWIPQ2tBHKyldR0/EuZFlA8n81x/VcS9mJDAPAVJwtjpOk6Ns5cuSLrKMxbM0QJAJJ586gOADmlpOnFLWg6nI4Xlr6q/FtauGblou3SZ8zPJ2AySV/6ek5dpquzo0cYIY6r10AWkOtyhwcGjQUP1+azcVw9GyBZVUXKonNpmZtSd9WP6Vr4JnwsfbBvzqsrHTHFymVwonjZL+px77xERJiCwYgCYAJAJHMgTVjuNu8otQhzw3LmNKfq06/vrokkmHYSSIJMHUxI8NKaSw7sH3fVOD5Bs4/8ASle4ezxnvXWy7BnYjdTsTrqqn4CkZ22atYAldLI4UXfgFX6pGvXfU5jru2plveMknXtqTujT0jTb2UZBJNnfdHqhfeP6U74g8KLsje1bh+HMhLJduqzTLKxBOYy2YzJkk79tQvdG9oa5oICccUY3FwcbVtjgkW2QXrwR5LKHaGJ3La6kyZJ3k1E57MwOQWFnydaxDSQCu3PR6y6hLqrdUeyHXVZOuVkKsBMmJjXaaq4mGPEHM9uvITYetYiEENAr3U24EugVsiqOqiKqqvMwo7eZ3POangcyFmRjRX5qCTrEsjs7hqor6OoNjBO5Cj+x8IpGPax2YNSv6zK4VWiru8AUfxt+lWxjHHwEkOML9wqG4OvvH9KkGKPC0omh7bXPVC+8f0pfiXcKXshHqhfeP6UfEu4R2Aj1QvvH9KPiXcI7AR6oX3j+lHxLuEdkI9UL7x/Sj4l3COwEeqF94/pR8S7hHZCPVC+8f0o+JPCOyEeqF94/pR8SeEdgI9UL7x/Sj4k8I7IR6oX3j+lHxJ4R2Aj1QvvH9KPiTwjshHqhfeP6UfEu4R2Byujg494/pSfFHhRuaxu5XfUo94+VJ8WeFAJI71KPUo94/pQcUeE5z4wLBtO3/abxPzrhXfaK7NuwWjxF4Nv/AEbX+0ldLgG3F9Suax2GEk+Y8BI1fSgADRFCEUIRQhFCEUIRQhANImvbmFKxLkU0tWfNgi46HRT6em5FEOnvvdStXKRzSq2Iw79irXvUwNVRmGLgb3XRd0oypDhyHUEu9ypA1aMOGcqWapAFqRQ5RquUqnApFCERQml7QatFCWwikSBwOy6FotRumANBBFCe2QFcpU9FCEUIRQhFIkOyvtio3LFnNWmTb76jtZffIOgUDaotPM4O6QxPtt/mPzrlHVZXp7PshPcT9q3/AKNr/aSumwH8L6lYuK/ifQfkk6vKsihCKEIoQikQuqtJahlnazS1Ytqml6oy46/SFw2uylzJ8eN09SGt0BydFiwSbVdOV4EEWEA0JHsDhRUs9JSq/CNv2RnNFJ4wzM2yjSqzoNkUqEUIRQhSRSdgT4Uxz2t3SiPNoAq0uBtjMaeB7+yhr2u2SGLISCFOacmGNpRNFJvZZwuTQnhoCKVORQhFCF0CkUUsoZorUt0wuWdNi3EEJlLdRErJkmLgbU5pFXyHdcbUUWlGjtVl4n22/wAx+dcm7cr1Vn2Qn+J+1b/0bP8AtJXUYD+F9T+axsUR3PoEnV5VkUIRSJC4DdFKgOB2KnbSTTSaVbEYgMbomrKRpULjawJ5c5zK0rpFNVVryCCoi2KW08zEoKCi0okdul7lupGuWnBiHikuRUi2WvBRSp6KEIoQihCKEIpEqou4/E2xcGHcIHUqSUz5mgdT/Bo2YtqAPGDg9WndGQ7Sgt3pcDXt3orNucP/AH9hmvXirsZYCJtoJl7ls5CVgjLJjN4xSwM75SXHMCNL2B8q5ioowMoAPn3C1cbcH2s2sIj3beUs0NJUDY6nx/SteLFOYQH63v7f9rKnwwf9jQqOExK3EDrsZ37QSCD4EEVpRvD25gs17Cx2Uq6npiKEIoQihCKRBAK6DRSifC1y6HNJlCiOEjIorouGjKEkmEYRQ0Vy3tKjLVkzYMh2yTxI67f5j865Bw1K9EafSFr46zPRn/2bX+0ldHgXVH9SuM6rijFiq9mpG5ZirzX2o8Njg52UhU09aYcCLCnbFIVTxT7ApXramoi6lkOxBZ5tTNqNqTNe6j74k+2p2zTVWlBFKdCiXCOw0J7HACiF0UIdR2UHAg0BSMLrCWcCpRa1IXSWqTUgWvEXkepcpVIihCKEIoQuOYB8Ka4mtEoFmli4PpUv/vGtOb1sXFtqQ6GVQBZYHK4IBkqZynQVzsszWMe/EO21/wAfotxrHRNblBrlauM4ziME9y9iDZv3UtZFRXIW0GAlYCKCSI17KxYOsxTOyNYaPnwpnek0UhgeEdDbCWnNputmZABOfRxlOwjQbwAN66PDfDYqMGCTbXT+4OvyWd8W+Nzi5oN8+PktHD2QihVEAaD/AJ7612NDBQWe9xcbKsqRNRQhFCEUIRQhFCEUIRQhFIUhaDuo3/abxPzrjHbldIBotzE7Wv8ARtf7S1v4P7B+ZXAde/8AL/8AUfklXWrYKzY30lza10qTMaWg3FuazVdFqjMmOxWgBV1k6RTDuqU+rrVlIoEvxDFi1be4wJCCTGppj3hjcxVnC4czyCMeVdw9Hu2+kXo8u2YOCrEAFsjbOBME8iCOVQtxUZ5/NakvRXxk2dPHi1C6SP6QQQYMaEb1YaQ7ZURhizdUm4RUoaCrMeHY8HVQ6SnZaU5wgaeVWTTgtCNgGhAXKVTIpUIoQihCAJ0AJPYNaoYzqOGwguZ4Ht5P0ThHI77IWzwzC2Db63XuHqxMAEgGNOYEV5b1HreLxExfncB/KBoAFrxQRtbRGqxeJ28PhrNy81pVzhxqBmLKNM3ONW293xqGOfE4uXK55cbv/KsB/pynbYBJ4zgbjB2b1x+lvqVvrZ6LMS4YMLTuJa4MoKxpOup0rSb1JjXDDRgBvk7e1pRVX5XtuKdDfQOFC3MuboyQDl7JGx8KwRO6KTPCcutWNk14Y8apH7Jh+i64ZHjMGnWG0BYbdnnVqPq+ObN3BI4uv6H2pQ9mMtohYhBESInyMdh5ivUOm9Zw+MY0B4z1q3zay5IXNO2iK2FCilQihCKEIpEhIG67lotR99nkrkUWnCRpNWuGhPC5f9pvE/OuMduV0g2W3itrX+la/wBpa38H9g/MrgOui8X/AOo/JLuKtrIYQNShEigm0skhfuguBRSBG4rivRSe+N21Lgv5SCIPjqPI0GPMKKngZRzV968b6V8ae/ieiWbKWR1jaLIXcqp1I5AFQBpGvw5vqMzo3GMONBepf6S6PBimiZ7P2EpwnF3UNkz+7UFbiZXVbQZlVRLEgn+IQNh3mJMJOInNIdvoR807qnT3YpkrXQhpYC5pAo6eL8r2grpqXnLhpsg0IaB4CjnHZS0rDMO9xzWoTTqV4Ri7K5Qn0AilQugUijfIGC1wimudTSRqnRva/YqvC4qCFaRJBhTvr/EezcRXj/UnSzTvkebd+XsPktpgAbpsp8S4mpxKKpCiCwjllEKB3nKKqMhPaLiPZSlpouCWfiith7rOydVWYF1zQM26gn29d/GtPp8r8JN6Gg3Q159k5tqHCuKNbt2LbmHVLQ32gHID3gETHfVPEwB8j3t2JP8AlN1VlnihHSqSMwaFbeOqyHUd528KY6DRtDRFEBctcV/e2Dmk3F56xB6s92n6UGA5HUNkgad+E7xHHKWbo9A8EJ/D7M/AyD5VHA17CHXRB38hI6jfCqtEwJ3r2LASPkw7HSb1r7+/13WPIAHEBSiraiztQBQmulaF2KLUbZjeqAaFJTJBSmt400tVGTAA6Bce5NAaApocIGDVRpSpHuDdGqu/7TeJ+dcY7crrGjQLVxza2/8ARtf7SV0eC/hfU/muM6sy8SdPA/JVi6Ks5SsMwOJXekBopN7JaqWanAUrbGUNlPCYRnJIICr7ROgA+tYvU8f2PSHergV+Nq/DFnN1on7+FsIydYkMdi0f0msI9VxjwacrXYiaV4r0t9GLtq+9+welV2yukNmQ5BrCAl1hRtr3cwgxHxLv+U0eV1/QutswDO3lurrVS4ZgsRiLVqyzqlvMS0246q5esr5ySWkDVREGYIippiyJnpddbfqrOM/1K45wWjM5pG/K9eOHi4VNrqqZDZjIDA7Dmafh+sTQAiT1cWuEdhw8jLos4iusw8wlja8CrCp2WEhQYVYCnjcSFEii1ZZKRuuUqkLg7UeFIJSWoZMS1oVyWqYXLNmxbnApfjj9HZZh3D8TBf61m9SxD48K9zN6r71J0d3dxQaf3S8Pf4qywZJDKDM81J0rg2wB1rv2QWk8fj2a4GUxHsxyB5f321NDB6cpG6sQw+nKUumMfVf4TIK+PKpDCL21/unmBvCn6wuSpkysR/8AHakMDRYISfDt2UWx1yIkjcnvJ50pgAOoS9ht2u2sUwdTMFYC67A/8TQ+EBpBG6HxDKRyvZ+j3GGH2k2ra3GFtgUZGeGhejVY0XMS+vKDPKZsGG4dvrbqTv8A2Vd2BGSy7XjT96KoYpsPiGF4C3auJmXrZlVxBuCQNJLH4iunwOMDvVsw/Z/fhZOOwuQNDNXeQtq3dBE69uoK6bgwdYrXEjSLCw5g8HKRS5g8VbuglGDAGJHbUUOJjlvIbrdR4uCfDECQVeo90xlqa1U7jlErQVKyQVqnOH8PzdZyBbmCTp+HtNc31LqronZI3+ocAUrcbnO18JsYCwLgt5iSw0lhoTtp9ayj1bGkXm0Bv9+yksXVqnEcLAE23zmNiAJ1jQz2/OrsfX5s/wDyAV7KKSLNsVk4j228T86h31XVtIoLdx9hejt3CGMWrWYA8uiXb4fKo5cdiIpnMjfQXPY+JhkzHgKk8NLMMjDI2oJnmCQCPhFTx9dlZGGuFuB35CoOwoJsbKnFYNre5BneOXZPd31o4LrUczi2T08KCbClosaqgKTsCfAE6Voux+HYAXPGuyibG+qpOWLNwWmgiG2Q7kiTt2EAiuT6lPDLPmjHzPPur0DXNZqsfGXc4BGrO7b7r/EB47/KoBolq9VVhOI51ILES0g9+UjXv1+dKWapXAt0TlwviGQL1XVYM7MBB+etMoRgozZjSu4XiMvRpyRiz3CQAd5/oKbI0alK13hX3sL1DdQjoy2i8wCYHwrb6X1OQPbh5NRsCoJoRWcJWK6lVMx2XctFpO7R3XFXtoJ4UksxDaai5iFQokMz3CQiqMxJAk6d1V5JQ06qtFh58S49vxvaS4XjUvJfa6z2LtuQlomYI1XOswZGpnt7hVUTSOogfNdFH0uCOPI+nHyRz7fJY93EYps32oA2UBZxaGXqhA3WE5j7WwMdXtqCV7wP+Si3z8lZwfS8LGS6Ow8bXrr7Kn0xwOF6j4dTaICK1po/eMy5iyFSRsUntkVkSRwyAluhH0FcfNdBC2aNzQ7UH7/+liYPhjF2tkENuNPnVIzMiZn0ItaWXLdpq5gVtpLg5zqF5abmefZQzEOmk/4/sjc/NPaWOFjVQT7PAzLcmNYI35097MSXEjKlpvlSwmFS4CBIfXLzkDkR2x8qSeWSJwcdR5R6a1VV/BNayMyZiSpyHYgHae+pIMXHJISAKG9qvI3uxkM8+V6jhXFbBv4rE4nDBSwCKGEhNDlgKNDEePbyrZw8jZbex2xGvssLFs7ORhFEg6E+Qdx+CTwvE8GcLdzMOke7cIUkaW8oyALuuoJ7BNSxSMzEAiuEx8MuUEtPzU+H8LxJS3dN4i6oXKjjMotrPRo3OROu/gSJqdmGc5odde3t7rMf1Zkb3RhgLefIPIK2OF4Q2w5Zgz3HLuwEAs0bDsgCrUMOQe5WPjcQZ3X4GydapgqTM3lcAJEgEgcwCf1FVZsdh4zke8AqcRuOoCeuLct2hJBynNlGrBYCn4iQe6K4rEPiknc6MUCtBoc1gDlg4u7lylTJVM5Yb6GDr5A+FOA8JGtJ2UsPj5VddVmByMspj9I8qQs1KQ23ThW4g9dvE/OrwBpda3ZO4/iAV1QiVFmyTrG9lNfnVbFMuUkbrnscSJfoELjiQy/w7gj+ETCGO4zVUxa2qnc0pSwGOa7cUEaQEIG7A+1ryAAodGGCwlDy4gFNYjGpaUFC2S48GeWURAO8GKaGl+h8J1gahI4/Gy8KTPUgjcMACPhuPjTmR0LKaX2Vk8VxQW4xDaHrKI3kb+I7PGpmAloStjzGws1LqsN4A62UDckf96eQQVKWkFO4zEeyVbLIGkbGII8I1mmhQtbZOlqaXl6OIzFiI5ZQNQZ79aNb9kmWrXow6/ZyDrBGo5sNNB7o279aTCOe3EtLKB99vqh9ds2lxZbLmKkL7x0/5rqf93w2bKCSfYLOOFkJzXoqQ4NX4ZmyDT8dEwMLdCu1OlItI8Zyi30pudE1k50uASVbaMs9adBHPSqmKa3KXE1Ss9PdKzEhsbc2bQjn9F5y+t1bljE3baqFBAF1st1w3WzQNJBLQD7x151hMxYaQXAkDnc/Reis/wBPTFrnBzQ5x+yPst8b8nyvXtiHxN975XIGtIgAIMFMxhkke9IIbs3FTS4KPGQZb0u/r7rAxXUv9pxJilFOHtoQeCvK4pizG4bJLgMj3HQIVbMQqW9YuA6awdAdSTNZmOZFGxkDTqDrzySVo4AjFS93MaqxR09lYwuJcttobiqc+XlkUlp5GAKx2lj2OYNrsX5W26ar01A+9ZPF7DJcZTMAsAYA1BKvoCeamtPAPa5lVqK8/cmRlxFltcJGr6kUrbEH+9joaZI0EUUWNivQyWewSRlCSrEGNJBmO+KwCWxseBuTRCVzgwCgtHgwu/vQFm8CNAQM0tJ1OkFefKtHATGN57ThTgKB023+o4WJ1PCwSYiJ+JBMd61qfbTjlYuPa7jUcr9nt2rbFCEkwAYZttog94M1pHByPYZNPT4H4rVP+oYGyswIa4NfQzO48UNvZbPorfZrJR+sbLm1n3DBQIIPPQgfCtrp8zpIdfGi4P8A1Bgm4XGujYdDr8rWzV9YlJjA21ZjnBKqpJgxEbExWD1yd0cbWsdRv6qzhmtJNjRX3Mcts2rYJyMpYTG7NsTzjXyFcw4Olt53V0HKABskWx4N2ZIh2Ob/AA7MD26R5U7t036JmYkrBxuJyFwTJBjKRyPPvB/pVhoLk+OIkhU2riyrb5TAUDTcc/KkN7J7gRa2sR7beJ+dWxsunbsEr6R3Mt5e+xZHw6BP7+IqOcXIfmsPGNzSfQLPw+PYbmOoNO0dwqIsVN8XHK9ehWzYtXLS9aJJOhIjrD+tVDb3EEpp9IBCy7txcwDZuhYhsjRoCTqPA1K0aX5Udm6CxMcuVhBMRDazqDKMP0qVuynjoiln3bpuSCeRP6bqe/sqYDLqFYa0R6hI4fEEOo5QY7yDoPKpnsBaSrL4wWkrVxrmFgyxGvMHtEcoqswCyqULRZsaJjDNKjWSTGvPvjkOVMO6hlHqK9JwvHOFQKVCs2rEQSARprv2fCq8jBqUwEjQ6LUfiRBZGjKNQIBBBcCPHU/hqIM0Dmp5edikeIlekbo/Z/rzjurr+iSzPi/5NR4Pn6qnKxhkoJS9fVFZmIVVBJJ5ACSa2XuDRZUYhJcGtFrBwyXMaWDIeico1rK/WAtsc2a3rq2YHlGVda5jF9UwxszuLWePf7l2jemz9IiZK1oMpGl/yk/hsqr+ERsTcsXLRYf9Iszhrq32UNaIznqoJA6sSTUJx2EMRe0U2tzqf1+SsRYfqE7BjJnklrrppoD6AUvTYLAX7QVLrFzlAQxl6qzA31Pf4dlU+mf6kwjA4S2B482P1WN/qBkvUZWSBgB88nzqp8U4LfIVuj2hu+AQQNvE/wDesjqPWMPiZM7WFp1FnyDsSp+mQyYJhbd3t7H9Fm4fhGLjOE0QEBVYA5o0GcHQzrM9prP+JhB0J1rWlpCSjbTd7lZnF+AY1yjOoJcTow9tj1lzNq3IgzEdnPRwXUcJEXEk/OvxU0OIa0kyE8BX2f8Aw8xJCklRIJO5g8gPe8ald/qCMXTD7e6lON4aluG+iWI6UqwClRPvT8By5a0mL6zhzGMtn8KRJjWV6RZ/JbDcGxcBwq9UnNJkGSeffERtWQ3FQnTWvkqjpcxrZoXcHwTEZSRbE5QoJObUDQyNx8asQdQw8T7eC6rr5n9Ex8znZRuARfuAVH0d4FfRbxNtc7vnKoeqqwAqxAiNdK6OH/UmEw0PoBc467aLN6vHJ1HF9wCmgUOUlxvCNh8Rh3XqtduJbNldBcDsUJPJnDEEz2rHOpcL1yKWR0sYIa3ceTpd0ro6d8R0x/d1kbVO4GwC3sRaZPbVlPeIrXg67hMU1whf6gCaOi5GXAzQ0Xt0TvELyWcvRrKMsPG7Bogg8yNfCuUBdKcxNlWXAM0A0WLdgk27hJABCFolWjq+GwqcDSx9VGCbWJiXKOSCQDqJ5NswPcdqlbqKVhga4fvZZ2IbOrEz1R8Rrt3ipmjKRStRtyEAeVRgsS2cjYwI+O/9TUkjBltSTRNyWva3/abxPzpoWw3ZL8ZwBv4lURHY9BYJywoAFlIljtufKkxDsjiTyVj4okOBHAT930OXKrJd66xAbKwBGsE6AgRvVEYrWiFTzFN8YuMLKZirSoBKnQsNQROx+YqOMDPooX7LzGIxPUVWho2J7DyJ22qyG66Ia0uOizLuIBUo3ZH0I+VTNaRqFZbGQcwWbi8RlCkcgFYeAgHy/rVhjM2hVyJmawfmFQ+MDsojaJ8QAKkEWVpUohLGk2tG5iInvjTsMcqrBhKqCO1ZYvjUmdhsYgcqY5p2CY9h0AWrgcScsg8tp2H9KhIo0VTlZRpbeEv5jnMsLQ0XtZjIk9kmfKonjwPKjba17wS6JIgpoSkagLJmeYg0YfFzYfSM1ae9jX6lZeJIW6FTriJBYQDAk/5o37NKh6r1ieeAQnTXUjz7K9gcG1ju5d8ey1LHFYvgLBKqNBu0KW1bmdAY765fI7KHG91sOlca1tMYLi2mcnM7vAMTAEfqT8u6kdmBJvwhs7gNCrMN6RA3VLxlQOrDeCIbMOzqsO/lUgL25S7X/P8AlKH6glODj09I4MoiqTOpgk6+BEedND5bs6+NUvcQvHMgFsBMygl+Q5artyk0NleGZW7I7nhKD0gm8gYCEc5hyhhmVo5RB376UFwAc7Wv11CTPZBKct8fzMWtmVW3n8VzDUd0TI3ozyh1jxondzXRQXjwECFN1wST2plLLBPOPhvSCR4Boa3ufdJ3PvS1z0iPSKunVcSBsyOCNuyVJ17jQDIG2f3skLzv4Tdvjas8WIyhXIG2ij+EbCDPlSEvDiQK/wAp2fXRcs8fAAgLmutmXkCpnLP+LYeI7qc2V7LyjXz+iQSV9UpjuK51aYDBQ6MBsYBie/5jwqIZzv8AgkMmhSWK42xNlmI63vQc0EjN/h/hE9tP7ZcSfITA8u3WLx6/JMn2pysO/YnvGo74rS6ZIYzXjyqeLhEjcwrT8VkcQxWYCQC0RPbHPXc/0roWtWVG0k34WXi8QHUg7gg/ERIHcdKsMaWnRWYmFhvwkMZiyryNm5dhnX+/Cpo48w1VuKLM2j4VNvFhrmYLMbees050eVlWnuiLY6JX0C97R8T86iBWiDotnDJdF1mVRkNiyCx3LdAg/qPKqeOLe4fmsLGX3NOAlMPi9SzGAsLk5hshzac9Qdf8VQFligqAdWpWPjrqgQNw0xJbqsBMHu/qanA11SNGZY2Ku5lyfHxHLyqRuhtWY2lpzJfDW7RLdK2XIIAmAT2k77f0qPFSSMaBGN9yuh6TBHI4uf42Cwb1zWZkBtAezWCa0cPmcyiFJioWNfTfKVt3CCSNyD/3q0RpShLQQAt7hq22f960IFzCNJI01nlrWXjHyMj/AOMa3XyUnT4I5JDn8eEut0Zmgys6d4+n/FOgzlgzbpOpQMa7MzytbBXAsAQBOo321M0yQWbKwJml2pWlhuJQjBZ6x/X+EeA3+AqIsN6qu6IjdOYHGXHVgmzEwx7EUhj5GmvABFppjyaLz+KxV5buYnS20ZhPsjqLpzEH/wC8dtVJoM1k+V0WD7JiDW7kKdnjBF0uCNANJiCRDfPyFUnYb0ZVOYSGq/A8ei2q7kMxPwB/USYqOTCW4nxQSOhorObibqLuuraQJPjPadqs9hpLRwpBENLWth+OFbRQyc1tZI/i5le3NOndFVX4W32OSo3MNmlLFcTYYjJmLRbIntAAnTtjSmsgBizVWqbktuZZTcVYPcadSNpPPWT8DVoYdpaApRFoAtHhvHGt2gpJlrZE9m0q3OerEd9QzYUOeSOU17NTSniuJMt2ymYnqaTuJEhT3iYqNkALHOrym5LaTws65xVhdL7aaCTMbD4CDpVkYcGMNTxHbaCd4LxtraLJMsHE+7OYQw3Ghkduao8ThLefakSMo+kqeJ4my/ZgGOuoB3XNMKZ79fjUbIAc9hMDLB9l27x3KGGwKEA94JpBhLojlI2ImqWdc4uStqSAFgankZJHhrt21ZbhwC6vKkEWpVOM4g7vmGqgRBnTVjp36H4sKmgwwa36prhG1uV/lNYly4AMSuh/zdo8T861mWN1hNaI3Gtjt8lk37gzCRoZ8xsPOrbQcuiusacuitxaWhYtlXm6wBPdO4jsA5nnVBss5xBBGgXRR4WEQgcrHwkzlUTJG3ZWtO4NZmcaWZI0E8r6fd9o+J+dVApFrcUxgAtJm/8AoW5A3WbawfGQPhVTEsJmcfdYGPsSCxuF53iPEAbmWes6CTGUM3MD+9YqGKRriWt8KF2Ek7YlrTz7fNZXEb8AQCTO47OwirMbQ4ogjs6pSypuuFBgxMnSI3+PIU3ESjDx5iPZXoYbNKpHy3CjKHE7bSoEkabEgHWezvqCzND3LIIXQYPKzKGjQ381jY3E59AigDaBGnIH5VrYWDttDi4m0mKlBdSOGYFrl1UEDN72gjczTsXiWwxF58Kk51jRauXori28qsJABM850356DurJY92Jic8kghXsIQ3UDfdIY/HqZVUCrMqByEzB7TtrPnV/CYchoeXE6Ixjw52WlL7WRGsSJPdPz7Kn7ax+0Cn8I5Kow1LHL2aQfKoHtFkHwqsrQHFp8LdsYnKAqkCZWdoX+KPE8+6qpF6rPc0myVLiNpXtqhIDEEzr1doG2hEU3c6pcM8xPDh4WC/DhmXKQpIPhmC6CTssz/cU10eYbLahx5o59v7LT4ZwC01q1ccmWJzgEyVPMRsc0D4aUwjwFDN1SRsjh4B0/fCrs8CyHD3C0xc/erJ6wtvmVgf8uQd58DRl1oKZ3VGGN2njT5nf9U76UcHNp86sNnu3CoIh8xaAskjS4SOwIeyahrMNkuExQeMrvYD5LH4dhOkzOxIbMSsHUCGVdfjm74HbUzYhkpLi8d2X5WjSvxSr8PmNTM9b/EmZYGnskDN+lP7VJ46iKOnjT2Kdbh7sxy8y5PMyilwAP/jl8TOtMljChwmLb9h3Ar9/isy24a6tx8xQMNQ0GNyQ2sHWakggaYy3yt4QnsnKNaW2fRounVuHpDcAVjMNbZRIYD2SHzGew1GWBvhYsfVW3TxW9jghaPpBwRMnS2CIJRWBnqoAAu5MwVUdpLDwpCS/0v359uFXweMAJvatvcnVY3DMD0+drhMQuTXWQVZjMaTlK9ok6UkcVDRWMZjRhy1rfe07jeAoAhZs2bNmJJEudgezqhfEmnsYBoAqX+6Sfy/sLIwWAzxJJABkwNhCgjsJBJ58qUR1qruJx4aDlHH3pm4OigKDuZI1EE8p7BA+FTxMBCz3PM5LnHhKYrFRrP8AyImrLI70UkcV6UhMAXs9KxWJOUTvruRy7vCqeIxwin7TfqtCBga9Q+2AWieiQsGyqYmIEkESAZBXWO3bSl+HJnADjRFrbEuWMkgaLvBLrq9xkQSyxHZJ5c9dtN/Om9UawxMYXHQ2sl7hI617m97R8T86tjZOWP6U3yMZbyjbD2Q+2qmynmRUGJFPe52xT5YmSYMZtxt81A8NxF8m6QOjt65tNSp9mJ0OlYkWJgwxrW1DbRE7kivbVZOJve0Oyf01roIqeA4eVktiLSAUnhbqscxzSNIXT2hz/Sm42OTt02q31V6MZDS2sZwLoFW+2ciGK8iQV6rZeQM1jR9Rc+4BQ28f3WjDP/yNzaUvLIkHXZl/XSf7766ZjszBXhRYxpDrCf4eqx1plG5d8/pVTGh5bTao72qOapNditu5wDIqYg5ygOZZgEgAnbxEeZ8cSPqLtYRQvT9laMc/raHaBeUuWCett+mtdJhpBkDUYs0++VW1s6k9gM1ZB4VUOFgBaOBxJyiNSg8hzqrKwX81UmiGbXytCzdMA7k9vL4dlQOaLpVXMF0neIXsqA7grM9m2ndOvlUcbbNKvBGHPWbhWNwzH8MkdvM6+dTvblFe6tyAMFe61LfECR4HYcyPZA7tTVcsoqo6EArVwVkBJcklcsDkbhMt4wIqI3mVZ5FktWxhcaesH673xBGWFFsGGJ7edQvZxsEMkI1G6wfS3CWsK1oWSYZCYOpjkZ8PnVjDF0g9XhXWNMriT7FYXT6oNoABPPefjyqwRQJKmbA55pupJ0C9G2LuWk/dqLQKwTOdyvMweqs+B8TWScSxzqGv5LdwvQo4/XKbPHheVt2Wc9HbAAGw5Af5jWnExrRnd+/otHE4uPDMzSGl6LDFrZtKOSgz/iGhB7hUTqda4Od7ZXOlHkp7D44lGKABSMrLG+hphaCdVXcHM0SWPw62h+6JKg5gp2ysOvHgZ0pWXeqsZ+471cVfyWdiMWSAm8gDnqB7OvvCpWs8qZkVepJ2L2R3UnfQn+/hUrm5mghTPZnaCFTicR1SfD5xtT2R6qSOI3RWZiGEq42JIPiNtKssG7VcjBotWvwDArf/AHSZy28DUbSQOwRJmORrC6g+SCTuPA+5WmPLDYChxrAdD+5gk52Yk7bBR8qfgcYZ3iR3Ff3VuFwkicDvqqcKk9GdZkgjvGhP61cxddp/y0WQ0lkpaV7u77R8T86kB0V1ZnpPiP8AzKqcuUYaxygkm0upPMrH61Xmha6VzvdJiMRJFhW5PKc4ILv2c20uJrLlSQDEmWPwH6HeK5vHhnxBJaaCrscXgFeb4/wO6lp8QGR7UqMysAQWYKJBOxJGvedNK3em42IhsJaWn32+9KGFzrAT/CPRbDdGrXcWBfDovRyAFLQQe3ug1q9RPbhd2yPsk/P2TmB7v5fK9xjODNdskYi62dYkKB1V2nnIjl/xXnjZgx2Zv4pwFaleH4r6C3szmxbZltgGekRs0jrRsQRpv89K6fA9bjyDvOGvAIrhD3PeSSnfRz0DdrbPfbopUMEbcLrLMeR2gd2tR43rYzZYBdef0UPazalesucHZ7JS9cMoOqqgewCBm5zpOndXNiUB2cfipQ3leQ4n6D3WOTDqWUDMXZ1IO2m2YGNduXxroMD1prW3KfagNU1+eR+Y8UF43iuBu2rptXEysIEb+RHdHnXR4XERTR9xhsJAA0WUozlSw20g+A/uKsAZgCloPAK9V6P8Iu4jN0ShsqjQtB5EhRz3HnWPjMXHA4B968D81TdC9+y2+Gehl3ED99NsEmA38RX+GBssA61Qm6vHGahonnx/2n4fDuDrOi0uH+g6Zmz3DlIPRlY64iYnlG20a98VRk61I4DKAOb119k8YUFxzH5JN/RE5rYshn0Mkuo17GWNNdJFSQ9ZLr7leNAD+aikwxIpvlIY3C3LLhbqldNCDprMkfqO2tLD4mKcWw/qs6XDuj0KkeOW0uqHYCAAloS2up60SY51KW+nREWDmlbna3QefC1PTTDvcS0uVSSOqSOuXPIDkvyAqOCVsVucdFZwGHlmlDWD5/JeSxNpcOdDmcbudlPYq8z391KyR+K30HHPzK7OLDxwD0DVV8LwN3GXggYxIz3DsikxmPf2Dc+ZFiV8GCizuAHCJZgwZiV7S/6MLbUJZUsQ2VhmCsTMyZgHSNu2ufZ1h75D3CAPkVy+LhdM4vJs/ksnjGAvWG/eqQp0BB0gbz8IrTw2Lin0aaI8FUH4R0Y1VVnEjIwgBTGWCdCOe/wqyRqqbmm/dVYWbji2o1Y6AmNCDm63KN5pJZGxMMjthwp2Ql5GVMD0etol1b2JW3iLdwBbcgyXiASfkK0MH28S1rrq/v8AuWkcLI0ZnDwPGi8djsZqVIGZXYNGvIa1KyIZiAbHKkZhnMJDtNPKptBrhFtSMxaNSF07zy/4pZHNiaZHbUpQyja3T6BY7pRba3BOvSZpTKIkz/xWceuYQMz2flWqkqivbcE9DGwbBrN6WdRnJAnozJzQTpv4QK5rH9UfiwGvbW9UUEFd9IfRW3ck53c5MwGYIGkQdSNNYEVBhMe7DuGUj51aUOdGCG+QvPYL0PxVt1U22GcHI8q2WVM545iP1rZxfU4ZYtDr5GuvyVftnMHELVv6Mw7CfnW00igraY4h6HtirovZoUYeyoQQGZ1sqYDHQb7686y8f1T4ed0YGt3Z4+SQkPhDK2UvsFrC4PEBwvSJhrmrAatDZBqYYyRuNc0d1YXedicW06kFw0Ucbf5SsrhnQ4zDpYtWEfEWyHaSNkHWUsJUg69sz5ek2wtvSq2rZQOY+GQt8g7hdxTKLL3FW0rQrXbTPctN0i/4VYKWjq+xqNzGlZbcE+KTuSvzMFmuPb5BX3462lsYykpizxmQitcLEqFJmJOTY/X/AA99cTNAHPc5raF2PYWqnqTeE4ypdmzATbKuJ94tlJ7YBGvYKgfA4NArzogZhqVAcSBFwM82xa0E75TIU92vxy07tVRA1tLqQqLPHARblydAu8bg6GPH5052FIvRBDgm8BxlemRswBTMGE+0uaFHfGvnUb4XNboPkUgLtyl8T6J/ab6XFvzIl8wBCIsKoBHdv3g9laOE6qYIe1k/tr7proy8Vanwb0PtYe+xxCAg3AbecK5ABMtnBGhlerGhOuaAaTG9XklY1jHEaeqtB8q/vamADQGrUs4yzhrt02LIthmAaNJho8IPzNZz3zzAZnkjxaTOAdAs+1xH94qi5+7JedTpmBmOzYeBbspezTbI10TbKSsccATRyArNA7BMado7u4VM7DEnUboDSmPWwLqAwUq+ZSTyglhPYZHlUfYIadPCaM26w/8AxBxC4kP0V0m4hX91IChHbr6zObMwkCdCfhs9JEkbSXt0N6+fotKDpkso79WOD+9llv6GYvoVLrbRbjnNkOfVVbLcfKSQpIIkaDMNKsDFRG3NN1te/vp7LWa4gdvKG81t7Jvg2PFhVe5cuOQgFtbkF0Vh19Rv1s0Hsy9lJiIX4g5GDTyosPEIwXULP71WVxNeuTM5tZ8dv7760sE70VWykct70VxwtWmXMQWcErMTAOk7jQfqaw+rtMs400ApYuNcXS1wti5xhWWM3thSGJ1zygB7vZPmayhhy3x7fRUvVtSa4/g/ttuBeKsqwqAAhrkhATziNO+e6pMDi/hH5nNv9Erhm3U7Hoj0AU3DnWP3hEFRAMoFO07Se2rU3VnyAgCr2rf6n+yrHB08O41T99MNaOHKWRnUKQwGwmI8R8zWY2aZwIzH391ZpjaIC83gVDIWvmzHSSQXuO7Oo6jG3miZ6wGVhJOxrum4b4trX4dxYCAD7EKzFjcjcsgzUug2cJauXMXhltviVDIYEgDcRAAYmTBjfy2o8rWijVb+6pyF0rz77eyv4AuGODw1xrKNeV36wCyhS80KxG5AymdtAa8/6pNM3FSMY4gHWr0ohWHt7XoO4WjxPjmc5g2VwHXc7FiNfAT8RWYyF382qYX2kL/Fwr22LnO1o5j4CAuvIf1NSNgLgQBoCkIcdV21xtRBJmDlOYz1TBPjMfr3UjsMb0HukOYK21xULZtQ/WQMVadww0B+AI+IpphJedEWRoUvf9pvE/Ou5bsFYC0MfisQhU2wGQWrJAkgz0KBjt3mue6vDC/FOs0VNDgnyxB7SvNY9cRiQxlFkp1XO5QhtTtBIEim4N0eDka6rpSf7a8sNnVJJi8S1zFXLJW0bLde3YXOOqsMyKY1mSdorqY8fLIMzR6aujurUHR8OcOXyOINkafv3XOFNfxYRjcF1kDNLqrBluEg6AZswiddPOar4jq0kJ9YFEEacpr+jRtDS11g0b9lLDcCZpPSQykwSIHwrDmxLSbrfhSnAx1QVj8Au22zKZzCC3nvy8tqi78bxR8JkuAzUG7K/Dej9xoDOxEHUbEHUgcz40108Y8J7cBGN0tb4BLMA5GU9XMIH/fx7KldO2rrfdKcEw3SsbgN22wuIQ5jU8v00juphnje3IdFFLgLaGtWrw+5iwTGQrEaHfQyJjeSfD41UkjgrUquOmP5UcTj8TduCQqsknrTEkDTuGnOhmGijadbtDOnSH7RS1/DYsqNVO/WXXSdjpqNviPOVvYtPHTXeSqMPwO6xnOdTOmynbc7+FSOmjA1CnZ09lepU3fR/wDeFAzARzHOSde6fnUgxAy5qUpwbL0V9r0ZcujZw0HU67AHs8p7+VNGKYBlpM+AaG5R9VtcB4vh8W1t7uCW3bstlVVQs7XIzMWiTlB5EnVxXTxTQv8A+IDYAjgfJVHQzQi2nfTfws7jXEA902LZuG09yehLqJU3FABTdcpbb3UntrLxMeHbZjbTxdk3v7K7E+XRz9qoVr95Xm8fcLMCSDmOijYKDH9/Gp8M0NYQ0VQ1Pm1M5U8SuTcMbToOwECpsGyowTukcnOH8MzqpDMJJBjwEeGlZ2LeGyEkKI4djzZWhc9GHK6OGyxlA8R2c/7iqAxTAdt034EAGtym8J9rXKFCAgiddRAgH9TrUD2QHUlUz01/gp7iXEcVlNtlHWBAYExJA127Z074qGLCw5g4HZB6dIHb6JW5ZxRDQbZ6oAA3nSDG4Ihfw1M0QNdZvdP/ANsN7rLaxiluqA1u29z90Ggc5ZneVmeUjl46dPhequflZGBQH09vuS/7P3JDl2399AquIY+901u2cSmLMgkEZVOUyVcjUg/PlVmTqEjNfA3oKTEdHhhjAJOc7Cxp7laWGwOJDXWHQgXSXNpdFByhQAsAroN+enjXOdQxcWKlzkV4/wC1Xb0x4FWqW4ZiGYZ3II/Efr41AHxNGg0U7OnD+ZGM9HytsMWfNsOcCZidqdHiGl1AaKf4KMCkJ6Nk6C5odSDvPfz8u6g4poNkJBgmZrVScGvABC2TLqO0+A5z/Sk7sZJdvahbgLdbivQXvabxPzroxss0iitjF4TMEJBg2rP8R1/coNB21znV5MuMcPK2eni8O1IjA3RGUlF5AkMf12qh3oz9rUq5R8LyXqc4S7bAxIXEOGdm1VXhhmBVQ0s0mNpI35V0eBndiCS2mtFAWoWyvgLWNaTf2gBd15I5916TgXCES11EChoLFWMFvCdPDlWFjMQ4ynMdrpTkCyQK9kyMBcEZCUTsY5ifgdqi7zD9rUpKVq4Zlac2aeRg68gI0+FMztcNqS0izgySxKkTvLR5gaUOlAAoopVHh7j/AKZKrP8AEZnwB2p3eZ/NqUlK0YZlOYvM6EGDy5RoPCk7jSKpLSLWEJYkqRpBJbLp3gaUjpQBVpKVTcPcT0cqJ1JMz4A07vNP2tUUrPsrghi8nSRpEdwHsmk7jTpSWlJMKxecpB7Zy6eA5UhkAbuilU/D2E9HK9rE6fAHenCZv86SkPhnUZjcHVHOIjXUgbeNDXsccuX9UHQbq3BcRu3MLYSwHw8jO93q57hbUkZgQFMk6gHbsrpsX1aDD+mHUihRGgA8fNZMWDfIc0h0XmsbdzDo3sq961KHE2s0tIPUL6ZjqJB2mDvU8+Phnga/7LtDR/E/JOw0MkchF6JWx6L3HEsAumgnYD+tZzuqtZ6WG+VoCMqnB8EZsQLbjXL5xz8oqSXHhsBdGfP3JA3WivU2eBdGT0QIYjUzCj61iPxpkH/J/lSBtJgYK5Am5qNeWviNzUPdZegS0pXLDNllSe+conuO9AeG+UtLt7h5zSobP25jA8TzobOKo7JKUEwNwiGuc+WX9RuR3UpmZegRSp4nw7p7RtuuYMIzCBDciDqZFPhn7T8zShwsUvGcPwIUXsEDnuZ3uW0Rk/6iWwqszM09Vp6p5EkbV00uILYGvfowj8ff2VOHsOxEgqjVC7P3e/uvcWcFdKxcuQTExlGvMd4rl3TR36QrgBrVSuWWKwRm7SIUee4puYA3slpSvcPkLKtmGwDHTxM6Chs1HdFKC4G7qGuR4QI12zHWlMsf8oSUutYbKVjNGmgA05Tpp8KQOF3sikjiPabxPzrs2nQLm3blest+xa/0rf8AtLXJdc/81y2enf8AjtXSKyRorxWTjPR+1cuJdYHOggMGZTEzEoRI3gHaT21dhx80IphSN9Lsw3/e/Kc4dw9LKlUmGYsZJbrNuZMnlUE+IfM7M86pxJcSSmiKhCFR9mjaPiAfLaKk7nKbSuVajJQF2hKqThxMjyIBHlT8/hCsRY/7RTSeEKVIlVLYcTI8iAR5U/uaUmqxFj6AQKaTaVTpELL47wRMTaa07OqtE5CBIBmDIMg86s4bFOgfmAB+ajkjDxRTPDMH0VtLedmCCAWiSOUkDWNvhTJpe48uqrTwKWRw30Qs2LrXLVy+ockm1nBtmZ/hK9+msjtq1N1F8rMr2jTz5UEcAYbBK22w4Pw8D5zvVIPKnUfsa5lcgZlmCBG/zpe6cpb4KExUaVV3bAbX6fr204OISIS3HZ8BFBcClVlNQq7tkNTmupBVd3CBkZGjK4KmBlJBEHUbfCnNkyuDhuEiQ4f6M4azdF1EPSAZQzO7wD2ZiY7POrE3UJ5mZHu0QWAuzHdal20G3qo1xCUhcS1HZ4gAGlLgUispqUKF22GGtK1xCFFbMdnjlE+dLmtIvMYn22/zH516Az7IXMu3K9UtwBLUkD91a5/+2tcp1tpONfotjp5Hw7UdKvvL5isnK7hXcw5R0q+8vmKMruEZhyjpV95fMUZXcIzDlHSr7y+Yoyu4RmHKOlX3l8xRldwjMOUdKvvL5ijK7hGYco6VfeXzFGV3CMw5R0q+8vmKMruEZhyjpV95fMUZXcIzDlHSr7y+Yoyu4RmHKOlX3l8xRldwjMOUdKvvL5ijK7hGYco6VfeXzFGV3CMw5R0q+8vmKMruEZhyjpV95fMUZXcIsco6VfeXzFGV3CSwjpV95fMUZXcJcw5R0q+8vmKMruEZhyjpV95fMUZXcIzDlHSr7y+Yoyu4RY5R0q+8vmKMruEZhyjpV95fMUZXcIzDlHSr7y+Yoyu4RmHKOlX3l8xRldwixyjpV95fMUZXcIzDlHSr7y+Yoyu4RmHKOlX3l8xRldwjMOUdKvvL5ijK7hGYco6VfeXzFGV3CMw5XDdX3h5ilDXcIzDleWxJ67f5j869BZ9kLmnblYR4pfGgvXYGgGdtABoBrV17G5jp5VZrjQ18Lnra/wDfXfzG+tN7beAjM7lHra/99d/Mb60dtvARmdyj1tf++u/mN9aO23gIzO5R62v/AH138xvrR228BGZ3KPW1/wC+u/mN9aO23gIzO5R62v8A3138xvrR228BGZ3KPW1/767+Y31o7beAjM7lHra/99d/Mb60dtvARmdyj1tf++u/mN9aO23gIzO5R62v/fXfzG+tHbbwEZnco9bX/vrv5jfWjtt4CMzuUetr/wB9d/Mb60dtvARmdyj1tf8Avrv5jfWjtt4CMzuUetr/AN9d/Mb60dtvARmdyj1tf++u/mN9aO23gIzO5R62v/fXfzG+tHbbwEZnco9bX/vrv5jfWjtt4CMzuUetr/3138xvrR228BGZ3KPW1/767+Y31o7beAjM7lHra/8AfXfzG+tHbbwEZnco9bX/AL67+Y31o7beAjM7lHra/wDfXfzG+tHbbwEZnco9bX/vrv5jfWjtt4CMzuUetr/3138xvrR228BGZ3KPW1/767+Y31o7beAjM7lHra/99d/Mb60dtvARmdyj1tf++u/mN9aO23gIzO5R62v/AH138xvrR228BGZ3KPW1/wC+u/mN9aO23gIzO5XTxW/99d/Mb60ZG8BLmdylXxTkkl2JO5LHejKOEtlf/9k="/>
          <p:cNvSpPr>
            <a:spLocks noChangeAspect="1" noChangeArrowheads="1"/>
          </p:cNvSpPr>
          <p:nvPr/>
        </p:nvSpPr>
        <p:spPr bwMode="auto">
          <a:xfrm>
            <a:off x="176213" y="-1790700"/>
            <a:ext cx="46196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pic>
        <p:nvPicPr>
          <p:cNvPr id="25615" name="Picture 24" descr="http://3.bp.blogspot.com/_3oLB6Otdlcs/StWjYpTZwdI/AAAAAAAAEr8/CVHIME3Atfc/s400/gun-star-heroes-in-p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2853531"/>
            <a:ext cx="3773089" cy="305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Detalhamento</a:t>
            </a:r>
          </a:p>
        </p:txBody>
      </p:sp>
      <p:sp>
        <p:nvSpPr>
          <p:cNvPr id="256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dirty="0" smtClean="0"/>
              <a:t>Visualização </a:t>
            </a:r>
          </a:p>
          <a:p>
            <a:pPr lvl="1"/>
            <a:r>
              <a:rPr lang="pt-BR" altLang="pt-BR" dirty="0" smtClean="0"/>
              <a:t>1ª </a:t>
            </a:r>
            <a:r>
              <a:rPr lang="pt-BR" altLang="pt-BR" dirty="0" smtClean="0"/>
              <a:t>x 3ª pessoa (</a:t>
            </a:r>
            <a:r>
              <a:rPr lang="pt-BR" altLang="pt-BR" dirty="0" err="1" smtClean="0"/>
              <a:t>god’s</a:t>
            </a:r>
            <a:r>
              <a:rPr lang="pt-BR" altLang="pt-BR" dirty="0" smtClean="0"/>
              <a:t> </a:t>
            </a:r>
            <a:r>
              <a:rPr lang="pt-BR" altLang="pt-BR" dirty="0" err="1" smtClean="0"/>
              <a:t>eye</a:t>
            </a:r>
            <a:r>
              <a:rPr lang="pt-BR" altLang="pt-BR" dirty="0" smtClean="0"/>
              <a:t>)</a:t>
            </a:r>
          </a:p>
        </p:txBody>
      </p:sp>
      <p:sp>
        <p:nvSpPr>
          <p:cNvPr id="2560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5E4F9E3-14F4-43EE-B0B4-6843EC115DF8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22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25605" name="Picture 2" descr="https://encrypted-tbn0.gstatic.com/images?q=tbn:ANd9GcT3rhEEEXCZbTpJkgXKb9HTA745F3yJ2nvQHgXWJ3uzG-X2nsVi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2937315"/>
            <a:ext cx="4127500" cy="276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AutoShape 6" descr="data:image/jpeg;base64,/9j/4AAQSkZJRgABAQAAAQABAAD/2wCEAAkGBxQTEhUUExMWFhUXGBgbGBgYGRsfGhocHBgaGxwaIBsYHCggGholHBgcITEhJSkrLi4uHB8zODMsNygtLisBCgoKDg0OGxAQGywkICQsLCwsLCwsLCwsLCwsLCwsLCwsLCwsLCwsLCwsLCwsLCwsLCwsLCwsLCwsLCwsLCwsLP/AABEIAMkA+wMBIgACEQEDEQH/xAAbAAACAwEBAQAAAAAAAAAAAAAEBQIDBgEHAP/EAD8QAAECBAMFBQYEBQMFAQAAAAECEQADITEEEkEFIlFhcTKBkaGxBhNCwdHwFFLh8TNicoKSFSOyBzRDwtKD/8QAGQEAAwEBAQAAAAAAAAAAAAAAAQIDAAQF/8QAJhEAAgIBAwQDAAMBAAAAAAAAAAECESEDEjEEE0FRMmFxIlKhgf/aAAwDAQACEQMRAD8Au2ZgXAUodB8zDiRhyKABuEWYbDimjQapSUjnzjhnqOTOCbcnZnNqYEGqUsoVprCKZPfjGxmFJq3hGYxsnfVpvG/WOnQneGdHTybtAhQFClxC9V4ZSk1pfhFgw4XcMoax1RnRdqxUmkMUCt29YhNwZDG/HlBL0cVaGk7AlQ49m9oiTOSomjkE8jf6x6thlhQCkqCgQ4IjxALavlGr9j/an3f+0uqCo1/K/qIk0FnpcfLiKVOARV2j52rCCWQXPSkVpCfE7QUFHKXEMsRLzCusCK2eEpc1ikaXILsuwGJKw5pBOJO6WgPDzKMlBi9E9X5aQGshTFMjBmYqrtDBWyZSRmUaCpc0gyUWjI/9RNuZEJkI7S6r5J0HefSM5S8BSQTP9q8Og5ZYJbhaMztfas3ETFEqaV+V6fqYRYEFSmsdS0HKIBCU6XMJIrGKLBIFwwGkL8bjiDlQXctBs6YAm5p5wulYQlyaJ8xCr7CDTgQA6nL1+kUSUKckaw490KMkDnwHSIYkoBZI7zr0hrBRZs3FzJbMo+OsWzsQo1VXvgTobeUC4jE1ob+ELVsIXNRm5QGJABO88WysyhQWuXoOfKI4PC51FiMo+MWJ4J49bQstRR5YVFvgZ7M2jMlVCyO/1h2na+ImNv0Pp8u+ANn4AZFHdzBspX2UfzGjAjQVtBaB7tORCs5T2lKF6VXckhzHLPqW8RLR0UvkRnSVL7MyUDqVzEvS9DbwhbI2tiAkAEsLbo8aiChhglR1UpyRQkK3dHZrv3VrFWKSnMWCmporgOERVv5Oxr9H2AxJUMutr1MM5OHmgVDp84x2FnLDkswduOrcDWl+MMhtuYh6rpdieWnfFpRTeDz59NbtM0U7ES5aaDeOn3pGfxay9ag66iPv9SlrJzKH8z0Yu17XpeJTcKcuZCgpPENSOjRSiUhpbEAz8M4pfSK5eJy8yLveLkTa1IVx4xf7pK9XPwkX6R0MYpmLdstH4x9MwYCRvV4NF6UkOV1I6a2vEpWKlrD3HEsP084TuK6sO0TKSRwvFacQpCi2tYZTpVaW8f3gLHYaoIu9RF4tMm1RvPZH2pKEiXOO78KuHI8o2QxTsUkFJjxvCEPQsYcYLa65UwMotYjSErJtp6sCDHc8ZXZO1FTwcpYpuDdjrBQmLSbmGUL8k3gb4rFBKSScqQHJ5CMZtn21plwxoQXWRUdH5ax3202t/s+5JAK2cC+UVbvPpGHCTlchjYD5wHXAYQ8s0ezvamch98qu2asZ/a+IVMWVrU6jqeP0joPSKPdlVB2uN4RFhjhgUo5keETw7tw+fOBpMpS8qWd7/Mw3k7PXXeS/pyhJSGSFs6YQWBABMBGasXqHvGrRslITvqD8m+cK9pYUISyAx4m0LvSM4sARji1UuBcmI/hVTTmSCBB6cKco3UpcVLVP18YI/HqSkJCVOzijAmjJoK3rXQi4hJayGULF0nArGjBu8669IGxQSVJSElRPwjXvhzmWpOYEAlgXZnIqKkmhv0iyWlKUmoUSaMHqQAbA2Y1bW1BEJazZRRSAcHglJUUzClstJYZhW5F1EDweLsRORukksSwCR9WLdIJCAVAKSDSoOtc1iXA7PlwrHEy0yw7JHi1VUApQm1/DSPLG3MmUFKFZSlKXIewNw+Y1NgXDUpBWBw6UsUJc13juu6uAFqA6BwNBWjZ04qT2WrTMGbXr4QXNnFiSXGUkOzMBoCPWBngF2dypCipaytRIdrf4gsBzU/WL/wAarQJA0oT5wmwRDD0pfvOrGsG/iv5j3ftGa9G/TLYeWHOZKXDVFFP4Vj5UlDneILC9QAXtTyeLJiDm/LQM3EW5P9IpnyznDAM3HnHR5JkJ+ESzEpOg0JHreKxKNWJBDM1xoKipoH+6lmaBQgd/63iORKhSjaiNYSlcyjkkmzmhevGp0EX4fa2QuqXmCblPfRjyY1ilco+8BBo1mDc38YKEkKoyX8PrDbnwCgyXiULSVJpmcGgewPoYEQCoFIZw2jUfvc/pHJMnIoAAnMdSLsYtqCzFz96GJ0GwSbh1CocVqBZnfTv8Ysl5quQQA96vfh5wvPtBK3gV5i9LmjfmA40glGJSoUIUC7G/n9YdOUQUmW+8Q9XCtKUPh91ERSh9fP7aLjJGXeLF+6IrDOGFXPCKLXl5BsR1OPWguhRBZnBb0hns72jnJl5cxOgepB5PCWXhMyjUkCvh+0XqQ0srHZZwDenOKPVjV2T/AEJnpKlZ1HMTc6xQqVUcatFG0MTk7OdRyvQDLUGhc6X7orwW1gSgrQ5IPKo4ir24wFqJmtDVOzcwGc82dj1PWK5mFUFZkJSwB3tB9T0izB4pE1bqUnNUNYAtZ+NYdS5AO6FMw7KQfVRr98YhPVadIqopqxbhJrHLUqPC2lHD8eGhi+UpQGZVPygl3v8AvBOIkZVDdJJNXItr2Y5PASUkAIymrMdH16RJ6kmPSBJhmLFFqZyGCTY0HZ5F25ROXgiyXS/MqAFAwdql2frDbDsQ5J4/bfdIqxQSzBIJbWvr1ibk3yFAkpAX8YQBugC9PDpbSK0pGYpIUoAXSQGsQK1eukEpCEpbM50AH7aRTMlOs5S1EuSBXeKtOsZGCpeEGUuhLDi5NBwaITCVC+UUcAfV6QLiMc2ZKVClCb6VaKsDLK3qB0BJL99LDjBSBZYcMkirqPfRtKekVYmWkBOmVQPO7k9GHrBMgMkhySCeGnlYR9MlhThn66cu/wCsbNmwfYaZmoHq7lu6ht4R2egCXlKj4l7Wre8EBquWSEqPg2vfblGMVtOcVZlIOUEaksHFWCXNOcFK2CUlE04xKEo3Q3Wh7rDQaQIcXzPcIU4s+8yhDEEhiLV1fpF0vEhIAMySG0MyvpBoCm+Ui4TAoCxq9/H1hXPQoWIpxLN92eB56sOFZSsoVwKmPVi0VqUgjcnINdVIJ83igAxC1JLqgs4hOYMQXoW0OnrCuWhYAAnJNSWpSl6FqgmLpSZ4q6FP3edYbAAubLBI4316RNKQBwJ1/brAJxUwHeleBBHVmETTjwtgU5TYjXSt+kANlisWX/pVz4N84rxbrlzHLPLU3gfCIYkAA82OnGJSVZkkcR+kH7MI5UtIAAA4RZhJeVYKaOQDwINDFxwUwCoHj9YgMNMBcoNwdOLxW0xQ7a+LWmWlKbqLOasAPE+ML5e0JqScxCgb0YiujUMH7eFEsKO9OYMJjMY3gRimjNmqweHBaYk1q2oIbycH06RNnw5pofUxLYI/2k1G8B5pT5RcJLSCCqWCXbfTxveml7OI55NJiNWyKZQyKPFPon0/WEKkMtNLv6RpFFGQJzy8xQv40/CBmF6VUB1PIwlOGdaMqpZAdznT0NzoadQYMJr2bY/QNhEKM0MSGmpPgU0++EbfDTcswlwSwDeZMZnZuBV74F0/xJZ7STRSkAWPMRpZezVBRLAHR5iS+ln53hdWSK6aoIXPLk0fmHpR4snoOUKUp9TpoOHW3OA8ViPdIKlsQ9A2psBzjzzbe3pmIUUpUyQWpQDkn/610hdPTch5So2+P21IQpOZaUprr3Bv0ieG21h5hARPl5i+orqwePLZuFF7l7m8FDCpKagHdN4s9CPsVTZ6tIScwKm52uzX4d3pENrTXF8opXo/DQvGM2BtmZLUJcxSlS1bqSTVJo1SRu115NGpnTQaX0AIiUo7WMsi+XhCokBbn8tvPX94OwudAdOUgt2iaCtaDhEEyVCqQnTTxq0TxmGoF7qQl+Tu3KgoIJgjDpSCXWlzcc7/AJnJi6UUgFagQDVmIOorytCv8YxKb8WPj6QxSTlGjMGs4oXe8KzBO0Zg9yoBLEhjyel4QIBeh1g3bOLCEOrUh2BOrsyQ5toIRHbUlObeom5YlIJPZzWKv5bwINE9RZCcJVc1R7KAT4Akn0jISMApQzUqTpzMaWZOy4Sev8zjxVl+cJsLMSEJroDfjXhFYeWF+ieFxcvEZQB7tZFEliDxym58jA8/AKTmdIII+unCE2DG4gmrEU7x5xqDjsgSFErB/wAk31fe7689IeSa4MnfJmZEpO8Mooxt15QyTKTmom6TalmY0gyfhpSnmS1pDhjw7xoY5hZIIC17oSKl2o0bcaijDSlFNc4Y3zqsD1rpSD9mTEqCyHLUc60uD8+UAYuaZqZiEpKUJTQaqcO54Dl+0FbEYhaTQZRbg0Z8GQXNUCFOKsfKLJcwABoLklCkEZQ7V5xVkAJDBqt40F+kC7DR8lSTpX6d8cRiNCf3+xHJSu07EU7i1daiLxh0s+XxJeNgAJNm6GA8bNypJDGzEgG5aGc3DpAflZ/vhAysMhQqHFr+XjBWDCqUpUxKSTLZmZVNbdMrp/uVFszDpBSBOlFTZizNQu96bxCuG6nQNDJGzkUBl5pZfMCTY8k3DfOOSdg4X3Sj+Hlu6q5edLwtReWTcmnQpRKSoKyzwSkf+NL9lJAcsqgJKr3JML/dIY5pqN0WUACQwADEjQN3q1MaY4JAQEyZEsDICaNUgh6UNvSFCdnSlFAXJQVVBpelPvjDRURdzKdlSlCfKql/eIJ3mJ3g9G1r/l0b0+QxAJS5Ja0ecYLCy5UwKlygClbliRRLHnSNPJ2yxzZDWg3rXPDlCakM4K6csZF3tvtRRHu00rl8nJ8mjNYRJAYJGmv6Q79oZOeZmJLuokADVuJ0t3wBhpKcqSCTmc2rTS8VhSjQrkmxdiVHVtecFSsxT8IpzjuLkjd4t31GsHSZKWbpDOWBkhTiCp2zJvoD9Y2ezZqlSpZJdTdriQWfyjPLkJfvhxgSfw4CQMxK2f8AqPOzPE9SmkFYH0vFoYAKc6t3fWJCcdQTW1O43+/CEeBWUumYlIcOksWJuXJJrYtT6XbMW5WTWtIm4i9weoTRhrxP6RdMPIeX1jNbYmkIIq7EeP6x9OxREtKUDeLAOH56aNC7A90l7XJOVMvMU5ipyipYAAhwOBjNyJKc8tImqdNJYKWAPADIwJ435w3VKnFyEygTchBc+Ko7g5syUoe8YIL1CaAlmzFyQ/GGjFJUJLUbdl+MwYXIEkLSC4ck0oT8/SAlbCH50Ggq54dYI2nNdQF/t/lDaWtgA1oyTQ3c+jC4fDjPORYpmK8HpbkxtDXE4YBANPhPjoPGKZ2EV7+aQlRByHdBJcjl0ghTISkzHWofw0CpH689Io5WFA8vAypYM2YMoJonVRNg3oBE0YtE3+IkoAO6CRlGodtesBbRSSETJhcgg0smunjeLkopMpm7J5auL2jUEuxslQUpV0lN+gPyiOwJlQ9ykeQDR8uZ7sJCS6SOyTbWhNo7KSl0KQlq2KSDWhpG8UYYYFveqDGorw4MG1+6QUvDkKpQ8afLlxhDjZbLUQAeLgapa56QfJlsGISbqG6kUygNTVwqv8xg0CyyagC6svVhbjx/aCBikh3mJLX3gdIXLWCDoAQWAYUU5FuYDRBctRrmJJBBFz2gfAZQI201jJWKQdRUXDnozR2TMSwoSNTlV9ICkhgQVFglh4kg9xPrE0TEBBy1o1iXL+dPXlAoI4wM1CiQkEZWd+/6RzDoeXM6qhH+MmILoBL3YBiwo+oez6AqN2j5O0pqEl7KJqpBSCaDjQfEeTAOSWnLDEaNBh0f7Qp8F+6EUxO8jv8ASOSvaFkhJyMzAlTGo3XHQFSuFBUwqVtRSyCnLR2YE3H0I8FcKmDF2jOXTOeBPyiGL2gUISpSQQDpQ1SrnaAtnz1rmJBzZFKGZk2B830pwhzjMPhykoYqUxbMFCrFtAHhnJJ5KQg2nRj8XiVKUVlRYqcd5pq7Qfs3aIyIzAk77tzVTXhSCcRhE/h0NIUZmYZmOYAFwWSFFmDUAAvD3B7DwoZhOURopShoNM4HlDS1IpAWjIQYtYUXbrFyZyRXMLjWNWrASCwMljbsp/8AqChseWQwSe6n3aJ9+PopsZh/fpFc6fERpNmEe5lkN2S7c68OcNT7PyTeWof3H6wDtOWnCywq6Spr2pp+Y0YAVrCvWi8IDg0nZOaGQXMCbJQ6Te/6wHP224KTLWFMSoFtwaKWXZPFjXlENmbYQlCXSt1HdGUkr5pSA5HMtG3KuSO1he101A5j/kD6CCwkUNKa66OPIQoxe1Japj5iyO2pt1NCGKjR62d4YDbMlkn3gGbsuCCeiSH72g7kbaGLsfKOpSRc0aBl4yWVZc4KmdgRZ79KR9+PllLhaSLEghvGAmChfM/igC37H5GGwRzhNhZoVNLEU+v6w6EwQzNQpqVEpIDpCSacXDE9BWIfgkpJVmJJub9BX0EaobLlEsEEdPrEV7Cw6e0P8ifrEe9E6u2ZNeGlC5UeTgfOPkTZIfdS/N/oY1Q2RhtEOORp4xOTs7DJshL8HzepIg95eg7DHz9qoRYMTwBL+kdRNmTWCEKPcR6iNmyEnhwYAeYDxKapq5h3k27rwO96Rti9mUT7PYhRcoy/1KH7wWNhTQGMxLlrPoKM4Ipwh2nEP2T4IJ8y8fCaouHfhSneGf0gd2YdkTP/AOhLAAKhycuaV0aCEbBDVmZuSQT6u0HKwcwOoqQAeIp43iEvDzAaJCjwRbwIgucvYKVgadlJToQOaq+CBBUzY7gFORI49onxMXpw8/4kBNbFd+rM0XYhSsoBSgsaZFKTXmQa+YhbfkZVeBVjtmKWhkEul6gFOmtPSM5NweMQUlU4rQHAzy0NXotKjxpGznzZ8xDBNhosKSR/egAxOQVpDJSXYapSD3JAJPfFIzcULKMXyjJYHD4hRUFCUoEbpSlnDEE7ywQHblWLJfstilhQ99LloIulOcnjwT598aTES5k7dZBIa5fL3Jo/IgmLF7Pm5QlKmOpSEpfWmofp3RnqvxQvagxJhPZVKFuqcqZMeyiAB0SkbvWGG1imXJUr3ZmLA3UIGdRVoAWduJagjiNmYlBzrmqUkf8AjCUu39alD5mCMPLmZm93NyH+aUQDxJCs3rCubbtuyihSpGa2RiMNMGXESVy5yiB7uYcrlncOQWu1I0M7aMuSnImWl0pGVGb4XZ81QQ46xOXsXCJUqZ7uXUkk5Qo5tSSxKS5s8XAYQNlkoLFnEtmPGqRGlODfDF2T9ifD7a96SJIlpUAhRzMSAoEGofeBYi1x1gRe350hSjNl5i+UKIKUkCoNHfx4xrVLlFiEpOa1KqPWzRT+BlTU72FCspsoIYnVnJ+XWAtWP9Qdqd3ZfgMQZstKihSFEAlJBo/h5gQn9ssGVIlPKMzKVGgUWLAA7qSxqY1JNKOaW1HLn3QKnELKsplsL5nNu9IY8ojGdStFnC40eWTp2HlqKZyJqA4J3V5bu5Iue6Iztq4RSgJc4usMpaswUauASoUAtePX0qfT774qm4OUrtSZZ6oST5iLrqI+Ykew/Z5QpMoFI/EStzsoJRlHPLYnnEpcgqzFGJl51XW6Stvyg5t0chHqf4CQB/BlD/8ANH/zHE4eVXLLQByQPkGMB60P6m7EvZ5bMwayyHlqlJ/8YBSFVd1HOSa1vrEThVqJKpctTA5EuRLQ38jbx6mPWUYaWPgT/in6RamWg/CG5AfSFetH0Hsv2eSf6dNAKjLBmBObOuqE23ZaQQAreFCe+KVSk/EcQtWqs5D9yVsBHr6kiwAbpEN0U3R99IHdXhf6bsv2JxiSKBY6pQph3JABiKpqj2FZ+gPo5845ixKSBkBCvyrIP/L9YrnYtBqynFwTQdKwcDZJS0i5Q5DvmNH4xYmav4SkHkDTxFIoUtdxKJGinS3iS/zgiTikBItbh6AvSMDJEFQpMzlR1JLeAi3feg3BxQ3gon6wBiNtJTQF62Ac+A+kclzZ8w0lTG6MfODRg9clZuU9OXPSI4cyx21qBewo/LNbwivCYUFWWYVE8CW43FG6mG6UJl0loAJuoN5k18HgOjZK/e5QSmX/AJOT4rLQJ74qLEZeYANOifUmCRLf70H8zMfusdKWDJCSeAZy/FzC2gpMHlz0NmcqbUqfyFIGVjwrsJUsP8IcXtQNDGVJSe2K8FBJAL8t1++Ppk2tCT33A6Fm6QUzUJ5eYqIIMt+Jbuyg3prDNGDQBUFROih8o6uapgyXOgo/m0WoSoUO6KHtCvjSA5GqziFZQE2DlhbqyT6iLjN1AI1qD5Fo6lv6X4kVpqauY4EKU7Vpxd+/hC8jEJ8sEuVKI/K+6eqWjqmN0pJ4lI07r+kcE4s71pQt4D7eI47B+9lLlkt7xOXMACQ+o4h2jfoRbjZQWpS0zJwIZwjNXg7BjXrA68QozfcjEqRNV2UkIPwZn/hmja914zWF2hiNmzvdFmVZBG5MD9qWTZWvWhECbS2qBtP8QC6EzEF9cvu0BXQ1UGpHStF39Vgj36R6ZhBkCUrWlU1ql782NQOUQxnvVAGUcvDsqzDiQoggd4jkmbIxAStEwqAYgIWpNeaQQe4wf7skH4XNHI9O6OR4Z0WvAPhlAbq1SytnYEA8qFR8XgsSGZ6ffKsLcRs0TEgL93Mq7zJaSW4D9IYYVKUDKlACRokN4CFkEirZKAStO6SCHAp1ZmfnFiJAAZJBPMAH0ixWNFg/Uv8AKBfxLlgCTrulhAyw2WzJY8Lx8pVvX5RD3vIffSPkJ4ffe8YBZnJ1I++cfS9D5xE2qPrHyBoyun6QTFnu08n5s/gaxII5xCWgC5IPnFapbmhLffAwDCmSZabJzHxPXKkDzBj7GYoggGWpgaGgA6po8FoxaW3AOZFAIhPIUd5TDWpr5D5R0X7IC6eqaupKEpozAk9SVEt0YxyVsxKiysy+ZLj/ABYJfuhlg5ABcnV05qU4l+14QwRPpQpawZj5mngICkxmgGTgMo3U5RzoPAN5iLJaXUWUo8beJa3SCFLSRx/MS7fr0pA+NUEozoUAxqGoRzr96wrcgYJFaE3UP6Uv42+XfEVYglglOUcTfwNTC6ftIJDJlEqrULZPnbzgbDjETTUypQL9kZu4Va+paCorkOQ/FTgA61WNtTwFSIomY5w0tKltrz4OR6R9gtiTTWetLNa6u8g5fAQejDtRwOV3g4B+i0pmqBClhI+IJD+ZaDsLs1hUq4cfCjDwMHS8HLmdoAgfCkX6qAB84OmBAZIoS1ACW+QicpjpAKpjOkUI5GujO1TA5lgaF6uXPc0McSEpYneNQAo/LhCqYqYtJyoYP+Z24gDM474KdgosTMGR1pq3EHuZwX6RSmXnYsoCnZyh62+xFSSoNRNDVkubfzW7oYoWCASgk6PandACVypaUukVq4Bc+sEpk6hn5J+cQolioAdKAejx33hNiOY5d+vSFYyFW35wCBLLHMS+YA0HAEO7m/KPJMRKKFqSS7Eh+Nb9frzh1/1FCxjlBSid1OXkCPq574zhmsal3vx6x6fT6e2N3ycWtPc69BErGmSc6FlBHA/f3pDPHe0WIxOHYlsqgQqxJo5roB6wgTMAKlEA5QAkaOde4Q6wkk5EpmOlR+IEPcFjzoKXi0orloim0qNdsfZSlyZa5E8iZlSVIzNvNWqTx7uYjs7buLkKKZhrwWkeqWJ6vGfkzFSiFS1ZS+nZP0MbHZ+3JGKaXNTlUfgWzE8Uqo/rHJNOOWrReLUvi6ZRhPbR/wCJJ65FVu3ZUP8A2huj2qwzOpRRyWk+odL98YP2klpw82ZLTRBZQepYhwH1YuIzqMUVhYejeohl00Jq0DvTi6Z7hKUFpzS1JUk2IZm7tY6CgpBBKiORA+kedf8ATLGrE1col0qlkkaUUgA8mCiO+PRUo3WIcd9I49WGyW06tKe9WcBUBmSzvoP0eL5Sq1APKtPForkGigx++VoskSaVo1qOYkyhIs2rH74RH3QHxesSOZ+7hfwiplHj4CBQRXjFflJYXaj97sOgBi3ZiUE5spKxcgW5Zlnd7mMQTMcEEs40NfHSF5dCSAWK6ZaFx3A+NYusMi8rA2xOMbMrKjLYOAok9Vn0BEDf6jKlDfUhIAqHAflxPQeEI8Ls1OYqnYh/6R2R+VJU9eaUwYZaJYziTlB7Cl5lTV/0pUKPD2uBdrJnaMyZ/CRkRpMmHKkc0g7xPhEpEoqBCUmYHqouEk8QHykDio90QzJcPSbqFnMRy4Dm0F4PaAcomC1hoOgFWgNjVg5/oy1VOWWnVRyqWe9sqR0B6w02fgJUoAIJJA3iVE+JMfGzhy+rUA5AxTK/3KBkjWM+BLCsRiQXCKtcV7g1ookypl6Jp9izNHJkxEoOlBLHUs54vCwbcU+VllaiOySsJGlGZI5lu+Fpvgb9Gc3HokprMFj8QA7ySPOIbInApCgRlLkgIL14F7dBFv4RKmJMs5RvKIJL8rARQnFJKCZahQtfhxeEtND1QYua7mjDsul1chAq05QBQB7MwfuFYslyNSS7cNfGLlos5Ib4QB6iBaWEGmyqWGLZm5D9Ykqc1iLtQ/b9IkpiGSA/OOqktkBOaps9OL1hb9h4KPeKJOWjU4t+sdBUDlzUpT9YLEgOSotyzP30pC7bu0kyZMyYxZCCQNCbJ8VECDHLpGeFZ5L7VYszcbPWbZso/sAT8oRTDWCjlUL1OvOBilidY9qKpUea3bsgpBL8/t42ElCSlTsWTxvwPi1ecZMKaohzsvaIUgoUkO4IOoI1HIh3HfpAkm0AOE1KBVR6H0PHrEMyJgIDFrp+YgLai7CPtlSfie9uH6QKxYC/GpEwDOtSwkhLkuQBVgbuxPjCbBy99qsSAY0U3CpmDKolFXccQdRr1iBwIQoFSQ+ihY84yaSow29k0S5OI3VFS1JKALXIJFqndEb6SogAFtan0tHlKp3u5yVjRSVeBBj1uTvDQjpWOHqllM7OmeGiciY7vdqEW8QzGJodmueP2TEZIKXGVLcrxzMsJdSQa0qzffCOVnSWpB5+JvHUg8FecDImOWNHsUux+hjgkg/ErxECjWVT5IZggijZreEB4jAFQczAhHLtK/u07gTzg3FSyoB3I+/KKJShlsS3ZegHjTwAiy9kW6wLcQueSkJQBLFgT2urNTq8dnVUVzpeZVBuqVp1NBygibMSUkqJpqKAd9zA2GzqejJvW7caw9C2cRj5MpChIw6ELUd5aw3e4BUroG6iO4XGKmJZYKhR9zIltL7x6O8dOBJUwGYnR7cyX8oYfglqZIKU5bEmElSKRBzi1uWQyaM6j5JD+sGoxyglghIOpOnnAIkzBMPvCClNv2iyUlMxQ92HSntFyR0prGBjkEx0wzS84PLTUjPQtoEgV8YvkzJi0j3EnKFWdwB1EHIw4Cs5I6aDug1Bdi5Pf8oDmgqNg2FVMQkiYoKU+gYDlHwCBVSQAC+6KP8AOCFlNnfuifuqGqeQvE2ylA0yclLKWoB6gC5/SKjjgonK/iB5Qf7pAYKAUTcsI+WhDOlLG2jQLQMgPvFWSL60+kWISsJSKAdfrF/4VTOKRQvBsXPag2jBQlZUVubi8JfafKZBllle8pUCgv8ATxhlIQouVVA53hBtOYFLJFhQQYLNmfB59tDYFzLLNobeOkJFZk0UKx6PiEUy8bwBtDZiFpZu/WPQhrvycktJPgwRUokBNzQDnpeCsHhyAXoQfAxpfY/2ZMzHoGUKly3mLe1Bug9VN4GA9sSQidMy2C1o70kgHvAi61U3tRGUGlbEeOXmAU7KFCK+PSCtg4vKopV+4irEJGVJDAMmmoLuet4t9zYi4h3xQhoZsqgN0mx4co5LWRukhjobH6QDh580oIlhJAAJzHjZm1ijCYlU4KSqik1DeFniVBLsXs0KU7t3/pGt2J7UrljJPGZIspJ3uhDAHrfrHnk3ErSpnUOQeJDFTRckf1FvWNPS3qmNGbi7R7Vsz2iw80gBbKNgsMej2hmtiagnobfOPCMErEziUykFZAdgUu3Fjfuj2XYxmDDSEzKLEmXndnCsocHm8cGvoLTymdmjqOfIcqSS6Tu8wPOKRnFHBbVhWJCYWt3R8JvKOcqUzTMUGVuA6HtHlS0L5+BVmGUFaublKR0jRKlsHcB78f0iqXM0CS3gD8zDx1KFlCxdLwSiAVpzEGjgU6JsOt4sxOBQRvCl8oq/NR1g+dMADqoNIqCgxKmD2f1aBvkw7UhVgJakzMxSQgcaBuMGJxEqYSpikCgfXnHZ2HSpO8st5mKMHgAHCUluKrwbXkFHF4VRq+4+v0gtS2ASlJCRyueQjqJSUl1ef0j5WLKiyL8T9IVybGSIiWSpy7cx6CLgMr5a8eccOFWaqNBEsStSEBgKwpgTE7TQlJTdZsAPnF2Ck5d6acxvlT6NA8iQM+Y70w+Q+UEBGXeWTWGa8G5OrmBaipMsy089YulrDO0UKmKIoaExOSjKOUBhRMT1miacYtQx5qsDFYnFmSA5jsucJbqVoHhWZAe3cR7tIFlqHgNT8ozREE47GKmzFLVc+Q0EDKi0FSEkwZSavFE8sCYMmJpC3asxkxZE2aH2ESUypswM8xTP/Kin/IqjD42Xncn4yXPO4PifOPSFyvw2EUijy5JD8VZa+KjGASkFA/u+kP07tykT6jFIW4T2dM0Z1LymoAZ3YkOa8YomyjLORQqn7ccomrbEyQwVvJU5DBiLc6wUiYcYlSpaHVKDqDpCgm7sTvDo/nHTc0/5cE9sJR/jyKTiSjNk+JvV47hppTMSv4Vaeo8YqmrfKNKsev6xBKRnYfl6sdb2OsVokaHFiWiUqeQMwYJHFRdu4M/hGbw0kKO8CpR9YltLEqKEJNgok+TGCdkzVAKKQSdGbTr10jJUjFsrZC0kLRMEtSS6SlyQdOAj1DZXtBKn5UKIRNIDpLgE65SaGul+UYbDz2ASDvMxqGDOPCDBhpakgsbEneFNRb4uXMVvHPqxU1krpzcGehnDACttD92ixKP5jGZ2Zt/3TInkrRbPmGdLan84tTtV1h3Jx6VJCkFKkmxBFY4HCUXR2RmpIaSJEoIVvEl7nWJSp6WNRmeg8P1rAK7CLMJ24i0PRfPw6irMohgKDSK500AZpgHIaQZP7XhCX2j06w0UL4LJeNHjygg4ujgU56wJI7Ii6bpBayOuC0ICxvX+2aOoCEEABg4fjziUjTrEMZcwn0AjOKpiu2AgAMlPHWvCOYxeXKLtVuMV4O4irHfxT0h6BwXyrKUw7orTOzneSaCkTH8PviaeyY3kxRKWoVIYac4YILtSkU/EmC1aQHwa8nwlISl09p6iEm2MWhTJzWUM/wA/D16Q6lXMYlVz1gRjfkPAUUy8qrZqMAS1hbvfj3QIY+THVReMaJydlajA2zpIm4uUk9kKzK6J3vUAd8Xqj72X/wC7P9Cv+SYo8RYnkee3k7LhVNYqSDyD5v8A1bvjBklKP6UeZb6GNz/1A/7JfVP/ACEYjaHZX/Sn5w/S/D/pHqPmLMXsiZiFICWACaqNq+ppBsj2am4cpmyJoMwBQIIYKBDFPTrys0Otn9hH9Ig6GlrS4HjpRo86VIyMlQyqAAIPSOGWL2PGHHtn25f9J9YRmOqEt0bOaap0dny86Sn4hUc2ijZ2JCQp8pIKaHg9WHFoLT25fU+hhKq/fD8gQ6m49KVkAJY5SCAWeri/SG2z9oJIPvMorcCteFb90ZHE/wAP+76Qyw3ZELKOA3k1omyyLpdqAOQ+tavAasKk1YQHg4ZCJVRmz//Z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07" name="AutoShape 8" descr="data:image/jpeg;base64,/9j/4AAQSkZJRgABAQAAAQABAAD/2wCEAAkGBxQTEhUUExQWExQXGBsYGBcYGBcbFxoYGBcXGBgaHBgeHCggGBolHRcXITEhJSkrLi4uGB8zODMsNygtLisBCgoKDg0OGxAQGywkICQsLCwsLC8sLCwsLCwsLCwsLCwsLCwsLCwsLCwsLCwsLCwsLCwsLCwsLCwsLCwsLCwsLP/AABEIAMIBAwMBIgACEQEDEQH/xAAbAAABBQEBAAAAAAAAAAAAAAAFAAIDBAYBB//EADoQAAECBAQEBAQGAQQDAQEAAAECEQADITEEEkFRBSJhcQYTgaEykbHBI0JS0eHwFAdicvEVM4KyRP/EABkBAAMBAQEAAAAAAAAAAAAAAAECAwAEBf/EACQRAAICAgICAgMBAQAAAAAAAAABAhEDIRIxIkEEYRNRgTJC/9oADAMBAAIRAxEAPwAxw/DBgV20G/8AEGUISAzCvSG+UkIUbtptEMqaFB8wAp6dY8KcnJnNkm5skTJTYsoO4e4jP8TkgrzZilAp6wTmLqx0tDZuVaVAsFWfpE8eRxZXDJwf0BAhT9ImA1s30irhnsqpBb6kRemIqANo662ekxszmS9Et7VDQSwOEBImqBCiGANhWpA6xT4Jw5c6dlHwpOeYf/yO5/eNVPwpEel8LHb5v+HJnlXiig8WsMusNMiOy0tHpumcqD0oJULCH+WnYRSwCotqiaRPI2h4baHhUQh4fGaJqbG4gJasB1gAwaUgKEUpuAgLR0RaaB7wwmJVS4jMtocY4DDFx1cRPBSBY+WKwc4bITfWASYL8HJzdIWa0FB1EuEEDWHtDCnp7xzmokSUiF5g7xEmY/SOmVApew8n6BfibhqsTIUlPKsB0GlxVn2LMe8YMEmWMnKTRT3BFx6GPUESRoT1jEeJ+HeRiFTAQJU3my6+Z+duhofUxy/Jgv8ASLYJPpgOThQhJOYnNU5jT+IdLU2gLfm0+URKGeiwyczhJ20f6wpvSv0jhl+zrR2diFqAALtBLB8LxAoZJfd0/vAhTC5brE6eJTEHN5q36qLRKTyf81/QtIITsBPSSCADCiU8UmKrmBfpCgXl+g+JNh1pIINlJrAbD8LVLzDNmSoqAOrNDeF8TSOSYKb7QVmTHAAUFDKWIgTjxPJnjlB0CcKosUkuU0ffaJFrypJI0hFSU5Rag9i7e8UMViyo5QOUP3PXtEow5MtjxuTI5c3N0ILHbSJUTdK5rDtFUVJpQ/0j7wT4Vhszk/lZvWO7HBylSO6WkbfgGBTKlAJYqVzKO5/YWgipHSM5wri3lHKuqfpGolKCg4IrHrwaSo83JBp2VV4cHSKU/C9YMqpFfFJDantFFIVAuXhiKiCktNA8QSpat6RMEq0YwWzSSeh2SOER0g6iE0GyXE4DD2eEBHDOSNQ8BsMUMOGG0VsRhSfhENnYsk0pFyUSReNtFNoCzuHq1iNOBMHWO8dIpDcmJz+gScKEJzKoBFMccKCrKEgaPEXifiDgICuUVJBoTXWM3NQtnA5d31iE526s6ccdW0bjgXGwUtNWAxoTq8HMDjZc3NkL5SxjzLCT1JGUpq+rat+4+cHuD41EqYFOEGyhmFQdW6Qjkhnj9m6KWsI4kvtFNPEJRr50s9lp/eBuK8SSJaikrSwuXr6DWBarbESbekHisQL4/hBPkrSA6gCUf8gDro9vWAOP8f4VCSpCZk4gtRISHZ2dRFWrFST/AKloP/8ANMHZUs/eFcoNVYVGd2ZuXPUoJDGlCNab9YnlocMNIavi0mfMXNlJVLSpTqSpnBNyMpNNfWOibQhNdzvHmyVOjtTtEE1YF7b7Ujg5ksEunreu5OkJQS9W1LfuIZNmGlWGsIhyZE9aRlzCm0KK2aFDcvoXiAxjSgVPMPigxw+c4SpmBAPoRAJMzMFFQPMoF2ZnADH5QcwgDpTUFIp1jokkTHKklwHO4PUWiQIp1Z307dIZhJ5I5wz1HzKTF+XgizpL6NHPJUViyvJlUrRhVou4efkQ2r+zUimlJFG6EHvvD54cVcttHR8XcyeXSLCpueor0gnwricxBCSWGxgXhVAbD+7w/ETdRHeyHZuMFxBKqKICtOsX5ddYwGFU7F6wXlcXyDmJPaDGfpk5Yl2jWFIatIh8xooSppWkKSXBsYmluLh4qkQaLYnuGhi1w0JMOlpJ0jaQrTY3NFGdJ2rFqYlW0OQGg2GKpA8SjtEjqApSL4IjtINh5IpSphF7QBxuMXiFEJcISSG0UBvWCfHcYR+EmhIqdgTbuYD4HES1IUpJ5ScoOpAv6PHH8jNWkdWDHfkxyJD1Ia2XQUs1PvtDpmBUAw1bUfcdYdMmBTMHGgV0FW2iuMVUkqADWJsxjz+dnWR4eQkl2ZzUhrv2eOcQSlA52JIZIYZj6ainaB6ca7iWCzqOZyWalBu494pmS6s5JVc16P8AbTrDOQLJk4jMkkDIklqNUbnfX+YGy5CbVCSpSqEDM7hqUyjbveCaUqIa5AJaoSB1/puaQ6SjlegLaf8AQgWwUAZuCAFiQFOxSTcAUNhb29IhmyeWiCKk62OlPlByeAX5gC/9pFDEMQetB3h4tgZS4ckIUCE0NGYihIv8h8oOrfX2sB+8B1oyKSxN7MNx0gyU/EDcVhMkQxZDKAckhiQw6d4RmByGZzHFjmDEdd/lHFHah6tWIlCNbvRoURzpZc8zwoJgfPkgMUkFQq5FCm9R0i/h5gfMFjMoUFWqQzGIsHwwIKgVvdux0h6OHVGVYYNQ7CojpZGy1hEvMXlzKBdlGz6++kF+Hg00SUuT1cA+kcw2aqRSrnZjVX3icIIU5PKlJSnqHB+sQnIeKJcWEhgQ9Kt6N+8CJ6eY5Tqe0EF4ckKq+UV2AYh+p6dYhxiOdRSxBYgj/cAflHR8R7YmRFJHLUuYeJzm9InVJpb5w2fw6YgOUFIO4vHdyXslTGLW1jECcSc28MUVMRtCw6qsyib2eM2krYDe+GuIpKcpIS9R31g6haBc+seWJxJBoFP/AMVH7RLN4gsunMoPu4+sLHJHqxZ4rdmh4v4rUVESeVKaZtT/ABF7gPiZIQ04kqf4m0O8YWXMa2sOROY9IZo1I9bTNSq1QbEQxaekZvwbxgMZaj/x+4jScT4gmXKUs2Af9oKbRKUCBaxqRES56UgkqAAvWPO5vGZqlKW/xUbYfaIJk9SgHLvpWHc6AsF9sKeIuKlayUnKnKVdx8KPcv8AKIMGtpaXFABTqQ/reIJoSFZlVokJTsEs1O9fSK87EqIDHK76A109Y8mcubO+K4qglO4gHCRcAMASDXSKi0uVa1s1AkPAecqaK5tdhakHpSDkBHxBAD/XtCtUg2cw2H0I5auDQPQ21+kKZyIJu+9d7D0iWQlQHMwuXe7iwESTU8nKa6k9NqaQoSrhsWxJW9dGJPy01iKSlQ0p1bXaLOLnsEkEMbsA9AATt7axTmYi5zHoxDW6DvDIDOYsMwLir6QPxaFO9Cxdn1cHaJcQsFySk6OSD7mKE2a9iTpQqP3ikRWNmIUsglOUnR9Q5+0GFSlKa/T1gUkFKQ4UVdzS/wBoLJxJNQ5Aqw6BrbQMiDFnU4UvUsTttDVoQLOTeLMzEgglrC/Vn+UVJUsMhlcoDl7g2qfWJpIa2cXimLEMYUKZwxSiSJiC+6YUNoUikKSwJILmjRZ/xQoF3G/QiKfC0gqIZntm0OloJFRdi6QaBR/V3guRqLaVkzEhCgAEknrSggmJepsSEgbX+sCuEhWZIIdwQ50Zw/W0W1S05kqBNApg7VdiG/NEW6HSHcTwvKWzJYE0N7wzBygZcpr5A1LMGrtaHYyYVy1pSSCxGZyCNX7gxn5ZnoLmbMISX1rQhhW5OsUg9AZp5aChTpIJFRmAIGmtYUzECYsqmLFmDGznQekDMBxRWUhaXJB5iwpT51gJN4ZMSTzEAJLXuXZq7wzlZjRTZUpYABAWUktRnFWe0A+LzDLlFQyr5kgh3cHMCHFtKxArhi1syyl0gVe4ub6v7RLM4WtKFIJJ5gp2d20FdSCPWC5vjxYtbsHKw/4joW4ZikmqTUuenXpF/hqvxcocgIUcx1LkegGm8Ty8CoqGVWQG/KOYvTX4b0iRGEMuZ5jGzENcl3IrQVfsImxhqJTh1KrbS7ViXyglLlSWe9mPWFMkrZ0AAj9Q/UNtD+8VcdmKCmaz1PLsHPzeKfkn+xKV9BDDJGULRMSasSk2LPE/HOLLmBKHcAV6nrGdwkrLmIdwAACQQxWEvYVZ4tSFqI5lZgyq0oRYU1ikPkuOuwPGmSoQSwcD2MOw8p1UWkkaA10iPK6kqYj6xSkyChWYioBsKVG/r7RpZZS90ZRSCBIfd/qKXh8kuA7BvvAOdjT5raM/uP3MEcPOdyCW0idUNZLjFsbgt/1tBbBrzJy0a1qUgF5RUuxUb5dKV9INJUEgEaXAv1HzpCT6oK7O4xJSQwckMWDWJrEsldWNbxH5matgfY+sRTZhDKSMx0o9ewhGglnGEZcg5S7uw6+kCJ+FzGpNG0TVu+n7w+VjUTXCVgqT8YCqhi1h9oeoszVh0mgaB87DpBZ6WNq116xVTJYmpu7UL9IITlp/2u23tFGYl6696RVWLolEzMdtIu4ckpCWSE2BevQQGDuGs9T6wYw09kB9Lf0xpGRP5Z3FQzb1jiVgJ+EszlLVcARBPnKLFKgCNQAaH29YsIV8RJdg5A0p9YnobYyWQoBTkPpCgdmOgp3MKNRrCuHkE1AtUHprEqpAmS1ZDU1D2cUEM4aS+RXK9AHqQYuYzC+WkoQOaZ2YBg/rSFYSaRIKVSnLk/IUtEuJkBs36F0br8X7xVlS1qUkpYSkqzFRVWwSPd4vKm8s1IqkOoKvUF8vyBiUkOmVsaVByS4WLaA1Dt1gRKwc53MskGnwwXVLWqrsaM4JoBWnekFArpBi6Q3GzNLkzSWElg1yn0+kdxMsoS6ksWYnLT6RqMvWGlEGzcDKysahhmA+QjkrFOrSv0+UaGdwyUqpQO4DH5iKU/gKD8K1p9/rX3hrQvBnnHirxEtUxcpDBEtTBSaEqAYknVL6dAY1HAfEH+RKLywhQIqC4IL1s7uIwvirACXily5aswSpnVQuQCzbAmh2j0Dwj4eCJKJnmnnQk5QkAA66l2MXmoqCIQ5OTBPDeOYo4yakoExCRVCAMwS9Cm2YjXvbYIrjs0zFzkBJdTlJNAwZqm1q9Y9AwnBkyZs+eOZS0sk6NlS7hmcqEeRGctExSWBSvQ7GGxqMvQMlx9np3A2mYZM1SAVLSVZQABexL9IxPEvEazMAT+CEqZSAA/KokjM97ijaRrPCuFnSgnnlmRNQFgMcyCQKC7gpbWjfPzbEOrErJLBUxSypnZJWVZiNWB02gwhG2abdI9Ll8SDZz8CxmTukNVJD0IaMfi/Ecxc/MhTSyaS2D2AIKmcigNTGxmcEBkBJU60obMAwJNXIu1Y834dLWJyEKCRnUkZiHCQSzhq6wMcY7Bkb0HpmI5wehH0P2MEJXEEpS5Po1zGgl+CUtWYkq1ORnPzgD4v8PLkAKZa5QSSpaRRJ6hyQG1tCxlGUqHlCUVZnOMcWnKAKTQKdkku1+YAsbD3jQ+EuNFSFIUT5jveltNjGFVLIGYHlNnIBPo7/APcEMEnyijM7r5mZmGldaV9YtKEWqIqTTs9LxWOZDmjMS/vGXxniWYrMlLAMwNXr1eHcTJKBlBId1AU0HteM7PSPiTygh2JHbf2rCQgqGnJ2X/C+KElWZSVORlvoWJLekbSZOCg4As4JZ6iv0EefYdSXSVEjMeUgEilLmNJLnryoUPhtp8L1vaDON7NB+i4qYSdYSleg2gf/AJEwq2D0DJal9K0rES8Qt6OzH9N6tp2gUOXFzuZhX/uCcgqVlT8NnO/SAQmLcObUU2WnW0aFODpcl7FwWI+0JPoMRy5edaQXIT9qiJbJXVjY/ZojkBQWr9TUrqb97RGpsqkrBcmpH17RKh7JZMp0guz7wopSyUjKFqUBRym8KHr7FsJJWSohPxAfERvsYvysUFTClSFZhRJuBS8QYfKwH5hrBVMhQVS7OPk8SkqGTGowrlASlkChP+0VtqXeCYwSsqmAKVWah9W7RSyTTlADOa9HBeDXDkGWkZmtUi1H97QkgqytOTlSa5lBGmraQ1KuntDuKYyUlJ8xSUg6uHD39oqYPEhaEqlnMkiinoRaFXRSPZYKuhjjnb6/vEiV7/WEVd/eDZShgB2+sOIG0JSv7WKk2aXoe8ZIDdHmf+oEpMnFrUUOJqM4OywMh+WVJ9Y2nhaWqXhZaZhALE5XBy5iSz6394k4nwRE+dJmLCSJWcFBS6V5wBzPoGe0XcXzDKDlTTXbYNYUjolK4pEFGpNj/MCnCWOm8eUY3AlMoyzLPnSsQlK1kBymYFJl/wDySHGlY9SSgISwSWGzVb1+sZ1fDETps5c0q/GMtku2VMkuig1etd/WGxviLOPINYeSiUlEsOwASkZhZIbfaPK8XhlectCEGYULUkAB+V2D+0ep4yUhaXVlKgzFiFGoJAO8UPD3C/LxOJmKQEhZQEHMNE85arV6QYSqwThdBBEpGVIQAnlSCFFrBviNX9Y834XgfNxYSxyImLJq2VKSSl/VKR6x6BMWhKlJKioDat6jvevaA+DwZTjMRMy/hrQjKQBmKgKqqafeNCVJmlG2g6J6kqZzbcV9BFDxfjCcFNBB5sqfQrTFnD4sqZ0mmqm9gO0UfFZCsLNQgj4Scou6SFU3FC/aEivJDt6Z5XhsG8zmsLPHq/h/gSJuFkqXmTMy1d3cEjMx6MfWPOMIPOEmSgHzCokqGoVlHyTlJ9THsWDLBKQsKSlIAIvQN9or8h6RLAtuzOeIPDypUiYsLCkpSXoxa0eemWkEEghJ/wC2j1bxhxCWnCTgpRBUnKA1XVal219I8zwGLWqWcOiWZilqSeVJUoZXy9rmsbBfHZs6XLQY4TJCpbNmCVFixatR0esXjI2FrUt2jT+DeETcPIKZxAUpWbLfLQBibPTSNCmSLX/rxCeSpOi0MfirPM/8RTu6uwAb2EMGAP8Au+X8R6cEbR1iKadf79YX8rG/EjzBODIUCXFRp17Ro8IHSNakue9BB3jcwDDzSSzINWcg6UepjEYDHzVFQzpmZRmVylISnQl9aWh4tyROUVFmjGGSS9nuxihiVoTyswIJMDJniKYiYoLkkoAzZkAqSRdwRFyVxiTNFCCltRUUtDU0JYpWQAAKLQoSMXLAHL9IUExOrMVpCHUQ2ZtKxpJR8pOZaxzGr/SMVguKzyatKQBVRDkdTtBHh+G8yYF4mZ52HLhAS4KiKOdg8JKOtjWHDxxIUEJIWBonmLmz7QG47jMUtOTMjDScpaYovmOwSPWCfD+HSsIuUJaMomTVKVqbuKwK8WTEpxMxGVSkpWlSEivxoDgDqQYSNXoZ2SqwqRhCsNNMtUuWszDmSsKAzqy/lqadI0nCgTKT5hzKqCQGFCQGAtGUyBSJ5KT+KRlQhT5WZ3IoC4Io8afh0sSpaasKkk7kn5wJbQ8FTL2faK0zFpfKOYu3K1O8MxZJoNbCw6l7xzDyVUBOX/iwr9NoWiljpi16gDoNv3hBjcmumvrEqZYAAdzWvfSIgofpNP7r/esEUkVl7kUJDdPeOTCAGAJPRj94rT55/KkMK1130jkiatbgBIAFb6aPpWGSFbFMmhRy5FBJZ1FqAn8ux6wJx85ckhKUMmjK+JSgDU/7tXPXWLqMTmNGABrUXDUD7PEshIKitzna5rdukNFgkivIw80BKlZlcySEk1A5q9C7e7xPNkEKASSQNOUn60i3NUAkqK8xsE3c9Gt301hSUWZWV+Zinem8a9gpURzkEAKSkDK4WGFUOKmtxX0Ji3IAP5dLMCDmtXSGSsyxnQRV3BB2s7mkAeKLxKCQOU3AJLFNqbbbiCZIMY7hYSnPK+JIKlJcsoNbofRoC42UifJWhClJMxBSFMCASCnQVroDBjhc0TEJWyspBPNmcEXFDXvHOKSZKQkpZOZQD3SKEkKGgO+7eurdo16MJ4Z8LTcLigo80oyuZQoynHKxLtRwW1jbT5rAukB9nAuzuPnGC8Y4mZKxIQVHInKtDflo1dwSD0YjaDHBvEcmcBLnzDKXopxkO1fy+tOsUnGUlyJxlGPiQeJ8GueqQtSULCCQRZ0qKTVgz0N94seH+GzMJOmZRmw60uCDUF6Brlg/eCWHwCkrUhRzIIcF99QpNnY6EUi6QAAwUggMAapv0ND1MI3qhuO7JZWPBuSCaMotaLsrFAjTuGtAfE4piOUEgAliWJ6UcG20WE4kEHIARcgsNW/paJuKKKTC6MQDR4emaDf+mAsielalAcpAcjmueh+28X5WYIJPxAORcDoYRxodSsq+JQTh5gSWLAB7fEHo+1IweDmrSJ7KTnWbNUgUI2jaeIcSBJBzDKohlOGYvra7RkzMK0qKEoyZmdYyqdrhViItjXiRyvyA85bBHMtC8rG4F9NIP8KUmbLmrWxykpSGozCvd4pJw6SgEUVmuLOL0ieYZiEUCMhPMBRTnWn7RRk9EMnDS1jMUgP30LfaFEaETgGSklOh5P3hRjaNDwGd5pmyzzA32oYk8OzfwZkkJJMtSspH/KwgJwozsOpS558pKlcqAHmKBNGTp3MbHBYB0K8sGSFuo6rJO5/aIydXQ6V0C8XxJRWAQxlVIFSToCbJ9Ysz5UyYUKnISjNlJCddAFG6vpFnEYZKZSkIAzOKGxKbkmKWDx6Zc3y561qmTGUFkcgAAogfQQumNbXQ+V5iPNMspCEgulKQZhCGdKRp3gphsShSSRRJNi+wJD2Uzgd4qpnIQomW6pqjlyirhQHxAaubdIty8OQ+ZSVKpyhmSBYPAuwxWycFApy+gp/MNViMpcC+v0Hb1iIylc1jEc8gKCXYgAmjsDZh97CBQ5LMxIs46Cp7ntEKDcEkvtRI0YDrd46tBBe7/mJc1sG+cTMoAPzVZh+1nh0hbIcgNS7Gwb+vDZp8uWSrOQaUBbTXSLEkhRZqPv8A0gdYXFp2UyZcs0nBTliSSmyGFQLkkxmgWgbhsAQAD1zaEubO7tF5OHGaiUkddO0c/wAdIDcy6OxDJT+8N/wwoU+IGo7+kZPQWtk0iQhCgqYEpTU1b2Y3p6vFJGNzlgMjkqCCkOkaMbUs3WG4vhalAZFss2LJId3IrcAPaIOHIM1BSpSUKQspJG4Z63GhYesFgQSk4wpQebWhAD6PRvf2hYeT5yjnWosWBNkuOlK+hikJ/wCItCkvkAaYC6FZtizPS0WJakpCi4SHcpN+wDRjEWbMlDBL2ILO4+v8Rbw0pBqpKQRel9L69IocVxoMylUhAAL3Ubg9AwGZ9WiLAYlyRldw51ylIsRd2erQUgNma/1O4IykYmQQoJT5a5QqQAVKzgDSpcafOMPhJ9cyDdnHTpvHs68QhI5kAaKoOUEOFkfp0o8eUeJ+Hti5pkywmUwmMGCU8qcwDm7l2G9o6sUtUznyRV2gxwXj65SWDLl/pOjfpOmvLbpGk4d4jws1TqnmUSHaYVJQSBuSUgjuPWPM8LiGPX2Mdx+RnALlyaw0sUZCxyOJ655QWcySlWZlBmUgj9QNvURAvHCX/wCwE1ISkuQLG+g6PAX/AE845LXIGHmJUPKJIWKhKZhUtzqDmcfKD3+ShTAnVgpgxY0fY9I5JJwdHVF8lZYVikFJBCSMrgKJ0H5FCo7WiM8RCAkZsyGqktmAaz/m7j5awNxvlg1zBiGNMpfrYQMxSg1QXHXm/mMlYG+Ib4hi5U5ITKmCWoF2IqaNXQvSogRMUUcsxOZAuUGj9W+8A8SkvY9xX+YUmeu6Vl+594ZKhHKwrKxoy/hpzK0FBX/iae8RKwagPNmJEtazUINbWI1gWjFDMfMYL3TyluqbHuGgpJXnAqFNpf2P2eG6BphBGJIAGWFFJWID1EwdAS30hQA0H/EJkyFSmzLUtVrlStKxp+HcQVMSl0pSuvK9QLOYD47j8mWtJVhlqCGImUIqBUbVpWBeIxqytUxEqdJlLotQA80j4mSDVIb8zdBEvxtoPNezRcVwz5g1wSD+VIDfEd+l4p4rGrXLly0pSVBOUKYAhOpf8ieuvWB2I42opR+FOTKBKUpy8yiACwBLqLGp77QybxspqcPOlILVUkhRNTYtmsbFhAjimxnOKDPB8MmUDTOo/GvUn9IDjKPc+0EUTktyy3A6sxN9aRlRxBSxmRLnZM4SwSUk5hUtVRbUvFzEEST+FmyJSVrBIUoMLB9b3eC4pDJthZOPlmWwIUgmtaUNWOsdnYlAFAatd7m3z6RlpnGErV5WGlrQ5yrWtL5S9gKhNTfeJU4NWHUpZE6alOVkVJdZILUcqo/Y0jKH7C5ejRf+SCW+DqzsKttUwk4ivxZg2bXW1bRQ4dxVS2R5c6XnJGaYjkSkf7iXL++kGk4gZfLloVsVlJQCOj19Wg8aF5FWTjktmqzsQHJB66w6dNC5vmuAMmSXSwdyST8RPy7xzieFChKTyukg8tWAGm8O/wAcpUEhIXR2L5h/8/zCXsbjogE9QJSEsFam5GraiJRKWVJKV5TfKwoLN0+TxUXOUKVSXIdR5q7vHZU9QqVJJ/UXqBdgLt8oa0CmEZKAAFkuACRsCTVg3S5gPgZiRMnskhlhZdTupSQWA/LbrV4S+ITQAxpXMQMxYWoKQM4RM8yWJctWeaJqRMUQBrzPXQG0Z9Bj2aRM5MwBSkkOGygVSd1FmaKvEcItATMQ+UPmSkUIANVJs+rpi3jpgClFDZXYkMz65hpaGjGLkS1KyBUsOrlLkJNbH6QyEZn8RhR5WdDkKImFjoWzZdQBdukQYbCkrVOkqSXPOlyApIsphYxPxTEGXVKMkmZlylQcAqHM5BdAD23F4alPlZUBqiih+YasQddoD1sZKwgcy5asqebYklY0YbCMR4tw65YRMQMilulctWigKKDUYi4/eNhwrCAEpK1pUgCobMUuWD9IzH+pOBXMCFylE1ysTUm+YP6hoeDTYmSNI87lqyuCIsTpnKDcOK/JxEvDlhilQrUEEVeumkQYjBEWDB7HXt+0dqZyGl8Fzky8SWIIWks+hBfXp949BHEAtQQWHK9QPnS46x4zw3HHDzkTRdJ9iGPsY354mJjKTRJS+rehH3jnyrystjeqNPiUylcrhaTcM7d9WgJjOG0IllxoCajoFbdDA4KIJOb1FXGx19YvIxaGDqI+h70idDNgRU0ihoQWaxpoesRGeCLEF7/xrFjxPdCkFy7NRyPu0Uk2BLddDBASGfmYlOYCjUp1GsSTJL1l06F4aCNvQgR1OXR0nd3ECjdEicbPFHXT194UOC5m6D1rCjbNaLviObLK1pfEKUCKoI8pwkfDc0OtKj1ibw/gfOJEybjkqYqsQg5fy5lO0ajw7wHy1JVM5l3Cfyp6ndUaDy1KW1upuYRS0dDlXRlh4WUSl8ZPzMwZRJCdA5sBt1uY6cQkJmLbFKCFAF5YerDlH6Q31MayaRKBU+ZVnpGPxPFziJvx5ZCCyjXnUPypa8FpC8mypxTHgYhPlHEFgHKf/Wt3oz1NWL0pDcUnypCwlU/zJq8hSQTlIJLoFyliz9II4zFknMBlShglJ09GAHzMcwmLE6ZnBJKXdQppYQidDMDeGMSiSp1pxHMySSjlzZi3r3jU/wDm2meUZWIJJy50pdDnldgXbrFnD+cACXGbm5ymjWcCwhy8fMI5pksqerAhLbBiD6kwedgoqo4qJcwSlS56ygkEiWSnM7OC/vB3KBUqYdT9BFOTiiXUFDagYQPxcwpWgkpVWpq8I5WFJIL4H/2KmKFTY/ZodxDEFAKiLaMPcmwignGEKYBxep6RyZiws0VlIqp2oI0TSI14c5goV8wuoXSPT7tDZslScySpkXcNTuDFbDY3OklykOehZ6QzGTCtICTShBF6GoO7xUnZHOSkpmZGSk6Bxb8z2Y7RnPCmJeVMQKHzTlUGFi1TrBbj/EkolElxdxuYyXBce8smxLrKehO5sR0jNNxDFqzarxXMpSFFMxTJU7lJIdmSaAxaw+ImigABy1DkB9aaCM3IxNi7kbdN+sX0cQJS4+IGvbrCpMLaXRPiuHqmgOoIZyEVEqtzQuYbheHrlykyyHb4QluTqmtqWhqeJZmIpUsPsY7jcflykPzUJ69vvDON6ApV0W0H4VBJC00UVUChe9i2zx5zxXjfnYtSErBl5mlkWoD8wb+sanxJxAf4c2Wk/EQ+tCoZh8qR5b5gSsEVaKYsSpksuS2W/ESVCa5oSASRY6P3p9IZgpqlXU4G9os8en5shBzJIJG7cor1tAtJamkdEP8AKIy7DeMwSFpcEJV0t8tIl4LmSgoNWqB9YE4RtzBKUAkggl4WS1Rk6YWOhcVsf3h0mXmJBPpzM8QzlhgopKQb6sd+gh6yoauemo/eOdF2NGGc/lVWl6H1iVcpSX99obImUZ+xI9j1i3Knm7Pvv/IgsBVyq0tehBHpHETA7KFflF0YeWsuOVWrU9t4r4nClilfOjQiih6ftGpGsjOX9f1hRW8j9MwNo4rCjUDR7FhsYEgDXQR2bxD1OsBuHzklCsymPoPnEKseEy1HKVqD5UgtVhHPKdF1GyxxDEpzZVKGdQoAeeug0T3gRxvHjDywBlK7Jb8n8wKnSlEqXMBB5iljV6NmOvaKEnDurNMJU2mj7Q0KkF6LU1M3EJHOUpUXUo3MabDzkSpQYsE6tU9hZ4Cyls1QGFhpHRNa9QbDUxSvROw4vHqUM0zlpypez6q3LaRSRijMIAcJF2iLh8qXNUrzCQQxABo1bxJw0JWVuKPRi1MzD2ibyR39DKL0E5eID37AWH7xW4pjz5stP5RX1ibDy00/DVXLR7Pmc+wgDPxbzH2DQsZKTC1Qcn4wuCCBFPiM4UKzy6kb6ekCDNzElURYrGukjfTtFIqhZOzQSGUHVQbffvEWIxyZYZJzHQRnJGKWRlU5ItoIh84pNaPqYcUs8YnlT+YsWBCR/awKkTGzLNSaMNB1gqrBoMoqJ5y5B0DE09aRVwGFlrWoLORDXrU/14CyJp/QeNClTsoQBqMz99IuHFBwR/PZohkeXMVMTLrkJCXdgA9KauIbPlJQATRb9WZusZTTdGcX2XMJO5ampcjtD04okEE1TUdoGSFGoIq9+kTJDMb9ekPQlkHiaeDIUwYkgECx/pjEIlVALsdY2fFXVKXT4eb5RllTd4tj6JT7I58lmD0uGt1b5CIlJji5pd4etQIp/wBRVCEEtZBpGr4BLChmVUxlZUt1N2+safhszIW+XXpEM/VIpjW7NVLwKFIBz5VVcEEpZ2oRV20asQz+FAqyylE8hUygA5BNBs7BhW8WOGY1AfMCQbMQCCNKxNgZPmTF3HItQANiKpr3jhc+Ft9HVSaSXYNxmDaTloZjBZFMzVJBDuSAC7bRVlSVIJFwkgZnSGJIA1dnUA8aXimGShctDELObP8AExuzFV/iX84AeeU0UQZaiMzjTld27CsPhzQlG1YuSEk6CeFSlbOnIoZanLYJWSXNhy1eLeKlEhYC0JyukvlL8oAI1FTA3iGBCVSlyFlaJq1ZnZmBCAGI5eUmLqihCJpUpMxRKwlDhkgEitiSGB9AB0Ryx6avYyUutAD/AMVusv0NPpChf5Y/UR6wo6tnPouy1GsRLWQaE/OFCibKIoTZqiouSa7mLifhEKFDI0hJNT3iQHmhQozFK6zzCLEtRe8KFGYUXJc1Tmp+ZimiFChBhhN4tSRaOQoZAZX4iGIakJAcQoUOKV5w5odhvh9TChQfQvsC8OURnYtzG3eLylE5XL1hQoL7CWJlomT8IhQoDMO0jD4qOwopjEmU1R2XChRYmSj7QbSeQekKFEM3orjDMg19BBMHlhQo42WIMXOUbqJazkxFLhQomii6IcGq40BP1iov4ld39d4UKOuBCZJOQHsP6IUKFDin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pic>
        <p:nvPicPr>
          <p:cNvPr id="25608" name="Picture 10" descr="https://encrypted-tbn2.gstatic.com/images?q=tbn:ANd9GcRlFejeneWV6e9Ct5YmOFNVKTWVxpCPCskb-vbZkYg3jZHiiAByw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2937316"/>
            <a:ext cx="3686518" cy="276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AutoShape 12" descr="data:image/jpeg;base64,/9j/4AAQSkZJRgABAQAAAQABAAD/2wCEAAkGBxQTEhUTExQVFhUXGB0YFxYXGR8cIBwcGyEcIBodHBseHCghHxolHB0fIjEiJSkrLi4uHx8zODMsNygtLisBCgoKDg0OGxAQGzQkICQvLCwsLS8sMjQsNCwsLCwsNDcvMCwsLDQsNCwsNDQsLywsLCwsLCwsLCwsLCw0LCwsLP/AABEIAMIBAwMBIgACEQEDEQH/xAAcAAABBQEBAQAAAAAAAAAAAAAFAAMEBgcBAgj/xABIEAACAQIEAwYCBggFAQcFAQABAhEDIQAEEjEFQVEGEyJhcYEykQdCobHR8BQjUmJyssHhFTM0gvEkFkNTY5Ki0jVUg5PCF//EABoBAAIDAQEAAAAAAAAAAAAAAAIDAAEEBQb/xAAyEQACAgECBAMGBgMBAQAAAAABAgARAxIhBDFBURMiYTJxgaGx8AUVkcHR4SNS8UIU/9oADAMBAAIRAxEAPwA/m+0VJ9IXMBSLFVZ7wP3eczjlHjkMiJmgSv8AmUyGLNe58SlhM7dBaMZ1X4GUqMRVF6moEKSR8XJhG589pjlgjmF1qqsZ0mxMAg8yCADve3ljAc6q3eWcm2ky4cZ4s1TLimmYK1lK66gZlBidUaFBm8i0WEjDOT4rVUOP0kASgpsWdz4dRcsWQ/uk22xWEzDTDg1QObGH/wDXsw/i+eJ+UKtamQzT8EaXEcwJ366SR1xDlN6hv99pa0eRloqcdH6NXSrmQKjo6JUWV0sVIXxBV0kGDPKJxB4HXIIK5t2bxQveVqu6ncPqDeLYi8b+QipmDqGsggxqgAGx6Yi1cwoDK6oTpYU2ulRAY16GIZTMTqKEgGOciLnDHzGoR2E0XKZisr6qveMjL8PdsIINiP1a20yTM3tYYrNDiBSshqZwsgcsRrqSwnYqRp0rtuNvMyD4h2ozGZWmpLFNittKgQPF4vESDOpidthyh8LyKQatWqxandaaAjXY2BIJBnzA23jDGzDp85fh17Zo9uv9fGvS5eM5xd1UlsyqhtZRmkeCToNqfK0m4tEzh+l2xymhNWaQ1AFLxO4Hi5RB9Om2KVlclXGcarlK4pg6AzKAtMizshW+oAHY2IBJM2Mntfwbh+mpXNU0K7GmCoAKXIBIRRqWQZMkgfZh1WIprEt9LtllL/8AUhrG4BtBI6AdPInDtDthlWkCvr5wqmQOeoQPMe3vjOMv2ROlHZ0FAKQaxMByGMgCZ8S3E7zifRzGVpE0svReq+mWqFbgRdlWPCCguTA36jEYACWtEgXVy75LtTlmBYVwZMiA0WCgkQsRIP24IZfjVKopdHLKCQSqOQCNwfDvf7sYyM9TZw65gxPhEQRJsANM+QEE+uLrlM+Vy5zFME1Kg8A06mIGzFPiZZBEtGmRG+FrZNETXl4dEWw9/foT85YuN8dRaZ01xTYAkllYAAqwW5Q21lTPl7Edlu0mqy5ymbpJCkxbxCO73JII5WbaRArjVB6/D3RFqPVZAArWfVILLBhVBiRpF1GAg4atGoxWoG1pTZEG4AUCWhiJ1GAPvnEZmXapnCEnblLjR7ULSUtXzKWF5DBdcCL92CASJv1IAtePlu2VIwDnabi3iAMkAjkEA1EXOwmwGBFGmDEyf3T59YtPliF2h4bSqUwXZKbrZXMDf6p6jbz5jnIrl7ibm/DmGPVq+H9y8VO1mUDEDMR4vPaCDMiI2Nri+PQ7WZdgsVoJsCJIJ5SI9p9ZjfGPZpGRwhIGkeJoLAj90lTA2vNgdhtiVXzI+LUzSPCSGEgTcEyNNjEHzwYazU5mog0ZsDcaRiUUvIIkAMSPh5C8xcj1x5HarLa+777x/slX1fIrjI+Ct3VQV0ZTHiKMQbzYyCCAN97YtPE+12UfStbLHWQSWDRp6FW3a35I2vbqZo0IxAx77daG8vr8ZpgwTUHqj/8AxxEq9qMvTPjqFd91YWkkHa+KVxHgWadaVbLVHqUigK02syg3I5qTt1FsSaueorTglkKwrU6iksSd7gb+wO++Bsg2RtD8FGVQreY9KkjK9tQiMrZ3L1HtDMG5BAfhRImHbbdrWgYKZbt3lZJqZqkACQNOo2OmJkbyCbcjjPOO8Hy702r0m0hY1afEpLGBz3kgb4rvEOE1KIV2U6GAZWiAQwBHzEY6ODFw+YbMb7TLmXJiYqwm2/8AbvIA/wCpSLAxPK1oF/XAlO3FNT/q6DDQo8WoTUDHURCiFIOxuIG2MYB8sIDGr8tTuYjxjN5yPbjJ+DvM3TnSobeC31jEWE/ZHtATtxSDj/q6JQs06pkLMp8Kj6sC0mZN7xisYWJ+XJ3MnjGbRlu3SAUw2ayzQYqHxyVgXGwDb8onph2h26pSNeay+liwbSWlRpYqb31TC2m5B5XxLHfbF/lydzJ4xm8jjuXqgVFqKQQL+YEH7QcLFA7L/wCmT1f+dscxjbCFYi+UYGJEkVqZ1GepiZG8bThkggTeAYJ8/lcfLBWpWXUwkTMdRtYXGA/aN1VVWQvikCPl6TJ58ueOIMCk3cY2IAXcdbLNMR6c7HYdMeVy61GZLEi/nPSRsff5YarcSYUU0t4tUGxkAX21bzzJtJxCoZz9drKwSbmFEx01eR8tueCGFR1i/KCIUVKhPiOq/wBeQwifr/W2+tPlhupkIqBmJ2gA3E3ufDqO/Ii4EztgiM2Jgi0WiZv5C3PfbHsZpebdbbxflvfA0rb3vHqAOTSEMmyrYADkFG3WwAjz+3EeqTcSuq8T/UC+CgrCTLARaCY5ciDBFsevCW5AmLekHaSOuBOMHe/1gnEDuDIvCOK1aWrV3bBz4qfi0sYgGJmbW2vytOIuf4bTzVZmkoWA0CswZNSxAaUnSb78zJOCdbLKwuIIO49OmIdTKEDYED/nlg2bKhuRlcG+c5x/K1UyqPmERGR6VMKhA1qHGtS4JBENYqRF8D+K5w18uKFKmKXdjM1alIeFagotFOQolqiJclt9JxOp5qBBVGXfSyhoPIqd0b95Sp2vbDb5WgzIRTcpoqI1FnJvVM1H7ydZZh+ThicQtW3OUzqxsCoFynACaK1WqArpD93pqq3iuI1UwhE8wxBAMTi5cIz9FMmKPxOolUrJrEm5AAGwN1LbT5YFdpOM95TWglMU6KLC0/igCwkxMDYQLXGPHZ4hrPpkL4Q1hPuYJ6T0xeTIWXyxuJNbBU694WHEarrFJEpiPEVWNRFhc3U+SxM4YStTQxVSNJiYmNiLxIEqpvaQCdseOMZ6rSpLUCsJqtRhRzAVhJiNJmBaMS1zBcVg6ajQDBtMSD4obxH90kRva2LTGw3Jua0KY7VW366hsf4jLlUKlagKuIA3IgCCDsfXn8sJ87RLqgUVaxNrAxz3MgQekkW6Y88K4QtfUVJkUadSA0WdkiR6Ei8GZHI4I5DKfouf0vTVKLM7K6ganJqVVSne5lVBEQIMk4aU3smUvEqRSrR6da9wlY4plM0WRlRe7amrsEAY+MGRHxNdRsPOMB8whUJUqoEJgQrRz3KkkC/X3xe1UVq4FF1inSVHXVJD0y4+HmSoWY2w3VoB011FCEiNRENfqGUn2INjGFGwLEEcP4/U6+tjb9ZQlYyDpUkRpJgTHlJI+Y254ek6PEZBsFBNrncXPlsbcsO5rPtlqn/ixzdNOpYgbcwLdPLbEbNinuBDEXAYldRuB4oPw+c8xOC3uc/INO3WF8hx3M0qfd0arLq5H1vpkGD5j3nBheN0KtBV4gC7lwoMAFVg3FTVf0MC9o2FTpyi6gR4YafnPLY+f9cTMkozTikdILAeJ2Ci37x5zAsLzhq028fjyFF0Hlz9fgZotbh2XzGUNDLPTNKPHScsCVsbsWDCSPiuLbNibnDSSj3eZNMqqhRA2UC2kEmABaS33wKnxDsEMvlnTVVqM9g+nUlOCDq7seJp2sGJn4YmC9TslRrU6ZPeKaaKuh2OhtIA1ET4SYmxtzXcYLfoJPIXssffW/1lYzXZ3LZhC2WJQSQCdiR7CPtxUc9watSJDobcxcH0xrOXQU6YpqEgEiFiB6Ryv0GPf6IWlQRp2IiQft3wWL8Ty4mKtuIb8Kji12mKYRjzxYO23D0o5iEAAImBYef5FrYE5HJl28WoIN30mJvYEiJtjvLxCHGMh2BnOKENpkUYQwZ49wruwtSmCabASd9L3sT5gAieuA8H5YZjcOupYJFGpeuy/wDpqfq387Y5jvZf/TJ6t/O2OY5uT2z7zHLyE8VuKIlV11kHUZEGPe35tgPxXOBnMEn0JG+53ke45HBftTlcq1QD9ZSq3BBExe3MFhJNon15VzNcGr0SpdGKHxbGdJ3IBixHPHBXGFO/OMfDlVA7DynkZ6bMWAv8xvtsR/flOFRcTvBjaL8+cA/k+mIlAFiqgXO1t5NoA+W5/EpwvJ6tLNtPubHcdNum2DYhRvM8OK1p5crfnmcEcvlVaO7Ae27N96yI9/74AcS4qtFYI1tYaR57SSOgP4YkcFzlGiveVHZWbxLRpnUzajbw3gfxaZkQDhODDdkiasAW/NLFmV0hie8RViAAY3jwt4RGqRqIG03x4OUD/wCXTEDqSGEWOqGAmZ2ETtIxE/xAOpp1iEqVAyrTE7KxGmZiw+Zk4C8J4wUIatSquqiBWXVaBA1CyuQOcg+uNbYRUcrqdmFD3f3DDZnQxUQQDAtF9jBja0XHLriVRqSAQGiD9gFt8CcymlFqR+rqK1SneAyg3tuINj6jywsvmCQrLIkC2/8Aaf7Yxa2RiDyiRl0tXSE61DVtE77Rt+fXAbiLugkJqI3G1uv9sFctmtdiACOU+nXf5YkVqYax/rvJ/tgtCv5lhMgyC1lIzPFlqRqVlInYBt/Uf0xPyKKynxTBIMiCD6wPsOCOf4Kjbop6MLHkfKLDDGXy6U50qJJkkySfefuxXiBBQHwiVL4zvC1ZG7gMkt3aAvrMeImEAGkmy31Dz3IxDzNSs9JxrNN6yrrOqLISAJAJmC1zuGHQY8mob78pAt88elHOOVwDgGznmoqMbOzG23kTgy1MmKtRCrVGTQtNTIC7+I2BaVU2PW4OJdDi7Zgfr6fwOHQNuDeSIbl57z5YbUc7m/X+uFtMT9o9dxieOxErx2HKN5Ls/TNU1KOrwLOkseYKm4BYQCSPQYKVYWzNJHhkmT8ybbeWBxeBqmw3jA9+IprIfwifCx+E9L/VPrGG48rHbr3mjC2bIp3Okc+0m5yjTqmGBPTkR84vgPX4AaRB1g9dgZuY0ib2+28YsfcLpEi0CDuIP7Nxc/8AOBnEM6yIwVpAIUgjk1t4vEfZgkVruA+BBv8AGRcs3iYEzI2A9oPLngtxrsmEUVqTFajMAAhhTI2Cib+kD78AcnXUsCbqSAL2gb6fFufwxZ+NZzNUBTqUSDTF5GoNNt5UCLxzBvI5YLfUIeLv16R7JHimWytSWKNEUqQAao5kToplWAOmTb3U74L8YyWfrIhFWmVKL3rKPEHAGsabAwZ5z6YF5Xt8ldVp5mgr+IazpAIHIxsx1QRHT4cFuI9phTqChl6L6reEIQVXrpiwAk8x6Y0ErXOUuvxDSix6be/tGsmlLL5aHqNuW1Pckk+npit8R7bgAigCSfrNPzj15euIfaRBmcw2is7NYKjJfVHw+Ek8xeI9MVbMUGRijqVZTBVgQR6g3GNvBcHw72xNnt2g8U+dAC3I8j3jmezb1mLVGLHqT93TBPs9xBkY3JJ2j+o53g4DThGcdbJgRxREwBiIf49x0uKlJVUI5Utf6ymSViBci++xxX8LCwePGuMUsEknnL32X/01P/d/M2OY72X/ANNT9W/nbCxzcntn3mPXkJYH4vka1IpnA005GpvETc2VgJm9gdp3xHqo9Sg4yVUVkEfqqgGtPSRGq3KD1GKXmc4rVCrRHeEHY/W/PXBzg3FqmU/yW8BuUNwbkbG4HnY45hW9uk1rlUC2Hmux2/SdyfC1rg97op1lNqbLpmP3pImfQY6KRWQR4QdO4NxYiZO3v74IZHtP+l1u7zdOkiGSHMqUH7rgG+1yR6WwS7M9msqdVSlV79ip006mnwjkbjV5A7QTGMr8OG9mNzY8ZZmyHcixp5X6/frKfwjPPQbOtpSqXpNSCpD6SQIOhlNwwViDMgEYMdjOz+VWnTzFZ3FZlnuytlJ6AoSLczPtg9wfs0q98tfLjTWcudRHhP7NIgKRT8TX8JP7JBnAvjGUSgyijVDDVOkwWUCeemWExNxhja8a2JnxIhvUa2MJ0qNJQSyc5JKk+twIwsiMoqszhhfZQCI5gSpg72kYqVPjFQu6PIWbWa56zsZ6DCo0naSpZgfEFIA1HaL849xIvfCFdlNiakC5vKO23vnrtQVr5gLRR0yy5c0qYIFmLMWsGO+qT1I8sOZHhzrTCgTpWJ2mB6/m2+JtJgphhB/ZNh9Ybzf4GO/K+Jz1IUm7NEBQBJ5ws9YtJ9cW6Mx80Zh4LCyFnb9q/WAFbb4pPl9uJOXzDAAct/b7T549ZtXYljSZJJAEgyBPiMbSOXniOp2sARe/44ysGQzBkxPhb6HvCqVARYzziOVwLfLDNfKhtrEco6bDcRgdTqaXsIIvv0sb79MEKGbBMG3nE8/nh4cOKeEHVhTSFUQqYJ2+/wB8eJ9bc/8AnBZ1DLcA2gWvbkOfL7cQczSIvBF+lred/vwvJj0xT4q3HKR2IB8x1t/b7McNQAhSQCTbzjlEnfb3x7ZpkExHXHgmYsDBtInfp0woVFdd55qLIIGr7oOBFTgdXxBKo0nfVvtziQ23lgw1WCoKsQxiReOhPl5n03iXTF4A25Ejb/jBq7JyjMeRsZ1KagDI5M0PDX1hGayq+nVvIB3EtEhYJHzwZqcPpFmCidZBbvASmom8AMCOYF45xzw4o2nb129vTA986mrRMTsTYH0O3lE40eO2SgNo7FqYnSNuv3741k+EutYNSKIddgGZradJEGCVmbE8umxftXxnSqUzqL2YPBCWBsCdzfkbdRjq5YEXmeU2+3kB8sRc3m+7Vg2h1VWOlxMjmSNz739MGpYsDzqOZdKkA85X6tVWMmJ6/len5OC+UzlcutQVX0qNOkMRCgTCmTFvK3KMAQ6zKzH7I29CZt9vriRSzL09xAaY6THLkT740bMaMy4czY21Id5ouf4nw2uoqVgyVZABUDXPWQII5k/ZiDxrh9eulNqIp5ymGOlyqlxy0nV9W/JosLi2KdldLkh7g32JvyuefpH9cFavGM1RCdzUcpSkBZmAYvI9NjI6jBb8x/c0YMqUP9gevsxzi/Yk09BDr3lRhNGyhBfvG1M5kL4ZAnntY4b472ArUh3mXb9JpG4K2eOR0/WEc1JnoMWIdt6rZZKtfKCoDURFZ5SSZIgBTrMixAAkiwxL7QcYza1DRpUGp3+NrLfow+L2v5HGnHxmRN7uKbAcjnkOvQCZGyxIIIIsQbH5cvfHLYl8XDCvU1mW1HU3U9dsRBjuo2pQe8wsKJEvfZf/AEyer/ztjmO9lz/0yerfztjmOZk9s+8x68hPeY4Fl847tQcUnUkkBBBMmSyg7iNwRvscAOJ8MzOWnvEOgW7xTK72nmLnmMDK9Zlq1CrEeNtvU4PcL7WuCq5iKiDckSY6E8x69MJy8BkTfGbHbrDXMjbMKPeRsrxBTTVWt8I59Dv1+zB3gfY3MgiqKho0vihgS20+FAZBg7yD92O5ngWUzamplX7ptV1UW5xqSYEgbjzscN9luO8QouKVNGqr0USsX3uFUHqCvnOMWqzRG4mhFYA6WG/z/WHeD5WvXXNJ+lsGaqTSLN3kJt41LeBjIGk6T4SdO+B+e7PnLeN9TuTBqMZB32vYfM+ZwayXaHM1lzJp5ZC1CqacUzeYIMSfFsDYfWHhscAM1mc3Iq1iu8CjvAPMnqPKR6YXlUMCK3hYgzLpLBQfv3/rtImaDIgYqRJgE9DeYAJiLYL5XKygek87SDy68vsMYrOf4katRiZCxtJPsQL7mZn2xM4NIphi4B7xEcSFhGIE3sQCQdz92EphUCDjOPHkIokd7394hWrxA6WTMUxZdwDBkRMC4N+RIidsM0+IuoHd0i7k6QQCACLmSQLX8hvfEftDxqlTq1lZ+8CogDKohSCSwJkA+GI3O87zi48b4VRqJUppU0s1TUjC0StLntspseu2HELpu48cS+rYX61vX36QKcq3cl8w19CvK7KTVKdY5GTfzm+IdTh5iVJdb+Rj02OGuIdrlXLUqDU6yq1IUyhTSwRXID/F4qn6vUZAALWkHEyhm8vURWpVHCNSuCBrJLP4iB4DbSPKOWFZMStLTF4pIdbvre4/mVs1gKx1EbbHex6X6DBBmt6jcD3tff1wISVcAh5FuY/ER5fkF1e1pjkbegxnzLVTnOAJNy+a2UqfPa1jtI8+uJm4mAPLfrzBF8BzPSfX83x7fiApga2VRzlZ6eVxfF48v/kw0y9GkjMZcgWUGTJIJMT+71xEB1dT8sEGzgCjmY9riBv+bYiZpu8VgQYYMJAWYPMciR0OBdUPIyyis1AwdlOILUYrMWEet58jaD74mKZ6/n7sDuC8D7qpr+NV+ABGBuIMz9W3KfbmTY35i+3X8MDlUA+WLbEUALTw5kkWB2vvfpGAma4dW1kKFcNygCN48JMRykHlywarZgADU0SwUDqTYcsKlWkAiYIEG1x+TikYr02l4sz4mtDUBcL7+nNNmZENhbWAZElRqEwL6ZA5nacGqmSU+MO7q6QVMAxAEyosSBJtG0YdqgsuhlDLIJDX22t6f0wxSrB7oRpNpAsf7/m2NJzM4pRXeOxksfL8/WRanCqQeVJpqbEEA/Fa+1r+ROCOfqKlAhdOkgKthtYAlieV4JmIwxnuECot7je3235TMReZxWc/lnosLyrEiYIPmTYD0I6zbFqrNzMDIjJH6dIEkDzAgCNj0Y85Np9+RfhefbI19Way5YfVNQEqb/EjC3IX0k+V8CckVZ/G1trAkk9LDn1uPW2L5mq2VzH6PSrVQq6ZNMCWEx8Qkss+hPtfDwxBAErAo3JFwpmuO5HMKlVq70YYCNOsTPIaWS37USom6zj3xntPQoJ3RPenYKZYnpvcn1PvhrPdjqLUqS5WnSajrWozI8MxWdOqpocsvigrFgTcbEln8hQnvKiJTrtu6ASx9Bvf52vyw06oa+Hq3siVTifBlzFA1Xpd05XUvI3/AGpH3+W+M2K36xjX8zUAy9R00mFMFvl8N77gCN4xkD7knrf3x0fwrIzKwJujF8WoDChUvPZY/wDS0/Vv52wsLst/paf+7+dsLF5PbPvMWvISmZ3/ADan8bfecPcL4VVzDaaak9TBgDzIBwznR+tf+NvvONO7LZpDl0QFWaNICkeHyIAmfPGjjOJbBjtRcHDjDtRMG5DhbZBWekrV6rDTCxpAFzBJBgwOU8gMS+zXb2iEFCvSCDbw+E3tJFlb7CehwVz+ZpUE1VHVFHWxJ6CdyenliP2Wy3D6gDqUOY5NVA+LlpjwzN7+LHATK+Vi7HedB0RFqtvp/wBkvJ8dyVMO9OrVIptp/WaxvyXXvdSOtoiBGKv2o7UNXQtTo+AH/NK26b2J6biJA54unDOC9wK3erRKVnL1p8QdzFyGLaRv4DO86uWKn25zNLR3eWYlpBdBtoAIIP7skfFbphjX3iVrSaWz9JSS8m/3m8+Ubf3we4OCCzSwUjwgExO0yVHQi3U9MV/Lgm4HyHPzA+2cWjhSlkVFBNzsdtpJANuQk4zZWIXaZkUk0onKnD6WvvCjs2rUBqldU7kBZPQCcSs9wmo9daqVYSE8JBJBVV1AMSSBqB/tOCmUyYUTvG7f0H44nKpiALHrzwtC4G5ne4fgaF5T8ILfLlk0s0iZjefWTJH4YWaopSEU1MX0rsBN9POBPK5ubnkSZRcGxHTn0scNZoU1XxMFMkHUYtaLmBGIupb0x+bgeHKgA0eQ+vWUnNLmHeSUBBERsBzn6xm3ytgrTM2O/wDXy3th7M1KN9Lj1VSw+y2+IIzYdyogesdOQ3HLCsoc7sJxcnBZFJog0L2PSSB0Pn+ZwC7R8Oqu6uqO9MKB4BqIM3lRcEW5XwdVCQYmYmJiYv1+zywqsHcG203n+2BR9BuZkK0dQjvC8vpWmtSS0DVtY7fVB+XTFh7TcPq09KZdVSmGktYa0tJV2OgVLEhXKqQREkHFdSrFzYDa0jBIdqMxQov3bN4UYkNf5Wke0DD+GzKr2RG2rbLtO57glcoBSrpVqlhpvTTSpNy5VtTdBoBuNonBnivDiuXBqKO8kKLadYi7aY8JkDYCzCROKB2A7QZqlWISoJektNtcEhaMCmq8hCkidrybmcWLiXFXqkksWnfUPU26egt88P4nMunTUpGoajylU4/kajlHpguigSiNJBm5C77bETOCmTy2iiin41XxCQY6AkSJjkMO7bx5jHmOY/H7YxhOTUoWCz46NLv7/wCv3jOeVmQ6BLTYExy97j2xXDVqISVR0q8yoNx1KwQy+e04tQNwb+k+/XHoVOXXdSbWuPcETi8eQJ0h4eJfGpS9j0/ffkfUbyHwrO1K4We7UmSTcatwNAAJLeZIUA+cYdPZ5nTTXgMhPiEhSSIm94kbb/19PSQMtQDQw5AQNomYmY9z52w8maIkyZNpJkSel7HD2z37AjEYkHa7jHDuysOpaopUsG0i7DSdouCpNoxK7bcKy8U2XQpafEihZiImIk3339cSVzEBblhusFYJPOP6GMCe0HDqlR2qCtMCe7cwBc+FSABPqL9TiY8lvbGEGCqdPORuBcUzGXqjxsUJ8RBgxzmbEx+0CekYL5DM08xnCO/zBOqKQCCQTaWAYyBJvbynbFVoZlkYo4Ktpbwmx2O3l6W8sTslmEZQ31xMMeXi+e2NhW+RkTiNN6luxXaWrMcKzlGszVmqVKLEl3p7x5hlMDYe18U/i3Z8I80a9J0aWXV4GF7K0grJ2B1QYO2Drdqc6NK06hYIbjdj0k/W9J/DB5qGTrGlVzFKoDADVVRqal7ypCmfdZ84wzDmfDYx9e8YxXMEfMbA2oc4C7MpGWQHeX/nbpjmL5XCEyjU2UgQykQRA2wsaDn1GyJi0jpMPzv+bU/jb7zjuVzr0mDoSCD1xzPf5tT+NvvOLb2a7HB1FaowZYnQsm/RjYD2nHU4jNjxJeTlM+NGY0sJ9l+MtnFelXUECCWIEMD9Ug85vbofLHrgn0fagMx3jBDJ7uiQxPkW+GORF8Es7wpalPuhqor+zSIBjlP95nyxR8jxPNZNtSOWXqDeLxO/yYHyx5zWjuzItDtOppdVA1b/AF+/WXPgXZ1GGZRjVp97VLoyAoUUbKSRDtcgkahAHiFsQuP5T/DKfeUQpJYKXiW0ncsCwIuBzCkkbYlVO2tWtle8Q0VYNpYMdB6aoMi1tm5TbEbNHMpQD6KVeSddRBqKhhLIRbkQLjzHnbFe1y8eLLQs0Ca+PrKTmc+KraiLkg6VjyFib8gYBHS+5L5erWWmK2X0qupVh4IYMVWCYFtcbfZGCGS7PrXRa1PwsDPd0z4lA5aWCyARNvK28uZrh1VaKrRpFqYK6tJUmFIcHQCWI66bDywvewAIg42xuSDyPMTuW7WLq7usBScNpnemY5h+lhc2iLnFjZyV1ErHxSIgjkS3TGXZljUZWbxSxk8vq2+zHrhGbqIVVGYIz+JBsbjltM88EcO202YvxBhs4uaHm86lOSTJ38lBvqYjYHpufLcDambQjUTLMD6xJiSPK0CNuc4H52kapAvGpQNJhpYjV4iD5cvPfBI8CajRqVK+tUFRVQga2ZWOlAo6s3XBJjo7wOI4sZV2u7+FQfTbWXUjSaa6yI2EqNvOb7YnZvK6aFFwL1O8kwATBAuQJ5RvyxoXZ3hOX1hgvd5kjVUgguBI8DmCEMgDSpuVwH4llXzNcZdqVWmqGqwqwo06ipDMAApUkNGkk/DMXOF5sTGyD93MGkm5QGGmoDGzKxABM6jEmOkE7dMTalTUbxe8beZ/4xJ452aNIlpRhIiojEG1xPMCQOo6nEYPte+3X8/PGLLYAWt5GyEoFPSN6thtfcevyGO0nvaQRsZP44QHnc+X5+7HmobE7c+v3jChFqSpsTtJACxAALRqKqqzHUqAT7zzx6CzuN/yZwxSqhlDeh3/ADy64eJvcQZ/M4trveE7sx8xnWJ8x7T9p2wiSSOfP5zjk2EzM2/M4Unn9/34qBOD003x2owgkxb5DHVBBFwPzO+OkyCJ35GMVJBOY4h4zKkpz03K9dQ6b7fI4LZOrTdNSspG0ruPLSefkfXAirwNS0pUKbarEx7zPOd8M0eDGjLuO8RoBALAkWJDaDqg7SDuOWN2LQwq50DmQqPDWu+/06/WFgw7whJECSJBHIx8j06xHKTfQYLoRfUhIjzNjMW8sNBEBDrSVX0Q0RA5KI20qsAdMROL8fqUilNVUhgZF1vI5gWG9owGz5KWAj4y4LE8t/fDGTyQr0xTYKVYkuzyoncmeRJvy36YlcV+j6nRovo7x2ey1I1LTEgzoBBccr6iZsN8VLLcbzLeCmmjXI1SWMAXIsIiRcjmMTOC9r81lCFJ1J0F1PtMe6kec41Y00c43MuPI14jv25fpLqnZKiaU0g1GqFVdTM0HSIJIDQNQk2NpBiZGBnG+C00yYNepUqAtANNlUJB/e3Ba3Pf3xHzvEs3mzP+RTPMjxHp4Zt7kHzOPIyIprTSWYd7JD3kkcwYm4BkCRgtOo2B8YS5ThUI5sA3pH8/9kngq0hQQaqzWN2iTc+W3Q9Ix3BKibD8f7Y5hgWhzmd8qsxOnn6zJM7/AJtQ/vt95xb+zfapVCUXGgAxqBNx5jr6eeKhnv8ANqfxt95wwcd7Pw6Z00tMCZChsTYc/nXNJnypouTYaiYm/oZtaYH72M0q1alJtNVWVjeGEW6jkR5qY9cQ8nxCpSMoxHWCb+R64ufDe01HNBcvmaQMwATcFuU9CbCRHqN8cfJwGTh7Kbj5zX465dm2PygKUcohAAiekfFtER9mLLwHtE+UTQFFSmBMQNRkTZgPvBxC4z2NIOqgyqFFqblrTJs8sSTPS33VzO1KtKVqo6G3xDe3Jtj7HGZXV9xDYOg0nl8pecjxKjn+8FSmMs6qSalM6SLW8BuxjpfoTyL9n+zXcUmrB/0ox4AhgATsPHBY26ecb4z+pXSokbTI+wW9fIYO9muEZ6ge9asKNECTUcwSB+60SB/5lhyxenezvG+NqVgh03zHQwtwPsbROXFKqtTvFYsK8aW9NIZgQoAHi3MkdcVviPZg5eqgWrTcBwfDZgCQPhgjV+6pJN7YsuQpcQzGUAauvf6iXSpGoIT4TKiLwSoYRHO04qPGso+XqQWqa4hnaQCSRZSARHlMTzxTMR0mZlGi737S+q9DLpTBSoBX0EM6AwVILKjfG7eEWVAIvNsWTifAcvnKaZihVqUjoIWrTa2m8q6kwwmQQQb+mKb2Y7QU3oCjmKdN6anwpUXUo5yGJkGb+KPniRx3tidEUk1KLhYCoIj4VgE2nfn1xDlUczBDLQ7yRw6hVyjgvVohFNzTTT3tjHeuxLW6LpEgWO2G+LdrWc6UEja4IX1C2n1N/XFIr9rAzr3wqC8F2uqz6XA25DBrh9ZW1EaYVvinewNuWxF74VlyMNhtOjw/ApmBIfl2ntMrVrHXVJNucX9APh9cP1eFrHh+Lzv/AM4drZghC0i0nxHSLG8nlbmRY4rPEM3naBU1Fb9Yw0IwsAY0wQBEg+RMH0wkYtYJj3x8Lw4COt31+/2k2vSZTEW6j82xC4i8LBmD59Pf78eFzNV6RzdanV7vUVTSDpi1xMBoi5vv5YH5nidOpADQRsWBHrcc7c+ceeFjGVflORlOIZPJdes9tWJpaRabTNzHLw3+X3XwUy1TUu4t93Xb8/bgDXqQAJWABAAB9BB3NtpBwW4U50kTFvxxeZfLFN7Ulhpi2EpkcgeW/wCInHrbr52/rjhUx5+9+u+MwlToE8rzb/nHh6mm5A6/nrthLuCAJ9f7df6YD8bdpAKGJkNym0RBkEGfWcGi6mqMxBSfMaEJ5Ks1UWkdORsbc4+3phyoWU+KCNp/59sBeH540yPArBoH7JEneQMF6vfVFDqhCkgxqGrQRIbSCWUSfhN4knGs4RRJ5R+PRkAQ8yaknLU9WkyAJ3/I2wzni9KqIp0KgKDUlZbG7bOrKYsDAJFrYKcU/U0TUKlCiz8PxH1I3M/m2K7keLrWaT4CPCBqE6QSZ1NZRLRbE4fHTWOUBsYTbrDqZiuqQEy1GmxGpKHiJjlqZzCmxMRJHqMVShmoq6ejQAfI2/Jm3PFx4rV1qoBlVEzKm+wgj7Vv6XBxMGTpVVotUpU2ZaaBSyS2w2I+cfjjTkyaKl48eu57VSSAo2t6fdH/ALedjiTS4UGgt4gDqA2EjbpPP9nfDfFOIUKFOWYqbEQLm3T++KZxTtoxGmiNAJ+Ikz9+Cx4s/EeyKHeGfCxe1uZfENto8px3FS7N1WbLozEkktJJ38TYWHnhdJ03yi/GvepSc9/m1P42+84YPrh/Pf5lT+NvvOGMegHKYYgMGeyCf9TTMaiJIB6wYIvuNx5jAbHVYi4wvKmtCveWpo3NtULyJbT+0IIPobz+OIufyFOsmh6S1F5k7De4kztzmd8ULgfbGpRGhxrWZuTPLbF04R2gp5ghKZiR8JsR5Ajefxx5biOBzYTdbd518fEI+xlc4z2U0frcq5GjxaHvtfwvvIjYz6jErgn0iVaf6vNJqXbxb8tmgsP92r1GCvanPCjRY93UaVKyBKrIPiYx4RHkZxQP0oPZ78h5en4D5YmEsw3MHLoU1W00vPdpKVKlTbLZd4qSU0pYkm8ESs73Bkxtir9qs0Kho/pDVqdYTKsqkLMXUmI9AbgWvgR4iFSk7KEAYCTpmBc7EG/y9Yxcspx7KnL91nEJ0A+InXJ5gTcGdgbbbDBsGNiXjOABdrN7j6bwDk+H1U06lY95dLQG9ABBm1r45mKlOlV7rMs1FWQksE16SdIXWoI0jxX53W18H6IapSf/AA6s0QP1VQQVn9ho+KB5EW8ph8GoK1R2zg015ELVFmK7MxmNUx4otFowgYAXvnFPwoUMSdJB2U89/rK32g4BXy9So7IalHSrjMIraCpsvjiAZAGkmZOO5fjuZhWdtYaSJVQZEqCxUAsYAGppOwnFk7T9p8ytOpRoFe7ZQjtZgpJOuQNQA084iwgxc8q8SpU8uuYanRq1jJdlMomtoM0xsusiGkQSPLGm1I9INZcTXREY4Zw3M1T31YL3YggtYCGmUEfFKqsi5DNc7YgVc0RWHfO7vr1EaT+7tIJeYF7z5YIcbasqrmM1UZiXNNaNNhIqD41apGmkQBfSGJ688U5OLVXpkO4abE6QPtBA+zAEE+zsIzHkx0Wyi29f+zXeD8VapSK13FSmq6hUZQukAX1KBpgbSOViIxT+1XZbLvTbN0QKegF2AWFfTcMqkzDdQAI9MSuyQNTJPTDadLXYkoB0h/EqiBFlkzveSWC00yxpVqgNJ00jS+pmVpDICqiwtpDRBLXPKiw02x3im0NuBQmUrScEagRqRWMb6WA0kgXvb3xYuFZbSCWINyAZmwJvc8+louMHs1xMFBSpIqoAiam8blUsssZgx0874gMTzjffpjHly3sIgJbUu8TKZv15GJ6zhFTI6C/znrzwNbisvoWmWv8AESBy6EE7YIR6ew+WEEEQsmF8daxVyLn67qupQGgyQJ2HSOWBNbipqoQbGb7edtj1nBLieXqkg0qjT+x+Ai59ZxXalYsSWUiSASdibgj1JHIjY741YFBFxO9wrwikKjqmknUY32tYyI2mbfdiyZmh+jIipD631OSpJiQII1QFPXa5MXjAnsvSfUdQgRpJ02uAw3sRedtsO9oDoqBZUkeg8R8oIkSPhOrp0wwm20zQlqh25mXzhZoZpTSd1JNjSYxq8oaxtYgTHliFlOyq0c3rGWiktPuwgg041f5hM6jWgkbEXHjGM7zNA62qUm0Em6SCDa3VTv8Ahiw8H7VZ51NEAswgamNl9z4v9sny6YcgCDlNBHi7hh8dpaOP8KpAeGoFJgaXM77Xv9s+uAva3N1MtlqYSQbLqJvYDYcud/T3byfCC1RamYc1XDAgTChpB2EE/f1GO9v3AywBKglvCAOVpvuOVud8MxebOgYbSmVVxtpNmZ3mK7OSXJJ88eI/P4Y4fbCx6YAAUJzJe+zH+mT1f+dscx3sv/pqf+7+Zscxy8vtn3mPXkJTM7/m1L/Xb+Y4YONZ7bJl8rWy9NMnlGautVpbLofFTCtEkjcE36xa9q6ucqQrf4bwwhhqWES40lrfq+cc/uvhg/EFr2ZXg+spE46Z68vz9uLjneJPSpvVfhvDQqCSO7EnxabAU/e8QJmDbAriHbOnSqNTPDuHtp5iisGRylJ54v8AMF/1k8H1gKMe6dUqZUwfI40X6N8xluIfpBqZDKL3SgqFpC5M+nLlin/9vaUA/wCE8Pg/+WffnivzBDtpk8E95K4Z2trIAjnWg2ndesHpg7X4fkc4S1Fu5q8woA1f7PhO+4gnzxWn7coIDcIyAm4mk1wdok3GL72jGWy1XQmRyRAVWk0byRJ2Yc9sc7iXwHzAFT6TTiD8juJSc/wrM0GNTQWpgae8UWgACSASVFvLEccSDxJEFrmxEEj+nni08b7d5jLqsZHLaAIJCsoB57N8N9+pxYewVPL8SyxzNXI5QOahUxRB+HTcsZJP5jnhCsasyMBcqfCuIvlb0GKqfEV5G/7JtEDlHPBTIdq6mYrd3m1pdyTIJUwo/dZZYE9THnPLQB2ayl4ytDzhBfnER1wqfBMsVBGWogaZA0jmJ6Yom4SZCt2Ab7ym/wDZBaLitl6lKorA6aVUqwYHfSSL/ZvywB49WpKlTKfo7UO9Him8GQwC6iPDIBjV08oG8H7dvXqpSp8OyOs7MQRpABLHUTIECSBvtBw7xv6R61Jzl6+RybFAo0tqcAEBlAluUjbEKXsI9OIqi9sKognae34dVpVlSrSZqdWpnHFNmUgo9NSjK8lFqd4piSDte+PXFuGjK0MtSqwtfu9bqKdPWCNl7ymA5Ug7kt8POLa9S4fTanp7mmqkaoIEahcHTBG8HriPU7NZW5OTy8m5JRTcRBNsUTcykCtpknBs/UTUA5AqKQQxDEgkSCStyeoiTJtiW4A5hRO9rY1Kh2ayYkrlaCmSPCija3IeXLD6cDywYMMvSDLsQtx6GMZsmEs13Kxot/5Ca9Jh/FeLsrFEgmYM+XLSOc9cIZbMVApqQoYHTH4DaJG97421+A5Yuztl6JdrliolvVok49Pw2l4QaFM2LAkWBWAAPCYscEMIAmtOIGMkYxpB/X4nn+3pMfThLUzqC0WBuRBkeQsIxBpZGt3pYU6qJFjrDCOXxgyJ5DbG4DhVDnRpeY0/26Y4nB6IEd1Ttay7iLbWF5xeiLOXtMXPF1VtFRWTzYSJ9ibc7YmytVbkOCN97dJxp1TsvlDvksqbndRaLarpfD1LsxlUMrlcuCReEC+9lJ9p6YA4P9TEsqEeUUflMUzyV6HwVGalO07CwI8h6dJ3xBGbqVHJMlyZMzc7TFvS83xvZ4Jl+dCje2wO07eAT/YY6/ZrJlpOVoWMyUEz1Ft/fDVBHOBpPeYY2TzBC1QjPrAI0CTfbwLcW6WHPFj7N5auuZ/RnpgO1HvdJOygkCYOkHyN7gxjSeL53JZJDUrGlRBFvEQzRyAXxN7A4zTO/S9QWv8AqslqoyQWaoVciZlRsLiYMz5YcmqpdASyrlXDCRBB2O4H5/4wuL5BatMJVUafSINrgjn7YLdn+1GTz6juCjOL91UdlcbbKQdW+6kjButlQoJFJCAJ+NuW42nb8jCmV9eoGqmhHQLpqY3xrskFRnotIUSVax9t/wC+KiPlj6W/w6ncGmhEQQZM+Vx+OBr9lclucnlTM/8Adr18lv646nD/AIgyLWTeZcmJSbXaZr2W/wBNT9W/nbCxqdHgeXQBVy9BVGwAKgTfYLGFhT8UpYmpYShM7+mSiKlXKArPgrG8RvSE74r/AAfslUI1DKahJZXEAgC4hSQ3oefLF37Y8TWlnsm+jvFWnXDgbgE0QSvRh9txznC439IFGmpWiALWZxz8kmSfWPfChkAXTULQTvM7zHCKQ7l+6XxV1BJXcFjIM7g+eKfxDLE1qgRCQGNlWw3Ow2sCfQHpi0ZnjTZnNUWgBe+U2G5kST8hgMeNVMvWrBQpDVFchp+KmSVNmGxg+w5SDVMG83b+Ykn/ADUDtX7y/wD0H02T9NV1YEIsgiIs1yDB2xn+Tr1XoNoRdCALUI3hiFELMzJ32xpP0M5416mdqOFUsiSFBgADTYEk7Cd8VlOzvCBtxWp/+n++AZQTvNeHM+InSavY1BvHuNU2/VgB9SUQS4OpGplpA6WMGMXD6SqrfprKjGe6pwAeekGwHPABezvCJ/8Aqbn/APDv9uLn2wp5AZ1qtXPPRrGkiqopyFtAqAzdo22g+mBZdtpDktrMrHDTmatQZW1bVZyB8J+srMN1GxPWcaj2C4U2Uy7Uagpq3es0UmJUagp3YA+0R0xTOA8dyWUAVeKd4qiy1Mv02GpWB+ZOL5wDiiZii1alVWqveXZUKDw6ZABYmQBvzwB8S/NygeWtoap1xMA3mALzIve222I9KuO7HUKJ3MSPPlvviQlXxQQAbwTF43vO3njgeRBBEgb/AL0ix26+XznBQZ85fR0fFWA30qfYap+/Hr6TmHfU7DWV1MYEmyKJI6aD8z1xoPBfonpUahcZqofDB8AEyf4vLC4n9D9OtUaoc1VkwI0C0CIBLeWJt4mq4zUNGmaTQrDQp1fVHPyGPTZiJm0dQfPnG1sJfhA6AKPPcRz5WxzLMdKggxpHrb36/wBcVtAioVRsCLlmA2MFjyiYx7FWYib+R54gcY43RytPvq7hKeoKGuRJkjbyE4Af/wClcO/+5E+atiVcktTVwATe29iY23G8QQfljw9W6tB0wwJ0tMjT0E7A2jl5YA8G7aZXMVu6y9YVHbxAQwtADXKxaB0+zB/9IkCNJN5XVBkdLX525e8i6lT2cwAbhvZG+/Tj2tQNcAmfIjf2xFz1YFWGoAkG1pB0nfoZt74lT+f+cURLiLwTIPWQD5+XljyakWv8j9g5wcer8ufTFV7W8RzdIk000UwCO/XxETE2IhOQuDPI4FmAFmSFuO9oKGVXXmKmhQZupvY/CIk+04zzjX0mZrMBhw+j3af+PWiTv8Km3vf0GBJVtRLVajsxkmoQxPlMTH3YeU4S3EAchKIIGojb75fzM64rQzdSozVxVqVDuzS0+huI9LYbp8BzJMChVm+6kC1zJIgW6402isuogRqBM+R+/wDNsPf43UA7t6rkAyVamoJAIMFterZYjoSLgnDcfFWLIod5r4XhDxK+QjV2Pb4X1710MyjNcOrUCrOrJeVYG0jowMTz3xcuz30q5uivdZj/AKintLWqAeT/AFv90+ow/wAW4bUr0hQXRqLhgG1CCARO3QkGflzGd1EKkgiCDBGNzoAa59R7pj3sgiq2n092c7bZTOiKFQ6yL0nWHEC9hv6rODL5pfP/ANLHaZ5bgiMfJFNypBUkEXBFiD5HGqfRt2w4m57oUjmqQMM7HSUneapsTedJljeMIOPtLubQlW1tR84OOYYFVDcuoPMG5B9ZGOYXUkzn6Uaa97RLB3C0676VEbNQmIK/VJuSbxY7HP8APcPytNwtXMV1JAPipmY8AMApcT3g89I97h9MfEKmXqZZqTQx78EkK1i1IxBBG4HnbGU57P1KxU1G1FVCCwHhEwLATubnGhdt5Us1Olk7uM5UCrcWAbXfTpTTJHU2iOerwgeOCj3gNGo1QEEsXEHVJ8h9WD74HYWLJuVQmtfQVtnP4V+5vz7YoT5CmaHeBGBCzY29TJn5Yvf0FiRmwNyoHzn+uK1V7E8WYBTlqhAEfGv/AM8JcMW2NTdwmbDjVxkW7FDYc+99Phzg2pw6mlMMUYk6bkiBMbAH78W76T6FN+InWjse6pAaeUqd4wFo9jOKrb9HqQYBGpfu17xi2fSB2e4hUzhqZai9SmadMF9Si6iD8RnAaXoi9/fNX/08Kc6NppQKI0g7/K79eUz3LcITXU1a2VdgBG9+uNm+iFF/QSFBAFZiA2+yxz6/0xl9DsXxVWLDKvJ/eT/5Y1f6NOHVqWUK5kMlQ1GbTI2sNxPQ7eeJTA2TcTxObhmwhcS0dRPLpvW/P4S2nLKDaBcGWuARzj05+WPOWpIVU6QZv5XiRfbHoKR9Zr3nmPmMKnYBZPT5C2LM589CmomFAnp7chb/AIxyoglYmZ21NexkETG8Gfuxx26EX/dn7dWEaZN9XPkLffihJOimII3EdTtH3/2x67tbHT58/wAfPDJDCTqv6f32wqhPXy26zHP0388XJKV9MOXDcP0ixOYUamJ2/Wbkk8hjIcvwOnPx6rbbe9jjZvpR4RXzOS7ugrVKnfI0AhbAPJvHUc8ZZT7F8VCaRlX8zqS//uxGDkeU1N3B5uHxk+Mmr4n9P+wp9FvDlTiarqDq1KoIi4t8jjbmQSoNwZOmLahpgz6Hr0OMe+jLsjnsvn1q16T010ONZZTciwsxxslSncMWNgQZ25bj2HzxZsczczZWRnLIukdp6KDTGkARcEfZG3P0xwIv7K8t1Hl5Y4zecbcvun1wywNjraOchdud4ta2Bip6SgsHwr8TRK7X2uJgx7HDoRZnStxEwPPn0w0KRv8ArHuSfqmP/Z648LOphrJiOQsYNtvTri5cD8b7K0XGqmoovP1R4SDJMoIEnqI98UPtXw+tkQztRqVKY/72mAyj+K4ZP9wA6E41d6e1zBNwdP4Tj2OoJ9o9+XS0eWFnEhNkS7M+eaHbFDZ6bL5qQ32GLYMU+1VN1CNWptTn4aikNI2OqQdrYvPaf6NcnmpZR+j1jJ10wNJ/ipCFPquk874zLPfRVxBKwprTWop2qqwCgdW1QVMXgi/KcWeHxNuNoCgqbU1IPHe0itUimNSCLTCFgZDaVgkg/tEjy54g8L4Hm+IVGalTZzPjqEaUXb4msotyFzyBxqXZr6J6FEh823fvY6BK0wZHMiX94F4K4v1GkFUIkKigqqqFAAsPCosBvth1gct5AJQ+zH0S5ejpfNt+kPE6FlaaxH+578zAjcYvwytNUCLTRVWNCqqgCOgAgLI2x3SSbtIPKAIPl74jgEqIdgSD7ySdj0n7PTFEkyT2MuOlI/xUgT85wsM10JYkOw8umFiS4qwl2m9z/TDtOkvjOkb9PXCwsTrKntKK/sj4yNhj13K38I+QxzCwMkcpKAbAC3LD9QXH55YWFijLnCbfnyx5q2aBte2FhYglzlLdfz1x7y3wL7/1wsLFyTsWXz3+zHVP3DCwsVKiTn64Q/qcdwsSQRKPEPM3+eIRY60E21bfPCwsXJCCC59R9+GNV/Yf1wsLFSdI4jG3rhMJF+p/phYWJJ0ipc8N1D4vb8fwwsLFmSdTf3GG1PiqelP+uFhYkkVH+n4Y9nnhYWKMgizJg2/N8dq/0wsLEkkVDLCeh/8A4/E4fTn7/wBcLCwUkYpjcfvR7TiMp8C/wj7sdwsSVEVHTCwsLFyT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0" name="AutoShape 14" descr="data:image/jpeg;base64,/9j/4AAQSkZJRgABAQAAAQABAAD/2wCEAAkGBxQTEhUTExQVFhUXGB0YFxYXGR8cIBwcGyEcIBodHBseHCghHxolHB0fIjEiJSkrLi4uHx8zODMsNygtLisBCgoKDg0OGxAQGzQkICQvLCwsLS8sMjQsNCwsLCwsNDcvMCwsLDQsNCwsNDQsLywsLCwsLCwsLCwsLCw0LCwsLP/AABEIAMIBAwMBIgACEQEDEQH/xAAcAAABBQEBAQAAAAAAAAAAAAAFAAMEBgcBAgj/xABIEAACAQIEAwYCBggFAQcFAQABAhEDIQAEEjEFQVEGEyJhcYEykQdCobHR8BQjUmJyssHhFTM0gvEkFkNTY5Ki0jVUg5PCF//EABoBAAIDAQEAAAAAAAAAAAAAAAIDAAEEBQb/xAAyEQACAgECBAMGBgMBAQAAAAABAgARAxIhBDFBURMiYTJxgaGx8AUVkcHR4SNS8UIU/9oADAMBAAIRAxEAPwA/m+0VJ9IXMBSLFVZ7wP3eczjlHjkMiJmgSv8AmUyGLNe58SlhM7dBaMZ1X4GUqMRVF6moEKSR8XJhG589pjlgjmF1qqsZ0mxMAg8yCADve3ljAc6q3eWcm2ky4cZ4s1TLimmYK1lK66gZlBidUaFBm8i0WEjDOT4rVUOP0kASgpsWdz4dRcsWQ/uk22xWEzDTDg1QObGH/wDXsw/i+eJ+UKtamQzT8EaXEcwJ366SR1xDlN6hv99pa0eRloqcdH6NXSrmQKjo6JUWV0sVIXxBV0kGDPKJxB4HXIIK5t2bxQveVqu6ncPqDeLYi8b+QipmDqGsggxqgAGx6Yi1cwoDK6oTpYU2ulRAY16GIZTMTqKEgGOciLnDHzGoR2E0XKZisr6qveMjL8PdsIINiP1a20yTM3tYYrNDiBSshqZwsgcsRrqSwnYqRp0rtuNvMyD4h2ozGZWmpLFNittKgQPF4vESDOpidthyh8LyKQatWqxandaaAjXY2BIJBnzA23jDGzDp85fh17Zo9uv9fGvS5eM5xd1UlsyqhtZRmkeCToNqfK0m4tEzh+l2xymhNWaQ1AFLxO4Hi5RB9Om2KVlclXGcarlK4pg6AzKAtMizshW+oAHY2IBJM2Mntfwbh+mpXNU0K7GmCoAKXIBIRRqWQZMkgfZh1WIprEt9LtllL/8AUhrG4BtBI6AdPInDtDthlWkCvr5wqmQOeoQPMe3vjOMv2ROlHZ0FAKQaxMByGMgCZ8S3E7zifRzGVpE0svReq+mWqFbgRdlWPCCguTA36jEYACWtEgXVy75LtTlmBYVwZMiA0WCgkQsRIP24IZfjVKopdHLKCQSqOQCNwfDvf7sYyM9TZw65gxPhEQRJsANM+QEE+uLrlM+Vy5zFME1Kg8A06mIGzFPiZZBEtGmRG+FrZNETXl4dEWw9/foT85YuN8dRaZ01xTYAkllYAAqwW5Q21lTPl7Edlu0mqy5ymbpJCkxbxCO73JII5WbaRArjVB6/D3RFqPVZAArWfVILLBhVBiRpF1GAg4atGoxWoG1pTZEG4AUCWhiJ1GAPvnEZmXapnCEnblLjR7ULSUtXzKWF5DBdcCL92CASJv1IAtePlu2VIwDnabi3iAMkAjkEA1EXOwmwGBFGmDEyf3T59YtPliF2h4bSqUwXZKbrZXMDf6p6jbz5jnIrl7ibm/DmGPVq+H9y8VO1mUDEDMR4vPaCDMiI2Nri+PQ7WZdgsVoJsCJIJ5SI9p9ZjfGPZpGRwhIGkeJoLAj90lTA2vNgdhtiVXzI+LUzSPCSGEgTcEyNNjEHzwYazU5mog0ZsDcaRiUUvIIkAMSPh5C8xcj1x5HarLa+777x/slX1fIrjI+Ct3VQV0ZTHiKMQbzYyCCAN97YtPE+12UfStbLHWQSWDRp6FW3a35I2vbqZo0IxAx77daG8vr8ZpgwTUHqj/8AxxEq9qMvTPjqFd91YWkkHa+KVxHgWadaVbLVHqUigK02syg3I5qTt1FsSaueorTglkKwrU6iksSd7gb+wO++Bsg2RtD8FGVQreY9KkjK9tQiMrZ3L1HtDMG5BAfhRImHbbdrWgYKZbt3lZJqZqkACQNOo2OmJkbyCbcjjPOO8Hy702r0m0hY1afEpLGBz3kgb4rvEOE1KIV2U6GAZWiAQwBHzEY6ODFw+YbMb7TLmXJiYqwm2/8AbvIA/wCpSLAxPK1oF/XAlO3FNT/q6DDQo8WoTUDHURCiFIOxuIG2MYB8sIDGr8tTuYjxjN5yPbjJ+DvM3TnSobeC31jEWE/ZHtATtxSDj/q6JQs06pkLMp8Kj6sC0mZN7xisYWJ+XJ3MnjGbRlu3SAUw2ayzQYqHxyVgXGwDb8onph2h26pSNeay+liwbSWlRpYqb31TC2m5B5XxLHfbF/lydzJ4xm8jjuXqgVFqKQQL+YEH7QcLFA7L/wCmT1f+dscxjbCFYi+UYGJEkVqZ1GepiZG8bThkggTeAYJ8/lcfLBWpWXUwkTMdRtYXGA/aN1VVWQvikCPl6TJ58ueOIMCk3cY2IAXcdbLNMR6c7HYdMeVy61GZLEi/nPSRsff5YarcSYUU0t4tUGxkAX21bzzJtJxCoZz9drKwSbmFEx01eR8tueCGFR1i/KCIUVKhPiOq/wBeQwifr/W2+tPlhupkIqBmJ2gA3E3ufDqO/Ii4EztgiM2Jgi0WiZv5C3PfbHsZpebdbbxflvfA0rb3vHqAOTSEMmyrYADkFG3WwAjz+3EeqTcSuq8T/UC+CgrCTLARaCY5ciDBFsevCW5AmLekHaSOuBOMHe/1gnEDuDIvCOK1aWrV3bBz4qfi0sYgGJmbW2vytOIuf4bTzVZmkoWA0CswZNSxAaUnSb78zJOCdbLKwuIIO49OmIdTKEDYED/nlg2bKhuRlcG+c5x/K1UyqPmERGR6VMKhA1qHGtS4JBENYqRF8D+K5w18uKFKmKXdjM1alIeFagotFOQolqiJclt9JxOp5qBBVGXfSyhoPIqd0b95Sp2vbDb5WgzIRTcpoqI1FnJvVM1H7ydZZh+ThicQtW3OUzqxsCoFynACaK1WqArpD93pqq3iuI1UwhE8wxBAMTi5cIz9FMmKPxOolUrJrEm5AAGwN1LbT5YFdpOM95TWglMU6KLC0/igCwkxMDYQLXGPHZ4hrPpkL4Q1hPuYJ6T0xeTIWXyxuJNbBU694WHEarrFJEpiPEVWNRFhc3U+SxM4YStTQxVSNJiYmNiLxIEqpvaQCdseOMZ6rSpLUCsJqtRhRzAVhJiNJmBaMS1zBcVg6ajQDBtMSD4obxH90kRva2LTGw3Jua0KY7VW366hsf4jLlUKlagKuIA3IgCCDsfXn8sJ87RLqgUVaxNrAxz3MgQekkW6Y88K4QtfUVJkUadSA0WdkiR6Ei8GZHI4I5DKfouf0vTVKLM7K6ganJqVVSne5lVBEQIMk4aU3smUvEqRSrR6da9wlY4plM0WRlRe7amrsEAY+MGRHxNdRsPOMB8whUJUqoEJgQrRz3KkkC/X3xe1UVq4FF1inSVHXVJD0y4+HmSoWY2w3VoB011FCEiNRENfqGUn2INjGFGwLEEcP4/U6+tjb9ZQlYyDpUkRpJgTHlJI+Y254ek6PEZBsFBNrncXPlsbcsO5rPtlqn/ixzdNOpYgbcwLdPLbEbNinuBDEXAYldRuB4oPw+c8xOC3uc/INO3WF8hx3M0qfd0arLq5H1vpkGD5j3nBheN0KtBV4gC7lwoMAFVg3FTVf0MC9o2FTpyi6gR4YafnPLY+f9cTMkozTikdILAeJ2Ci37x5zAsLzhq028fjyFF0Hlz9fgZotbh2XzGUNDLPTNKPHScsCVsbsWDCSPiuLbNibnDSSj3eZNMqqhRA2UC2kEmABaS33wKnxDsEMvlnTVVqM9g+nUlOCDq7seJp2sGJn4YmC9TslRrU6ZPeKaaKuh2OhtIA1ET4SYmxtzXcYLfoJPIXssffW/1lYzXZ3LZhC2WJQSQCdiR7CPtxUc9watSJDobcxcH0xrOXQU6YpqEgEiFiB6Ryv0GPf6IWlQRp2IiQft3wWL8Ty4mKtuIb8Kji12mKYRjzxYO23D0o5iEAAImBYef5FrYE5HJl28WoIN30mJvYEiJtjvLxCHGMh2BnOKENpkUYQwZ49wruwtSmCabASd9L3sT5gAieuA8H5YZjcOupYJFGpeuy/wDpqfq387Y5jvZf/TJ6t/O2OY5uT2z7zHLyE8VuKIlV11kHUZEGPe35tgPxXOBnMEn0JG+53ke45HBftTlcq1QD9ZSq3BBExe3MFhJNon15VzNcGr0SpdGKHxbGdJ3IBixHPHBXGFO/OMfDlVA7DynkZ6bMWAv8xvtsR/flOFRcTvBjaL8+cA/k+mIlAFiqgXO1t5NoA+W5/EpwvJ6tLNtPubHcdNum2DYhRvM8OK1p5crfnmcEcvlVaO7Ae27N96yI9/74AcS4qtFYI1tYaR57SSOgP4YkcFzlGiveVHZWbxLRpnUzajbw3gfxaZkQDhODDdkiasAW/NLFmV0hie8RViAAY3jwt4RGqRqIG03x4OUD/wCXTEDqSGEWOqGAmZ2ETtIxE/xAOpp1iEqVAyrTE7KxGmZiw+Zk4C8J4wUIatSquqiBWXVaBA1CyuQOcg+uNbYRUcrqdmFD3f3DDZnQxUQQDAtF9jBja0XHLriVRqSAQGiD9gFt8CcymlFqR+rqK1SneAyg3tuINj6jywsvmCQrLIkC2/8Aaf7Yxa2RiDyiRl0tXSE61DVtE77Rt+fXAbiLugkJqI3G1uv9sFctmtdiACOU+nXf5YkVqYax/rvJ/tgtCv5lhMgyC1lIzPFlqRqVlInYBt/Uf0xPyKKynxTBIMiCD6wPsOCOf4Kjbop6MLHkfKLDDGXy6U50qJJkkySfefuxXiBBQHwiVL4zvC1ZG7gMkt3aAvrMeImEAGkmy31Dz3IxDzNSs9JxrNN6yrrOqLISAJAJmC1zuGHQY8mob78pAt88elHOOVwDgGznmoqMbOzG23kTgy1MmKtRCrVGTQtNTIC7+I2BaVU2PW4OJdDi7Zgfr6fwOHQNuDeSIbl57z5YbUc7m/X+uFtMT9o9dxieOxErx2HKN5Ls/TNU1KOrwLOkseYKm4BYQCSPQYKVYWzNJHhkmT8ybbeWBxeBqmw3jA9+IprIfwifCx+E9L/VPrGG48rHbr3mjC2bIp3Okc+0m5yjTqmGBPTkR84vgPX4AaRB1g9dgZuY0ib2+28YsfcLpEi0CDuIP7Nxc/8AOBnEM6yIwVpAIUgjk1t4vEfZgkVruA+BBv8AGRcs3iYEzI2A9oPLngtxrsmEUVqTFajMAAhhTI2Cib+kD78AcnXUsCbqSAL2gb6fFufwxZ+NZzNUBTqUSDTF5GoNNt5UCLxzBvI5YLfUIeLv16R7JHimWytSWKNEUqQAao5kToplWAOmTb3U74L8YyWfrIhFWmVKL3rKPEHAGsabAwZ5z6YF5Xt8ldVp5mgr+IazpAIHIxsx1QRHT4cFuI9phTqChl6L6reEIQVXrpiwAk8x6Y0ErXOUuvxDSix6be/tGsmlLL5aHqNuW1Pckk+npit8R7bgAigCSfrNPzj15euIfaRBmcw2is7NYKjJfVHw+Ek8xeI9MVbMUGRijqVZTBVgQR6g3GNvBcHw72xNnt2g8U+dAC3I8j3jmezb1mLVGLHqT93TBPs9xBkY3JJ2j+o53g4DThGcdbJgRxREwBiIf49x0uKlJVUI5Utf6ymSViBci++xxX8LCwePGuMUsEknnL32X/01P/d/M2OY72X/ANNT9W/nbCxzcntn3mPXkJYH4vka1IpnA005GpvETc2VgJm9gdp3xHqo9Sg4yVUVkEfqqgGtPSRGq3KD1GKXmc4rVCrRHeEHY/W/PXBzg3FqmU/yW8BuUNwbkbG4HnY45hW9uk1rlUC2Hmux2/SdyfC1rg97op1lNqbLpmP3pImfQY6KRWQR4QdO4NxYiZO3v74IZHtP+l1u7zdOkiGSHMqUH7rgG+1yR6WwS7M9msqdVSlV79ip006mnwjkbjV5A7QTGMr8OG9mNzY8ZZmyHcixp5X6/frKfwjPPQbOtpSqXpNSCpD6SQIOhlNwwViDMgEYMdjOz+VWnTzFZ3FZlnuytlJ6AoSLczPtg9wfs0q98tfLjTWcudRHhP7NIgKRT8TX8JP7JBnAvjGUSgyijVDDVOkwWUCeemWExNxhja8a2JnxIhvUa2MJ0qNJQSyc5JKk+twIwsiMoqszhhfZQCI5gSpg72kYqVPjFQu6PIWbWa56zsZ6DCo0naSpZgfEFIA1HaL849xIvfCFdlNiakC5vKO23vnrtQVr5gLRR0yy5c0qYIFmLMWsGO+qT1I8sOZHhzrTCgTpWJ2mB6/m2+JtJgphhB/ZNh9Ybzf4GO/K+Jz1IUm7NEBQBJ5ws9YtJ9cW6Mx80Zh4LCyFnb9q/WAFbb4pPl9uJOXzDAAct/b7T549ZtXYljSZJJAEgyBPiMbSOXniOp2sARe/44ysGQzBkxPhb6HvCqVARYzziOVwLfLDNfKhtrEco6bDcRgdTqaXsIIvv0sb79MEKGbBMG3nE8/nh4cOKeEHVhTSFUQqYJ2+/wB8eJ9bc/8AnBZ1DLcA2gWvbkOfL7cQczSIvBF+lred/vwvJj0xT4q3HKR2IB8x1t/b7McNQAhSQCTbzjlEnfb3x7ZpkExHXHgmYsDBtInfp0woVFdd55qLIIGr7oOBFTgdXxBKo0nfVvtziQ23lgw1WCoKsQxiReOhPl5n03iXTF4A25Ejb/jBq7JyjMeRsZ1KagDI5M0PDX1hGayq+nVvIB3EtEhYJHzwZqcPpFmCidZBbvASmom8AMCOYF45xzw4o2nb129vTA986mrRMTsTYH0O3lE40eO2SgNo7FqYnSNuv3741k+EutYNSKIddgGZradJEGCVmbE8umxftXxnSqUzqL2YPBCWBsCdzfkbdRjq5YEXmeU2+3kB8sRc3m+7Vg2h1VWOlxMjmSNz739MGpYsDzqOZdKkA85X6tVWMmJ6/len5OC+UzlcutQVX0qNOkMRCgTCmTFvK3KMAQ6zKzH7I29CZt9vriRSzL09xAaY6THLkT740bMaMy4czY21Id5ouf4nw2uoqVgyVZABUDXPWQII5k/ZiDxrh9eulNqIp5ymGOlyqlxy0nV9W/JosLi2KdldLkh7g32JvyuefpH9cFavGM1RCdzUcpSkBZmAYvI9NjI6jBb8x/c0YMqUP9gevsxzi/Yk09BDr3lRhNGyhBfvG1M5kL4ZAnntY4b472ArUh3mXb9JpG4K2eOR0/WEc1JnoMWIdt6rZZKtfKCoDURFZ5SSZIgBTrMixAAkiwxL7QcYza1DRpUGp3+NrLfow+L2v5HGnHxmRN7uKbAcjnkOvQCZGyxIIIIsQbH5cvfHLYl8XDCvU1mW1HU3U9dsRBjuo2pQe8wsKJEvfZf/AEyer/ztjmO9lz/0yerfztjmOZk9s+8x68hPeY4Fl847tQcUnUkkBBBMmSyg7iNwRvscAOJ8MzOWnvEOgW7xTK72nmLnmMDK9Zlq1CrEeNtvU4PcL7WuCq5iKiDckSY6E8x69MJy8BkTfGbHbrDXMjbMKPeRsrxBTTVWt8I59Dv1+zB3gfY3MgiqKho0vihgS20+FAZBg7yD92O5ngWUzamplX7ptV1UW5xqSYEgbjzscN9luO8QouKVNGqr0USsX3uFUHqCvnOMWqzRG4mhFYA6WG/z/WHeD5WvXXNJ+lsGaqTSLN3kJt41LeBjIGk6T4SdO+B+e7PnLeN9TuTBqMZB32vYfM+ZwayXaHM1lzJp5ZC1CqacUzeYIMSfFsDYfWHhscAM1mc3Iq1iu8CjvAPMnqPKR6YXlUMCK3hYgzLpLBQfv3/rtImaDIgYqRJgE9DeYAJiLYL5XKygek87SDy68vsMYrOf4katRiZCxtJPsQL7mZn2xM4NIphi4B7xEcSFhGIE3sQCQdz92EphUCDjOPHkIokd7394hWrxA6WTMUxZdwDBkRMC4N+RIidsM0+IuoHd0i7k6QQCACLmSQLX8hvfEftDxqlTq1lZ+8CogDKohSCSwJkA+GI3O87zi48b4VRqJUppU0s1TUjC0StLntspseu2HELpu48cS+rYX61vX36QKcq3cl8w19CvK7KTVKdY5GTfzm+IdTh5iVJdb+Rj02OGuIdrlXLUqDU6yq1IUyhTSwRXID/F4qn6vUZAALWkHEyhm8vURWpVHCNSuCBrJLP4iB4DbSPKOWFZMStLTF4pIdbvre4/mVs1gKx1EbbHex6X6DBBmt6jcD3tff1wISVcAh5FuY/ER5fkF1e1pjkbegxnzLVTnOAJNy+a2UqfPa1jtI8+uJm4mAPLfrzBF8BzPSfX83x7fiApga2VRzlZ6eVxfF48v/kw0y9GkjMZcgWUGTJIJMT+71xEB1dT8sEGzgCjmY9riBv+bYiZpu8VgQYYMJAWYPMciR0OBdUPIyyis1AwdlOILUYrMWEet58jaD74mKZ6/n7sDuC8D7qpr+NV+ABGBuIMz9W3KfbmTY35i+3X8MDlUA+WLbEUALTw5kkWB2vvfpGAma4dW1kKFcNygCN48JMRykHlywarZgADU0SwUDqTYcsKlWkAiYIEG1x+TikYr02l4sz4mtDUBcL7+nNNmZENhbWAZElRqEwL6ZA5nacGqmSU+MO7q6QVMAxAEyosSBJtG0YdqgsuhlDLIJDX22t6f0wxSrB7oRpNpAsf7/m2NJzM4pRXeOxksfL8/WRanCqQeVJpqbEEA/Fa+1r+ROCOfqKlAhdOkgKthtYAlieV4JmIwxnuECot7je3235TMReZxWc/lnosLyrEiYIPmTYD0I6zbFqrNzMDIjJH6dIEkDzAgCNj0Y85Np9+RfhefbI19Way5YfVNQEqb/EjC3IX0k+V8CckVZ/G1trAkk9LDn1uPW2L5mq2VzH6PSrVQq6ZNMCWEx8Qkss+hPtfDwxBAErAo3JFwpmuO5HMKlVq70YYCNOsTPIaWS37USom6zj3xntPQoJ3RPenYKZYnpvcn1PvhrPdjqLUqS5WnSajrWozI8MxWdOqpocsvigrFgTcbEln8hQnvKiJTrtu6ASx9Bvf52vyw06oa+Hq3siVTifBlzFA1Xpd05XUvI3/AGpH3+W+M2K36xjX8zUAy9R00mFMFvl8N77gCN4xkD7knrf3x0fwrIzKwJujF8WoDChUvPZY/wDS0/Vv52wsLst/paf+7+dsLF5PbPvMWvISmZ3/ADan8bfecPcL4VVzDaaak9TBgDzIBwznR+tf+NvvONO7LZpDl0QFWaNICkeHyIAmfPGjjOJbBjtRcHDjDtRMG5DhbZBWekrV6rDTCxpAFzBJBgwOU8gMS+zXb2iEFCvSCDbw+E3tJFlb7CehwVz+ZpUE1VHVFHWxJ6CdyenliP2Wy3D6gDqUOY5NVA+LlpjwzN7+LHATK+Vi7HedB0RFqtvp/wBkvJ8dyVMO9OrVIptp/WaxvyXXvdSOtoiBGKv2o7UNXQtTo+AH/NK26b2J6biJA54unDOC9wK3erRKVnL1p8QdzFyGLaRv4DO86uWKn25zNLR3eWYlpBdBtoAIIP7skfFbphjX3iVrSaWz9JSS8m/3m8+Ubf3we4OCCzSwUjwgExO0yVHQi3U9MV/Lgm4HyHPzA+2cWjhSlkVFBNzsdtpJANuQk4zZWIXaZkUk0onKnD6WvvCjs2rUBqldU7kBZPQCcSs9wmo9daqVYSE8JBJBVV1AMSSBqB/tOCmUyYUTvG7f0H44nKpiALHrzwtC4G5ne4fgaF5T8ILfLlk0s0iZjefWTJH4YWaopSEU1MX0rsBN9POBPK5ubnkSZRcGxHTn0scNZoU1XxMFMkHUYtaLmBGIupb0x+bgeHKgA0eQ+vWUnNLmHeSUBBERsBzn6xm3ytgrTM2O/wDXy3th7M1KN9Lj1VSw+y2+IIzYdyogesdOQ3HLCsoc7sJxcnBZFJog0L2PSSB0Pn+ZwC7R8Oqu6uqO9MKB4BqIM3lRcEW5XwdVCQYmYmJiYv1+zywqsHcG203n+2BR9BuZkK0dQjvC8vpWmtSS0DVtY7fVB+XTFh7TcPq09KZdVSmGktYa0tJV2OgVLEhXKqQREkHFdSrFzYDa0jBIdqMxQov3bN4UYkNf5Wke0DD+GzKr2RG2rbLtO57glcoBSrpVqlhpvTTSpNy5VtTdBoBuNonBnivDiuXBqKO8kKLadYi7aY8JkDYCzCROKB2A7QZqlWISoJektNtcEhaMCmq8hCkidrybmcWLiXFXqkksWnfUPU26egt88P4nMunTUpGoajylU4/kajlHpguigSiNJBm5C77bETOCmTy2iiin41XxCQY6AkSJjkMO7bx5jHmOY/H7YxhOTUoWCz46NLv7/wCv3jOeVmQ6BLTYExy97j2xXDVqISVR0q8yoNx1KwQy+e04tQNwb+k+/XHoVOXXdSbWuPcETi8eQJ0h4eJfGpS9j0/ffkfUbyHwrO1K4We7UmSTcatwNAAJLeZIUA+cYdPZ5nTTXgMhPiEhSSIm94kbb/19PSQMtQDQw5AQNomYmY9z52w8maIkyZNpJkSel7HD2z37AjEYkHa7jHDuysOpaopUsG0i7DSdouCpNoxK7bcKy8U2XQpafEihZiImIk3339cSVzEBblhusFYJPOP6GMCe0HDqlR2qCtMCe7cwBc+FSABPqL9TiY8lvbGEGCqdPORuBcUzGXqjxsUJ8RBgxzmbEx+0CekYL5DM08xnCO/zBOqKQCCQTaWAYyBJvbynbFVoZlkYo4Ktpbwmx2O3l6W8sTslmEZQ31xMMeXi+e2NhW+RkTiNN6luxXaWrMcKzlGszVmqVKLEl3p7x5hlMDYe18U/i3Z8I80a9J0aWXV4GF7K0grJ2B1QYO2Drdqc6NK06hYIbjdj0k/W9J/DB5qGTrGlVzFKoDADVVRqal7ypCmfdZ84wzDmfDYx9e8YxXMEfMbA2oc4C7MpGWQHeX/nbpjmL5XCEyjU2UgQykQRA2wsaDn1GyJi0jpMPzv+bU/jb7zjuVzr0mDoSCD1xzPf5tT+NvvOLb2a7HB1FaowZYnQsm/RjYD2nHU4jNjxJeTlM+NGY0sJ9l+MtnFelXUECCWIEMD9Ug85vbofLHrgn0fagMx3jBDJ7uiQxPkW+GORF8Es7wpalPuhqor+zSIBjlP95nyxR8jxPNZNtSOWXqDeLxO/yYHyx5zWjuzItDtOppdVA1b/AF+/WXPgXZ1GGZRjVp97VLoyAoUUbKSRDtcgkahAHiFsQuP5T/DKfeUQpJYKXiW0ncsCwIuBzCkkbYlVO2tWtle8Q0VYNpYMdB6aoMi1tm5TbEbNHMpQD6KVeSddRBqKhhLIRbkQLjzHnbFe1y8eLLQs0Ca+PrKTmc+KraiLkg6VjyFib8gYBHS+5L5erWWmK2X0qupVh4IYMVWCYFtcbfZGCGS7PrXRa1PwsDPd0z4lA5aWCyARNvK28uZrh1VaKrRpFqYK6tJUmFIcHQCWI66bDywvewAIg42xuSDyPMTuW7WLq7usBScNpnemY5h+lhc2iLnFjZyV1ErHxSIgjkS3TGXZljUZWbxSxk8vq2+zHrhGbqIVVGYIz+JBsbjltM88EcO202YvxBhs4uaHm86lOSTJ38lBvqYjYHpufLcDambQjUTLMD6xJiSPK0CNuc4H52kapAvGpQNJhpYjV4iD5cvPfBI8CajRqVK+tUFRVQga2ZWOlAo6s3XBJjo7wOI4sZV2u7+FQfTbWXUjSaa6yI2EqNvOb7YnZvK6aFFwL1O8kwATBAuQJ5RvyxoXZ3hOX1hgvd5kjVUgguBI8DmCEMgDSpuVwH4llXzNcZdqVWmqGqwqwo06ipDMAApUkNGkk/DMXOF5sTGyD93MGkm5QGGmoDGzKxABM6jEmOkE7dMTalTUbxe8beZ/4xJ452aNIlpRhIiojEG1xPMCQOo6nEYPte+3X8/PGLLYAWt5GyEoFPSN6thtfcevyGO0nvaQRsZP44QHnc+X5+7HmobE7c+v3jChFqSpsTtJACxAALRqKqqzHUqAT7zzx6CzuN/yZwxSqhlDeh3/ADy64eJvcQZ/M4trveE7sx8xnWJ8x7T9p2wiSSOfP5zjk2EzM2/M4Unn9/34qBOD003x2owgkxb5DHVBBFwPzO+OkyCJ35GMVJBOY4h4zKkpz03K9dQ6b7fI4LZOrTdNSspG0ruPLSefkfXAirwNS0pUKbarEx7zPOd8M0eDGjLuO8RoBALAkWJDaDqg7SDuOWN2LQwq50DmQqPDWu+/06/WFgw7whJECSJBHIx8j06xHKTfQYLoRfUhIjzNjMW8sNBEBDrSVX0Q0RA5KI20qsAdMROL8fqUilNVUhgZF1vI5gWG9owGz5KWAj4y4LE8t/fDGTyQr0xTYKVYkuzyoncmeRJvy36YlcV+j6nRovo7x2ey1I1LTEgzoBBccr6iZsN8VLLcbzLeCmmjXI1SWMAXIsIiRcjmMTOC9r81lCFJ1J0F1PtMe6kec41Y00c43MuPI14jv25fpLqnZKiaU0g1GqFVdTM0HSIJIDQNQk2NpBiZGBnG+C00yYNepUqAtANNlUJB/e3Ba3Pf3xHzvEs3mzP+RTPMjxHp4Zt7kHzOPIyIprTSWYd7JD3kkcwYm4BkCRgtOo2B8YS5ThUI5sA3pH8/9kngq0hQQaqzWN2iTc+W3Q9Ix3BKibD8f7Y5hgWhzmd8qsxOnn6zJM7/AJtQ/vt95xb+zfapVCUXGgAxqBNx5jr6eeKhnv8ANqfxt95wwcd7Pw6Z00tMCZChsTYc/nXNJnypouTYaiYm/oZtaYH72M0q1alJtNVWVjeGEW6jkR5qY9cQ8nxCpSMoxHWCb+R64ufDe01HNBcvmaQMwATcFuU9CbCRHqN8cfJwGTh7Kbj5zX465dm2PygKUcohAAiekfFtER9mLLwHtE+UTQFFSmBMQNRkTZgPvBxC4z2NIOqgyqFFqblrTJs8sSTPS33VzO1KtKVqo6G3xDe3Jtj7HGZXV9xDYOg0nl8pecjxKjn+8FSmMs6qSalM6SLW8BuxjpfoTyL9n+zXcUmrB/0ox4AhgATsPHBY26ecb4z+pXSokbTI+wW9fIYO9muEZ6ge9asKNECTUcwSB+60SB/5lhyxenezvG+NqVgh03zHQwtwPsbROXFKqtTvFYsK8aW9NIZgQoAHi3MkdcVviPZg5eqgWrTcBwfDZgCQPhgjV+6pJN7YsuQpcQzGUAauvf6iXSpGoIT4TKiLwSoYRHO04qPGso+XqQWqa4hnaQCSRZSARHlMTzxTMR0mZlGi737S+q9DLpTBSoBX0EM6AwVILKjfG7eEWVAIvNsWTifAcvnKaZihVqUjoIWrTa2m8q6kwwmQQQb+mKb2Y7QU3oCjmKdN6anwpUXUo5yGJkGb+KPniRx3tidEUk1KLhYCoIj4VgE2nfn1xDlUczBDLQ7yRw6hVyjgvVohFNzTTT3tjHeuxLW6LpEgWO2G+LdrWc6UEja4IX1C2n1N/XFIr9rAzr3wqC8F2uqz6XA25DBrh9ZW1EaYVvinewNuWxF74VlyMNhtOjw/ApmBIfl2ntMrVrHXVJNucX9APh9cP1eFrHh+Lzv/AM4drZghC0i0nxHSLG8nlbmRY4rPEM3naBU1Fb9Yw0IwsAY0wQBEg+RMH0wkYtYJj3x8Lw4COt31+/2k2vSZTEW6j82xC4i8LBmD59Pf78eFzNV6RzdanV7vUVTSDpi1xMBoi5vv5YH5nidOpADQRsWBHrcc7c+ceeFjGVflORlOIZPJdes9tWJpaRabTNzHLw3+X3XwUy1TUu4t93Xb8/bgDXqQAJWABAAB9BB3NtpBwW4U50kTFvxxeZfLFN7Ulhpi2EpkcgeW/wCInHrbr52/rjhUx5+9+u+MwlToE8rzb/nHh6mm5A6/nrthLuCAJ9f7df6YD8bdpAKGJkNym0RBkEGfWcGi6mqMxBSfMaEJ5Ks1UWkdORsbc4+3phyoWU+KCNp/59sBeH540yPArBoH7JEneQMF6vfVFDqhCkgxqGrQRIbSCWUSfhN4knGs4RRJ5R+PRkAQ8yaknLU9WkyAJ3/I2wzni9KqIp0KgKDUlZbG7bOrKYsDAJFrYKcU/U0TUKlCiz8PxH1I3M/m2K7keLrWaT4CPCBqE6QSZ1NZRLRbE4fHTWOUBsYTbrDqZiuqQEy1GmxGpKHiJjlqZzCmxMRJHqMVShmoq6ejQAfI2/Jm3PFx4rV1qoBlVEzKm+wgj7Vv6XBxMGTpVVotUpU2ZaaBSyS2w2I+cfjjTkyaKl48eu57VSSAo2t6fdH/ALedjiTS4UGgt4gDqA2EjbpPP9nfDfFOIUKFOWYqbEQLm3T++KZxTtoxGmiNAJ+Ikz9+Cx4s/EeyKHeGfCxe1uZfENto8px3FS7N1WbLozEkktJJ38TYWHnhdJ03yi/GvepSc9/m1P42+84YPrh/Pf5lT+NvvOGMegHKYYgMGeyCf9TTMaiJIB6wYIvuNx5jAbHVYi4wvKmtCveWpo3NtULyJbT+0IIPobz+OIufyFOsmh6S1F5k7De4kztzmd8ULgfbGpRGhxrWZuTPLbF04R2gp5ghKZiR8JsR5Ajefxx5biOBzYTdbd518fEI+xlc4z2U0frcq5GjxaHvtfwvvIjYz6jErgn0iVaf6vNJqXbxb8tmgsP92r1GCvanPCjRY93UaVKyBKrIPiYx4RHkZxQP0oPZ78h5en4D5YmEsw3MHLoU1W00vPdpKVKlTbLZd4qSU0pYkm8ESs73Bkxtir9qs0Kho/pDVqdYTKsqkLMXUmI9AbgWvgR4iFSk7KEAYCTpmBc7EG/y9Yxcspx7KnL91nEJ0A+InXJ5gTcGdgbbbDBsGNiXjOABdrN7j6bwDk+H1U06lY95dLQG9ABBm1r45mKlOlV7rMs1FWQksE16SdIXWoI0jxX53W18H6IapSf/AA6s0QP1VQQVn9ho+KB5EW8ph8GoK1R2zg015ELVFmK7MxmNUx4otFowgYAXvnFPwoUMSdJB2U89/rK32g4BXy9So7IalHSrjMIraCpsvjiAZAGkmZOO5fjuZhWdtYaSJVQZEqCxUAsYAGppOwnFk7T9p8ytOpRoFe7ZQjtZgpJOuQNQA084iwgxc8q8SpU8uuYanRq1jJdlMomtoM0xsusiGkQSPLGm1I9INZcTXREY4Zw3M1T31YL3YggtYCGmUEfFKqsi5DNc7YgVc0RWHfO7vr1EaT+7tIJeYF7z5YIcbasqrmM1UZiXNNaNNhIqD41apGmkQBfSGJ688U5OLVXpkO4abE6QPtBA+zAEE+zsIzHkx0Wyi29f+zXeD8VapSK13FSmq6hUZQukAX1KBpgbSOViIxT+1XZbLvTbN0QKegF2AWFfTcMqkzDdQAI9MSuyQNTJPTDadLXYkoB0h/EqiBFlkzveSWC00yxpVqgNJ00jS+pmVpDICqiwtpDRBLXPKiw02x3im0NuBQmUrScEagRqRWMb6WA0kgXvb3xYuFZbSCWINyAZmwJvc8+louMHs1xMFBSpIqoAiam8blUsssZgx0874gMTzjffpjHly3sIgJbUu8TKZv15GJ6zhFTI6C/znrzwNbisvoWmWv8AESBy6EE7YIR6ew+WEEEQsmF8daxVyLn67qupQGgyQJ2HSOWBNbipqoQbGb7edtj1nBLieXqkg0qjT+x+Ai59ZxXalYsSWUiSASdibgj1JHIjY741YFBFxO9wrwikKjqmknUY32tYyI2mbfdiyZmh+jIipD631OSpJiQII1QFPXa5MXjAnsvSfUdQgRpJ02uAw3sRedtsO9oDoqBZUkeg8R8oIkSPhOrp0wwm20zQlqh25mXzhZoZpTSd1JNjSYxq8oaxtYgTHliFlOyq0c3rGWiktPuwgg041f5hM6jWgkbEXHjGM7zNA62qUm0Em6SCDa3VTv8Ahiw8H7VZ51NEAswgamNl9z4v9sny6YcgCDlNBHi7hh8dpaOP8KpAeGoFJgaXM77Xv9s+uAva3N1MtlqYSQbLqJvYDYcud/T3byfCC1RamYc1XDAgTChpB2EE/f1GO9v3AywBKglvCAOVpvuOVud8MxebOgYbSmVVxtpNmZ3mK7OSXJJ88eI/P4Y4fbCx6YAAUJzJe+zH+mT1f+dscx3sv/pqf+7+Zscxy8vtn3mPXkJTM7/m1L/Xb+Y4YONZ7bJl8rWy9NMnlGautVpbLofFTCtEkjcE36xa9q6ucqQrf4bwwhhqWES40lrfq+cc/uvhg/EFr2ZXg+spE46Z68vz9uLjneJPSpvVfhvDQqCSO7EnxabAU/e8QJmDbAriHbOnSqNTPDuHtp5iisGRylJ54v8AMF/1k8H1gKMe6dUqZUwfI40X6N8xluIfpBqZDKL3SgqFpC5M+nLlin/9vaUA/wCE8Pg/+WffnivzBDtpk8E95K4Z2trIAjnWg2ndesHpg7X4fkc4S1Fu5q8woA1f7PhO+4gnzxWn7coIDcIyAm4mk1wdok3GL72jGWy1XQmRyRAVWk0byRJ2Yc9sc7iXwHzAFT6TTiD8juJSc/wrM0GNTQWpgae8UWgACSASVFvLEccSDxJEFrmxEEj+nni08b7d5jLqsZHLaAIJCsoB57N8N9+pxYewVPL8SyxzNXI5QOahUxRB+HTcsZJP5jnhCsasyMBcqfCuIvlb0GKqfEV5G/7JtEDlHPBTIdq6mYrd3m1pdyTIJUwo/dZZYE9THnPLQB2ayl4ytDzhBfnER1wqfBMsVBGWogaZA0jmJ6Yom4SZCt2Ab7ym/wDZBaLitl6lKorA6aVUqwYHfSSL/ZvywB49WpKlTKfo7UO9Him8GQwC6iPDIBjV08oG8H7dvXqpSp8OyOs7MQRpABLHUTIECSBvtBw7xv6R61Jzl6+RybFAo0tqcAEBlAluUjbEKXsI9OIqi9sKognae34dVpVlSrSZqdWpnHFNmUgo9NSjK8lFqd4piSDte+PXFuGjK0MtSqwtfu9bqKdPWCNl7ymA5Ug7kt8POLa9S4fTanp7mmqkaoIEahcHTBG8HriPU7NZW5OTy8m5JRTcRBNsUTcykCtpknBs/UTUA5AqKQQxDEgkSCStyeoiTJtiW4A5hRO9rY1Kh2ayYkrlaCmSPCija3IeXLD6cDywYMMvSDLsQtx6GMZsmEs13Kxot/5Ca9Jh/FeLsrFEgmYM+XLSOc9cIZbMVApqQoYHTH4DaJG97421+A5Yuztl6JdrliolvVok49Pw2l4QaFM2LAkWBWAAPCYscEMIAmtOIGMkYxpB/X4nn+3pMfThLUzqC0WBuRBkeQsIxBpZGt3pYU6qJFjrDCOXxgyJ5DbG4DhVDnRpeY0/26Y4nB6IEd1Ttay7iLbWF5xeiLOXtMXPF1VtFRWTzYSJ9ibc7YmytVbkOCN97dJxp1TsvlDvksqbndRaLarpfD1LsxlUMrlcuCReEC+9lJ9p6YA4P9TEsqEeUUflMUzyV6HwVGalO07CwI8h6dJ3xBGbqVHJMlyZMzc7TFvS83xvZ4Jl+dCje2wO07eAT/YY6/ZrJlpOVoWMyUEz1Ft/fDVBHOBpPeYY2TzBC1QjPrAI0CTfbwLcW6WHPFj7N5auuZ/RnpgO1HvdJOygkCYOkHyN7gxjSeL53JZJDUrGlRBFvEQzRyAXxN7A4zTO/S9QWv8AqslqoyQWaoVciZlRsLiYMz5YcmqpdASyrlXDCRBB2O4H5/4wuL5BatMJVUafSINrgjn7YLdn+1GTz6juCjOL91UdlcbbKQdW+6kjButlQoJFJCAJ+NuW42nb8jCmV9eoGqmhHQLpqY3xrskFRnotIUSVax9t/wC+KiPlj6W/w6ncGmhEQQZM+Vx+OBr9lclucnlTM/8Adr18lv646nD/AIgyLWTeZcmJSbXaZr2W/wBNT9W/nbCxqdHgeXQBVy9BVGwAKgTfYLGFhT8UpYmpYShM7+mSiKlXKArPgrG8RvSE74r/AAfslUI1DKahJZXEAgC4hSQ3oefLF37Y8TWlnsm+jvFWnXDgbgE0QSvRh9txznC439IFGmpWiALWZxz8kmSfWPfChkAXTULQTvM7zHCKQ7l+6XxV1BJXcFjIM7g+eKfxDLE1qgRCQGNlWw3Ow2sCfQHpi0ZnjTZnNUWgBe+U2G5kST8hgMeNVMvWrBQpDVFchp+KmSVNmGxg+w5SDVMG83b+Ykn/ADUDtX7y/wD0H02T9NV1YEIsgiIs1yDB2xn+Tr1XoNoRdCALUI3hiFELMzJ32xpP0M5416mdqOFUsiSFBgADTYEk7Cd8VlOzvCBtxWp/+n++AZQTvNeHM+InSavY1BvHuNU2/VgB9SUQS4OpGplpA6WMGMXD6SqrfprKjGe6pwAeekGwHPABezvCJ/8Aqbn/APDv9uLn2wp5AZ1qtXPPRrGkiqopyFtAqAzdo22g+mBZdtpDktrMrHDTmatQZW1bVZyB8J+srMN1GxPWcaj2C4U2Uy7Uagpq3es0UmJUagp3YA+0R0xTOA8dyWUAVeKd4qiy1Mv02GpWB+ZOL5wDiiZii1alVWqveXZUKDw6ZABYmQBvzwB8S/NygeWtoap1xMA3mALzIve222I9KuO7HUKJ3MSPPlvviQlXxQQAbwTF43vO3njgeRBBEgb/AL0ix26+XznBQZ85fR0fFWA30qfYap+/Hr6TmHfU7DWV1MYEmyKJI6aD8z1xoPBfonpUahcZqofDB8AEyf4vLC4n9D9OtUaoc1VkwI0C0CIBLeWJt4mq4zUNGmaTQrDQp1fVHPyGPTZiJm0dQfPnG1sJfhA6AKPPcRz5WxzLMdKggxpHrb36/wBcVtAioVRsCLlmA2MFjyiYx7FWYib+R54gcY43RytPvq7hKeoKGuRJkjbyE4Af/wClcO/+5E+atiVcktTVwATe29iY23G8QQfljw9W6tB0wwJ0tMjT0E7A2jl5YA8G7aZXMVu6y9YVHbxAQwtADXKxaB0+zB/9IkCNJN5XVBkdLX525e8i6lT2cwAbhvZG+/Tj2tQNcAmfIjf2xFz1YFWGoAkG1pB0nfoZt74lT+f+cURLiLwTIPWQD5+XljyakWv8j9g5wcer8ufTFV7W8RzdIk000UwCO/XxETE2IhOQuDPI4FmAFmSFuO9oKGVXXmKmhQZupvY/CIk+04zzjX0mZrMBhw+j3af+PWiTv8Km3vf0GBJVtRLVajsxkmoQxPlMTH3YeU4S3EAchKIIGojb75fzM64rQzdSozVxVqVDuzS0+huI9LYbp8BzJMChVm+6kC1zJIgW6402isuogRqBM+R+/wDNsPf43UA7t6rkAyVamoJAIMFterZYjoSLgnDcfFWLIod5r4XhDxK+QjV2Pb4X1710MyjNcOrUCrOrJeVYG0jowMTz3xcuz30q5uivdZj/AKintLWqAeT/AFv90+ow/wAW4bUr0hQXRqLhgG1CCARO3QkGflzGd1EKkgiCDBGNzoAa59R7pj3sgiq2n092c7bZTOiKFQ6yL0nWHEC9hv6rODL5pfP/ANLHaZ5bgiMfJFNypBUkEXBFiD5HGqfRt2w4m57oUjmqQMM7HSUneapsTedJljeMIOPtLubQlW1tR84OOYYFVDcuoPMG5B9ZGOYXUkzn6Uaa97RLB3C0676VEbNQmIK/VJuSbxY7HP8APcPytNwtXMV1JAPipmY8AMApcT3g89I97h9MfEKmXqZZqTQx78EkK1i1IxBBG4HnbGU57P1KxU1G1FVCCwHhEwLATubnGhdt5Us1Olk7uM5UCrcWAbXfTpTTJHU2iOerwgeOCj3gNGo1QEEsXEHVJ8h9WD74HYWLJuVQmtfQVtnP4V+5vz7YoT5CmaHeBGBCzY29TJn5Yvf0FiRmwNyoHzn+uK1V7E8WYBTlqhAEfGv/AM8JcMW2NTdwmbDjVxkW7FDYc+99Phzg2pw6mlMMUYk6bkiBMbAH78W76T6FN+InWjse6pAaeUqd4wFo9jOKrb9HqQYBGpfu17xi2fSB2e4hUzhqZai9SmadMF9Si6iD8RnAaXoi9/fNX/08Kc6NppQKI0g7/K79eUz3LcITXU1a2VdgBG9+uNm+iFF/QSFBAFZiA2+yxz6/0xl9DsXxVWLDKvJ/eT/5Y1f6NOHVqWUK5kMlQ1GbTI2sNxPQ7eeJTA2TcTxObhmwhcS0dRPLpvW/P4S2nLKDaBcGWuARzj05+WPOWpIVU6QZv5XiRfbHoKR9Zr3nmPmMKnYBZPT5C2LM589CmomFAnp7chb/AIxyoglYmZ21NexkETG8Gfuxx26EX/dn7dWEaZN9XPkLffihJOimII3EdTtH3/2x67tbHT58/wAfPDJDCTqv6f32wqhPXy26zHP0388XJKV9MOXDcP0ixOYUamJ2/Wbkk8hjIcvwOnPx6rbbe9jjZvpR4RXzOS7ugrVKnfI0AhbAPJvHUc8ZZT7F8VCaRlX8zqS//uxGDkeU1N3B5uHxk+Mmr4n9P+wp9FvDlTiarqDq1KoIi4t8jjbmQSoNwZOmLahpgz6Hr0OMe+jLsjnsvn1q16T010ONZZTciwsxxslSncMWNgQZ25bj2HzxZsczczZWRnLIukdp6KDTGkARcEfZG3P0xwIv7K8t1Hl5Y4zecbcvun1wywNjraOchdud4ta2Bip6SgsHwr8TRK7X2uJgx7HDoRZnStxEwPPn0w0KRv8ArHuSfqmP/Z648LOphrJiOQsYNtvTri5cD8b7K0XGqmoovP1R4SDJMoIEnqI98UPtXw+tkQztRqVKY/72mAyj+K4ZP9wA6E41d6e1zBNwdP4Tj2OoJ9o9+XS0eWFnEhNkS7M+eaHbFDZ6bL5qQ32GLYMU+1VN1CNWptTn4aikNI2OqQdrYvPaf6NcnmpZR+j1jJ10wNJ/ipCFPquk874zLPfRVxBKwprTWop2qqwCgdW1QVMXgi/KcWeHxNuNoCgqbU1IPHe0itUimNSCLTCFgZDaVgkg/tEjy54g8L4Hm+IVGalTZzPjqEaUXb4msotyFzyBxqXZr6J6FEh823fvY6BK0wZHMiX94F4K4v1GkFUIkKigqqqFAAsPCosBvth1gct5AJQ+zH0S5ejpfNt+kPE6FlaaxH+578zAjcYvwytNUCLTRVWNCqqgCOgAgLI2x3SSbtIPKAIPl74jgEqIdgSD7ySdj0n7PTFEkyT2MuOlI/xUgT85wsM10JYkOw8umFiS4qwl2m9z/TDtOkvjOkb9PXCwsTrKntKK/sj4yNhj13K38I+QxzCwMkcpKAbAC3LD9QXH55YWFijLnCbfnyx5q2aBte2FhYglzlLdfz1x7y3wL7/1wsLFyTsWXz3+zHVP3DCwsVKiTn64Q/qcdwsSQRKPEPM3+eIRY60E21bfPCwsXJCCC59R9+GNV/Yf1wsLFSdI4jG3rhMJF+p/phYWJJ0ipc8N1D4vb8fwwsLFmSdTf3GG1PiqelP+uFhYkkVH+n4Y9nnhYWKMgizJg2/N8dq/0wsLEkkVDLCeh/8A4/E4fTn7/wBcLCwUkYpjcfvR7TiMp8C/wj7sdwsSVEVHTCwsLFyT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2" name="AutoShape 18" descr="data:image/jpeg;base64,/9j/4AAQSkZJRgABAQAAAQABAAD/2wCEAAkGBxQTEhQUExQVFhUVGBwaGRQXGBkXHxoXGBYWGBcZGRcaICggGBwlHhgVITEiJSkrLi4uGCAzODMsNygtLisBCgoKDg0OGxAQGiwkICYsLCwsLCwuLywsLCwsLCwsLCwsLCwsLCwsLCwsLCwsLCwsLCwsLCwsLCwsLCwsLCwsLP/AABEIAMoA+gMBEQACEQEDEQH/xAAbAAACAwEBAQAAAAAAAAAAAAAABAIDBQEGB//EAEcQAAIBAgQCBgcFBgUCBQUAAAECEQADBBIhMQVBEyJRYXGRBhUyUoGx0RRTkpOhFiNCVMHwYnJzs+Ez8QckJWOCQ6Kyw9L/xAAbAQABBQEBAAAAAAAAAAAAAAAAAQIDBAUGB//EADkRAAEEAAUDAgMGBQQCAwAAAAEAAgMRBBIhMVEFE0EiYRRxgTKRobHR8DNCUsHhBhUj8TSCQ1Ny/9oADAMBAAIRAxEAPwDS+33/ALQbSX2VVw9jKgYgKfswckwJ6xEA9o+BvgRNaXvHkqOMOdQHC8/iuPXpYDi5t5WYEMykggtCKmUToAcxce0BBM08Rt37f5pCTskOKek2KtAG3xjpZYqQFCwAubMQM2k9Xy+EjYWOP8Ok0uNbpmz6SXXtA+uHt3MiMyuEIzMgLIsAahtPhzNNMIB/h6fVKCSmn4pftuRc43OX+FRbVj1AQJJYDU677HnoG9tp2i/NFnlUPx27IC8dO7DVE1y5+sNYCnKIk/xDXWndpv8A9X5os8pfhPpRfcTd4q6GbcgtbWFf2yOq2cqYEdXmTG1K+Fo2j/NIHFPYj0iK28y8Xus4RiUzWh11jqhshJzagQDJ7BrTO1r/AA/z/VLmK6npATm/9ZuCGcBS1vUdKLdo5ujgyqu5GkZkkgSaDFp/D/P9UtqvA+kjNbRn4veDnJnWbK5cyWy51UlgpZxoJldjBNK6EA6R88pA4qdz0hIB/wDV7zRMBWsAkdKq/wAQAEIS0EjNyiCKQRX/APH+f6osrz/E/TbGpddLePd0UwrhkMiBzyiezblz3M7MNGW2Wfn+qY57gdEr+3mP/nbnmn0p3wsX9KTuPR+3mP8A5255p9KPhYv6Udx6P28x/wDO3PNPpR8LF/SjuPR+3mP/AJ255p9KPhYv6Udx6P28x/8AO3PNPpR8LF/SjuPR+3mP/nbnmn0o+Fi/pR3Ho/bzH/ztzzT6UfCxf0o7j0ft5j/5255p9KPhYv6Udx6P28x/87c80+lHwsX9KO49H7eY/wDnbnmn0o+Fi/pR3Ho/bzH/AM7c80+lHwsX9KO49H7eY/8Anbnmn0o+Fi/pR3Ho/bzH/wA7c80+lHwsX9KO49H7eY/+dueafSj4WL+lHcej9vMf/O3PNPpR8LF/SjuPR+3mP/nbnmn0o+Fi/pR3Hr1noB6W3LpxBxmMuFUVMg6TKSWZg0BYLaAeFU8ZE1gBY1SRuJ3XqcRxm3nGTGqFnY3XfMOpoGW6An8WrA/pFUvV/T+Cl0SA9If/ACob7SC5sOzMcSAVuBXKDo8+skLy000OaVeQc1ZePCQbJbEXCWYkkkkkmTuTrUR3Sr1lzDubNk20tluhXVlUkkW0CiT8fKnSXmPzKRlZQmMNhybRL2bS3IMKACJ1yyY8Kac3unaJJ1vCIw1oySDISQNMpMEDXWezTeNU9SNExw/DuSRes2gABDKqmTAnn1YM8jPdsV190mijiMNcznJatZRrqqagZdF5lj1xrlA0M6QQZvdLor72G/dStpOkgdXKnbqNdNp11+NIcyTRKhb38rZ5yertpA339rXsAOk5Qvq90aJkYU9ECbdvpNJGRBpmGaBJE5ZgSRMa0er3QKSSpf0P2ezzBGVBqCAD7W25+PcMx6kuieTDk2iTatC7lMAKIzRIHnp8J0o9SNEmlu90gBw9nJmIkBT1ZBzGYjSe3woGY8o0Wt9kt/dp+FfpSepJoufZLf3afhX6Uvq90uiPslv7tPwr9KPV7o0R9kt/dp+FfpR6vdGiPslv7tPwr9KPV7o0R9kt/dp+FfpR6vdGiPslv7tPwr9KPV7o0R9kt/dp+FfpR6vdGiPslv7tPwr9KPV7o0R9kt/dp+FfpR6vdGiPslv7tPwr9KPV7o0R9kt/dp+FfpR6vdGiPslv7tPwr9KPV7o0R9kt/dp+FfpR6vdGiPslv7tPwr9KPV7o0R9kt/dp+FfpR6vdGiPslv7tPwr9KPV7o0R9kt/dp+FfpSepGiPslv7tPwr9KPUjRH2O392n4V+lHq90aLwPFf8Ar3f9R/8A8jQktI+lLfvk/wBCz/spXa9Ka04eyPJ/Nc3j3ES6HwEovDbpMdXMN16W2CPFS0g9xpz+pYFn2nNH7+SVmBxb/stJUDg3963+fZ//ALpP9ywP9Q+7/CQ4LFjdpVWItOhAbmJBDBgQdiGUkEaHY8quQvhmbmZRHyVaRssZyvsFVZj2mpu23gfco87uV3Oe00dtvARndyuZj2mk7beAjO7lGY9ppe23gIzu5RmPaaO23gIzu5RmPaaO23gIzu5TNrCXGUsokAFvaAOVZzEKTmYCDqAdj2VXfNh2Oyuq/kp2QzPbmbZChZsOwzDRdszMEWezMxAnumaSbEYeH+IQEkcU0n2bKjftuhhgwPYezkR2jvqSN0UgzMohMeJGGnWFFgwgmdfGnARk0AEhLxqbUcx7TT+23gJud3KMx7TR228BGd3KMx7TR228BGd3KMx7TR228BGd3KMx7TR228BGd3KMx7TR228BGd3KMx7TR228BGd3KMx7TR228BGd3KMx7TR228BGd3KM57aTI3gJc7uUZj2mjI3gJM7uUZj2mjI3gIzu5RmPaaO23gJc7uUZj2ml7beAkzu5RmPaaO23gIzu5RmPaaO23gIzu5XGcxufOk7beAlD3cr01/2m8T8686f9orrwdEh6V/8AVX/Qs/7KV2nSf/G+p/Nc31D+MPkFkYvgNzE4290TpbdLt5s50MC88nMOwa/TeuI6iWsia5wsEkfiV2XT5S263pd436HmzbR3uAFbgyAMbq3UIVi4YhcpJzH2Yle8VRwEokxIY3XnSqr90rU8jjAST9/n97pvHf8ATw3+j/8AuvV6N0v+G7/9H8guG6n/ABh8lw4AgOxZQEyydToyK8gAS0BhMdtTHHN0ABs3p8tExuBe7yBpasfhbS4U58mkqlzV8pcqJURAG7QNYneIx1FlAkEX8trq9+eE7/bn+CEv9m1uAsALTZWMM2vSC3oFBJ6x7NqmOLGRrgCc2yiGEdnLCQKXMRYCm7DBhZbIxAYS05QFDKC0tmXQfwmYEEozGZsttIzbbfqnuwLgD6hpvrsqatE0LVJMjCdZwzBQt02pyu8uC4MC2rGItuZjYVVfjAGhwF2L8DT6lW2YNznFtjRP27VxS9pXtC4EYKcjs3RpcugBLoHRqGuLcKhjqSO4VnSSwSESEOokXtV/LfbelpQxTxNyjLYukhxvE4RbK2nbIxs5kuhSXVOiDRbYtAz3Huq0DULlOgAHJdWnxRxkgAsAgD9/Lyt7peHgOGaXkDf5+5+YOw8qnAJaXCkWXLraI6MsBozWle+o1MqjMrdxuNvOmn0PEYjtSBwof5/RZ/V4IBJHl3rUfv7/AGSeDvMbgEk5yA0neTue8bzWrG4tcC3dUJGhzSCma6ILDKKVIihCKEIoQihCKEIoQm+GYtbTFmti5oRlJiCY12OtVsTC6VuVrqUsUgYbItaV/jttyCbCzADE5DqD3prIABnXsK7mmzASMFCQ76b/AK/vzanOIaf5VG9xm1BCYdNoDsLc7DrFQmUGROlKzBS2C+Q/IE/qkdiGVQb9dFXd4vbL5hh7ajLly6Ee0rE+zvAKzyzGntwcgblMhOt3rxXP1SGdt3kCW4nxAXcuW2tsKSYWI6wUcgPd/Xzmw2HdFduu+fqo5ZA+qFJGrahRQhFCFxtqQpRuvT3vabxPzrzd/wBorsRsmeM8JW4yMWIPQ2tBHKyldR0/EuZFlA8n81x/VcS9mJDAPAVJwtjpOk6Ns5cuSLrKMxbM0QJAJJ586gOADmlpOnFLWg6nI4Xlr6q/FtauGblou3SZ8zPJ2AySV/6ek5dpquzo0cYIY6r10AWkOtyhwcGjQUP1+azcVw9GyBZVUXKonNpmZtSd9WP6Vr4JnwsfbBvzqsrHTHFymVwonjZL+px77xERJiCwYgCYAJAJHMgTVjuNu8otQhzw3LmNKfq06/vrokkmHYSSIJMHUxI8NKaSw7sH3fVOD5Bs4/8ASle4ezxnvXWy7BnYjdTsTrqqn4CkZ22atYAldLI4UXfgFX6pGvXfU5jru2plveMknXtqTujT0jTb2UZBJNnfdHqhfeP6U74g8KLsje1bh+HMhLJduqzTLKxBOYy2YzJkk79tQvdG9oa5oICccUY3FwcbVtjgkW2QXrwR5LKHaGJ3La6kyZJ3k1E57MwOQWFnydaxDSQCu3PR6y6hLqrdUeyHXVZOuVkKsBMmJjXaaq4mGPEHM9uvITYetYiEENAr3U24EugVsiqOqiKqqvMwo7eZ3POangcyFmRjRX5qCTrEsjs7hqor6OoNjBO5Cj+x8IpGPax2YNSv6zK4VWiru8AUfxt+lWxjHHwEkOML9wqG4OvvH9KkGKPC0omh7bXPVC+8f0pfiXcKXshHqhfeP6UfEu4R2Aj1QvvH9KPiXcI7AR6oX3j+lHxLuEdkI9UL7x/Sj4l3COwEeqF94/pR8S7hHZCPVC+8f0o+JPCOyEeqF94/pR8SeEdgI9UL7x/Sj4k8I7IR6oX3j+lHxJ4R2Aj1QvvH9KPiTwjshHqhfeP6UfEu4R2Byujg494/pSfFHhRuaxu5XfUo94+VJ8WeFAJI71KPUo94/pQcUeE5z4wLBtO3/abxPzrhXfaK7NuwWjxF4Nv/AEbX+0ldLgG3F9Suax2GEk+Y8BI1fSgADRFCEUIRQhFCEUIRQhANImvbmFKxLkU0tWfNgi46HRT6em5FEOnvvdStXKRzSq2Iw79irXvUwNVRmGLgb3XRd0oypDhyHUEu9ypA1aMOGcqWapAFqRQ5RquUqnApFCERQml7QatFCWwikSBwOy6FotRumANBBFCe2QFcpU9FCEUIRQhFIkOyvtio3LFnNWmTb76jtZffIOgUDaotPM4O6QxPtt/mPzrlHVZXp7PshPcT9q3/AKNr/aSumwH8L6lYuK/ifQfkk6vKsihCKEIoQikQuqtJahlnazS1Ytqml6oy46/SFw2uylzJ8eN09SGt0BydFiwSbVdOV4EEWEA0JHsDhRUs9JSq/CNv2RnNFJ4wzM2yjSqzoNkUqEUIRQhSRSdgT4Uxz2t3SiPNoAq0uBtjMaeB7+yhr2u2SGLISCFOacmGNpRNFJvZZwuTQnhoCKVORQhFCF0CkUUsoZorUt0wuWdNi3EEJlLdRErJkmLgbU5pFXyHdcbUUWlGjtVl4n22/wAx+dcm7cr1Vn2Qn+J+1b/0bP8AtJXUYD+F9T+axsUR3PoEnV5VkUIRSJC4DdFKgOB2KnbSTTSaVbEYgMbomrKRpULjawJ5c5zK0rpFNVVryCCoi2KW08zEoKCi0okdul7lupGuWnBiHikuRUi2WvBRSp6KEIoQihCKEIpEqou4/E2xcGHcIHUqSUz5mgdT/Bo2YtqAPGDg9WndGQ7Sgt3pcDXt3orNucP/AH9hmvXirsZYCJtoJl7ls5CVgjLJjN4xSwM75SXHMCNL2B8q5ioowMoAPn3C1cbcH2s2sIj3beUs0NJUDY6nx/SteLFOYQH63v7f9rKnwwf9jQqOExK3EDrsZ37QSCD4EEVpRvD25gs17Cx2Uq6npiKEIoQihCKRBAK6DRSifC1y6HNJlCiOEjIorouGjKEkmEYRQ0Vy3tKjLVkzYMh2yTxI67f5j865Bw1K9EafSFr46zPRn/2bX+0ldHgXVH9SuM6rijFiq9mpG5ZirzX2o8Njg52UhU09aYcCLCnbFIVTxT7ApXramoi6lkOxBZ5tTNqNqTNe6j74k+2p2zTVWlBFKdCiXCOw0J7HACiF0UIdR2UHAg0BSMLrCWcCpRa1IXSWqTUgWvEXkepcpVIihCKEIoQuOYB8Ka4mtEoFmli4PpUv/vGtOb1sXFtqQ6GVQBZYHK4IBkqZynQVzsszWMe/EO21/wAfotxrHRNblBrlauM4ziME9y9iDZv3UtZFRXIW0GAlYCKCSI17KxYOsxTOyNYaPnwpnek0UhgeEdDbCWnNputmZABOfRxlOwjQbwAN66PDfDYqMGCTbXT+4OvyWd8W+Nzi5oN8+PktHD2QihVEAaD/AJ7612NDBQWe9xcbKsqRNRQhFCEUIRQhFCEUIRQhFIUhaDuo3/abxPzrjHbldIBotzE7Wv8ARtf7S1v4P7B+ZXAde/8AL/8AUfklXWrYKzY30lza10qTMaWg3FuazVdFqjMmOxWgBV1k6RTDuqU+rrVlIoEvxDFi1be4wJCCTGppj3hjcxVnC4czyCMeVdw9Hu2+kXo8u2YOCrEAFsjbOBME8iCOVQtxUZ5/NakvRXxk2dPHi1C6SP6QQQYMaEb1YaQ7ZURhizdUm4RUoaCrMeHY8HVQ6SnZaU5wgaeVWTTgtCNgGhAXKVTIpUIoQihCAJ0AJPYNaoYzqOGwguZ4Ht5P0ThHI77IWzwzC2Db63XuHqxMAEgGNOYEV5b1HreLxExfncB/KBoAFrxQRtbRGqxeJ28PhrNy81pVzhxqBmLKNM3ONW293xqGOfE4uXK55cbv/KsB/pynbYBJ4zgbjB2b1x+lvqVvrZ6LMS4YMLTuJa4MoKxpOup0rSb1JjXDDRgBvk7e1pRVX5XtuKdDfQOFC3MuboyQDl7JGx8KwRO6KTPCcutWNk14Y8apH7Jh+i64ZHjMGnWG0BYbdnnVqPq+ObN3BI4uv6H2pQ9mMtohYhBESInyMdh5ivUOm9Zw+MY0B4z1q3zay5IXNO2iK2FCilQihCKEIpEhIG67lotR99nkrkUWnCRpNWuGhPC5f9pvE/OuMduV0g2W3itrX+la/wBpa38H9g/MrgOui8X/AOo/JLuKtrIYQNShEigm0skhfuguBRSBG4rivRSe+N21Lgv5SCIPjqPI0GPMKKngZRzV968b6V8ae/ieiWbKWR1jaLIXcqp1I5AFQBpGvw5vqMzo3GMONBepf6S6PBimiZ7P2EpwnF3UNkz+7UFbiZXVbQZlVRLEgn+IQNh3mJMJOInNIdvoR807qnT3YpkrXQhpYC5pAo6eL8r2grpqXnLhpsg0IaB4CjnHZS0rDMO9xzWoTTqV4Ri7K5Qn0AilQugUijfIGC1wimudTSRqnRva/YqvC4qCFaRJBhTvr/EezcRXj/UnSzTvkebd+XsPktpgAbpsp8S4mpxKKpCiCwjllEKB3nKKqMhPaLiPZSlpouCWfiith7rOydVWYF1zQM26gn29d/GtPp8r8JN6Gg3Q159k5tqHCuKNbt2LbmHVLQ32gHID3gETHfVPEwB8j3t2JP8AlN1VlnihHSqSMwaFbeOqyHUd528KY6DRtDRFEBctcV/e2Dmk3F56xB6s92n6UGA5HUNkgad+E7xHHKWbo9A8EJ/D7M/AyD5VHA17CHXRB38hI6jfCqtEwJ3r2LASPkw7HSb1r7+/13WPIAHEBSiraiztQBQmulaF2KLUbZjeqAaFJTJBSmt400tVGTAA6Bce5NAaApocIGDVRpSpHuDdGqu/7TeJ+dcY7crrGjQLVxza2/8ARtf7SV0eC/hfU/muM6sy8SdPA/JVi6Ks5SsMwOJXekBopN7JaqWanAUrbGUNlPCYRnJIICr7ROgA+tYvU8f2PSHergV+Nq/DFnN1on7+FsIydYkMdi0f0msI9VxjwacrXYiaV4r0t9GLtq+9+welV2yukNmQ5BrCAl1hRtr3cwgxHxLv+U0eV1/QutswDO3lurrVS4ZgsRiLVqyzqlvMS0246q5esr5ySWkDVREGYIippiyJnpddbfqrOM/1K45wWjM5pG/K9eOHi4VNrqqZDZjIDA7Dmafh+sTQAiT1cWuEdhw8jLos4iusw8wlja8CrCp2WEhQYVYCnjcSFEii1ZZKRuuUqkLg7UeFIJSWoZMS1oVyWqYXLNmxbnApfjj9HZZh3D8TBf61m9SxD48K9zN6r71J0d3dxQaf3S8Pf4qywZJDKDM81J0rg2wB1rv2QWk8fj2a4GUxHsxyB5f321NDB6cpG6sQw+nKUumMfVf4TIK+PKpDCL21/unmBvCn6wuSpkysR/8AHakMDRYISfDt2UWx1yIkjcnvJ50pgAOoS9ht2u2sUwdTMFYC67A/8TQ+EBpBG6HxDKRyvZ+j3GGH2k2ra3GFtgUZGeGhejVY0XMS+vKDPKZsGG4dvrbqTv8A2Vd2BGSy7XjT96KoYpsPiGF4C3auJmXrZlVxBuCQNJLH4iunwOMDvVsw/Z/fhZOOwuQNDNXeQtq3dBE69uoK6bgwdYrXEjSLCw5g8HKRS5g8VbuglGDAGJHbUUOJjlvIbrdR4uCfDECQVeo90xlqa1U7jlErQVKyQVqnOH8PzdZyBbmCTp+HtNc31LqronZI3+ocAUrcbnO18JsYCwLgt5iSw0lhoTtp9ayj1bGkXm0Bv9+yksXVqnEcLAE23zmNiAJ1jQz2/OrsfX5s/wDyAV7KKSLNsVk4j228T86h31XVtIoLdx9hejt3CGMWrWYA8uiXb4fKo5cdiIpnMjfQXPY+JhkzHgKk8NLMMjDI2oJnmCQCPhFTx9dlZGGuFuB35CoOwoJsbKnFYNre5BneOXZPd31o4LrUczi2T08KCbClosaqgKTsCfAE6Voux+HYAXPGuyibG+qpOWLNwWmgiG2Q7kiTt2EAiuT6lPDLPmjHzPPur0DXNZqsfGXc4BGrO7b7r/EB47/KoBolq9VVhOI51ILES0g9+UjXv1+dKWapXAt0TlwviGQL1XVYM7MBB+etMoRgozZjSu4XiMvRpyRiz3CQAd5/oKbI0alK13hX3sL1DdQjoy2i8wCYHwrb6X1OQPbh5NRsCoJoRWcJWK6lVMx2XctFpO7R3XFXtoJ4UksxDaai5iFQokMz3CQiqMxJAk6d1V5JQ06qtFh58S49vxvaS4XjUvJfa6z2LtuQlomYI1XOswZGpnt7hVUTSOogfNdFH0uCOPI+nHyRz7fJY93EYps32oA2UBZxaGXqhA3WE5j7WwMdXtqCV7wP+Si3z8lZwfS8LGS6Ow8bXrr7Kn0xwOF6j4dTaICK1po/eMy5iyFSRsUntkVkSRwyAluhH0FcfNdBC2aNzQ7UH7/+liYPhjF2tkENuNPnVIzMiZn0ItaWXLdpq5gVtpLg5zqF5abmefZQzEOmk/4/sjc/NPaWOFjVQT7PAzLcmNYI35097MSXEjKlpvlSwmFS4CBIfXLzkDkR2x8qSeWSJwcdR5R6a1VV/BNayMyZiSpyHYgHae+pIMXHJISAKG9qvI3uxkM8+V6jhXFbBv4rE4nDBSwCKGEhNDlgKNDEePbyrZw8jZbex2xGvssLFs7ORhFEg6E+Qdx+CTwvE8GcLdzMOke7cIUkaW8oyALuuoJ7BNSxSMzEAiuEx8MuUEtPzU+H8LxJS3dN4i6oXKjjMotrPRo3OROu/gSJqdmGc5odde3t7rMf1Zkb3RhgLefIPIK2OF4Q2w5Zgz3HLuwEAs0bDsgCrUMOQe5WPjcQZ3X4GydapgqTM3lcAJEgEgcwCf1FVZsdh4zke8AqcRuOoCeuLct2hJBynNlGrBYCn4iQe6K4rEPiknc6MUCtBoc1gDlg4u7lylTJVM5Yb6GDr5A+FOA8JGtJ2UsPj5VddVmByMspj9I8qQs1KQ23ThW4g9dvE/OrwBpda3ZO4/iAV1QiVFmyTrG9lNfnVbFMuUkbrnscSJfoELjiQy/w7gj+ETCGO4zVUxa2qnc0pSwGOa7cUEaQEIG7A+1ryAAodGGCwlDy4gFNYjGpaUFC2S48GeWURAO8GKaGl+h8J1gahI4/Gy8KTPUgjcMACPhuPjTmR0LKaX2Vk8VxQW4xDaHrKI3kb+I7PGpmAloStjzGws1LqsN4A62UDckf96eQQVKWkFO4zEeyVbLIGkbGII8I1mmhQtbZOlqaXl6OIzFiI5ZQNQZ79aNb9kmWrXow6/ZyDrBGo5sNNB7o279aTCOe3EtLKB99vqh9ds2lxZbLmKkL7x0/5rqf93w2bKCSfYLOOFkJzXoqQ4NX4ZmyDT8dEwMLdCu1OlItI8Zyi30pudE1k50uASVbaMs9adBHPSqmKa3KXE1Ss9PdKzEhsbc2bQjn9F5y+t1bljE3baqFBAF1st1w3WzQNJBLQD7x151hMxYaQXAkDnc/Reis/wBPTFrnBzQ5x+yPst8b8nyvXtiHxN975XIGtIgAIMFMxhkke9IIbs3FTS4KPGQZb0u/r7rAxXUv9pxJilFOHtoQeCvK4pizG4bJLgMj3HQIVbMQqW9YuA6awdAdSTNZmOZFGxkDTqDrzySVo4AjFS93MaqxR09lYwuJcttobiqc+XlkUlp5GAKx2lj2OYNrsX5W26ar01A+9ZPF7DJcZTMAsAYA1BKvoCeamtPAPa5lVqK8/cmRlxFltcJGr6kUrbEH+9joaZI0EUUWNivQyWewSRlCSrEGNJBmO+KwCWxseBuTRCVzgwCgtHgwu/vQFm8CNAQM0tJ1OkFefKtHATGN57ThTgKB023+o4WJ1PCwSYiJ+JBMd61qfbTjlYuPa7jUcr9nt2rbFCEkwAYZttog94M1pHByPYZNPT4H4rVP+oYGyswIa4NfQzO48UNvZbPorfZrJR+sbLm1n3DBQIIPPQgfCtrp8zpIdfGi4P8A1Bgm4XGujYdDr8rWzV9YlJjA21ZjnBKqpJgxEbExWD1yd0cbWsdRv6qzhmtJNjRX3Mcts2rYJyMpYTG7NsTzjXyFcw4Olt53V0HKABskWx4N2ZIh2Ob/AA7MD26R5U7t036JmYkrBxuJyFwTJBjKRyPPvB/pVhoLk+OIkhU2riyrb5TAUDTcc/KkN7J7gRa2sR7beJ+dWxsunbsEr6R3Mt5e+xZHw6BP7+IqOcXIfmsPGNzSfQLPw+PYbmOoNO0dwqIsVN8XHK9ehWzYtXLS9aJJOhIjrD+tVDb3EEpp9IBCy7txcwDZuhYhsjRoCTqPA1K0aX5Udm6CxMcuVhBMRDazqDKMP0qVuynjoiln3bpuSCeRP6bqe/sqYDLqFYa0R6hI4fEEOo5QY7yDoPKpnsBaSrL4wWkrVxrmFgyxGvMHtEcoqswCyqULRZsaJjDNKjWSTGvPvjkOVMO6hlHqK9JwvHOFQKVCs2rEQSARprv2fCq8jBqUwEjQ6LUfiRBZGjKNQIBBBcCPHU/hqIM0Dmp5edikeIlekbo/Z/rzjurr+iSzPi/5NR4Pn6qnKxhkoJS9fVFZmIVVBJJ5ACSa2XuDRZUYhJcGtFrBwyXMaWDIeico1rK/WAtsc2a3rq2YHlGVda5jF9UwxszuLWePf7l2jemz9IiZK1oMpGl/yk/hsqr+ERsTcsXLRYf9Iszhrq32UNaIznqoJA6sSTUJx2EMRe0U2tzqf1+SsRYfqE7BjJnklrrppoD6AUvTYLAX7QVLrFzlAQxl6qzA31Pf4dlU+mf6kwjA4S2B482P1WN/qBkvUZWSBgB88nzqp8U4LfIVuj2hu+AQQNvE/wDesjqPWMPiZM7WFp1FnyDsSp+mQyYJhbd3t7H9Fm4fhGLjOE0QEBVYA5o0GcHQzrM9prP+JhB0J1rWlpCSjbTd7lZnF+AY1yjOoJcTow9tj1lzNq3IgzEdnPRwXUcJEXEk/OvxU0OIa0kyE8BX2f8Aw8xJCklRIJO5g8gPe8ald/qCMXTD7e6lON4aluG+iWI6UqwClRPvT8By5a0mL6zhzGMtn8KRJjWV6RZ/JbDcGxcBwq9UnNJkGSeffERtWQ3FQnTWvkqjpcxrZoXcHwTEZSRbE5QoJObUDQyNx8asQdQw8T7eC6rr5n9Ex8znZRuARfuAVH0d4FfRbxNtc7vnKoeqqwAqxAiNdK6OH/UmEw0PoBc467aLN6vHJ1HF9wCmgUOUlxvCNh8Rh3XqtduJbNldBcDsUJPJnDEEz2rHOpcL1yKWR0sYIa3ceTpd0ro6d8R0x/d1kbVO4GwC3sRaZPbVlPeIrXg67hMU1whf6gCaOi5GXAzQ0Xt0TvELyWcvRrKMsPG7Bogg8yNfCuUBdKcxNlWXAM0A0WLdgk27hJABCFolWjq+GwqcDSx9VGCbWJiXKOSCQDqJ5NswPcdqlbqKVhga4fvZZ2IbOrEz1R8Rrt3ipmjKRStRtyEAeVRgsS2cjYwI+O/9TUkjBltSTRNyWva3/abxPzpoWw3ZL8ZwBv4lURHY9BYJywoAFlIljtufKkxDsjiTyVj4okOBHAT930OXKrJd66xAbKwBGsE6AgRvVEYrWiFTzFN8YuMLKZirSoBKnQsNQROx+YqOMDPooX7LzGIxPUVWho2J7DyJ22qyG66Ia0uOizLuIBUo3ZH0I+VTNaRqFZbGQcwWbi8RlCkcgFYeAgHy/rVhjM2hVyJmawfmFQ+MDsojaJ8QAKkEWVpUohLGk2tG5iInvjTsMcqrBhKqCO1ZYvjUmdhsYgcqY5p2CY9h0AWrgcScsg8tp2H9KhIo0VTlZRpbeEv5jnMsLQ0XtZjIk9kmfKonjwPKjba17wS6JIgpoSkagLJmeYg0YfFzYfSM1ae9jX6lZeJIW6FTriJBYQDAk/5o37NKh6r1ieeAQnTXUjz7K9gcG1ju5d8ey1LHFYvgLBKqNBu0KW1bmdAY765fI7KHG91sOlca1tMYLi2mcnM7vAMTAEfqT8u6kdmBJvwhs7gNCrMN6RA3VLxlQOrDeCIbMOzqsO/lUgL25S7X/P8AlKH6glODj09I4MoiqTOpgk6+BEedND5bs6+NUvcQvHMgFsBMygl+Q5artyk0NleGZW7I7nhKD0gm8gYCEc5hyhhmVo5RB376UFwAc7Wv11CTPZBKct8fzMWtmVW3n8VzDUd0TI3ozyh1jxondzXRQXjwECFN1wST2plLLBPOPhvSCR4Boa3ufdJ3PvS1z0iPSKunVcSBsyOCNuyVJ17jQDIG2f3skLzv4Tdvjas8WIyhXIG2ij+EbCDPlSEvDiQK/wAp2fXRcs8fAAgLmutmXkCpnLP+LYeI7qc2V7LyjXz+iQSV9UpjuK51aYDBQ6MBsYBie/5jwqIZzv8AgkMmhSWK42xNlmI63vQc0EjN/h/hE9tP7ZcSfITA8u3WLx6/JMn2pysO/YnvGo74rS6ZIYzXjyqeLhEjcwrT8VkcQxWYCQC0RPbHPXc/0roWtWVG0k34WXi8QHUg7gg/ERIHcdKsMaWnRWYmFhvwkMZiyryNm5dhnX+/Cpo48w1VuKLM2j4VNvFhrmYLMbees050eVlWnuiLY6JX0C97R8T86iBWiDotnDJdF1mVRkNiyCx3LdAg/qPKqeOLe4fmsLGX3NOAlMPi9SzGAsLk5hshzac9Qdf8VQFligqAdWpWPjrqgQNw0xJbqsBMHu/qanA11SNGZY2Ku5lyfHxHLyqRuhtWY2lpzJfDW7RLdK2XIIAmAT2k77f0qPFSSMaBGN9yuh6TBHI4uf42Cwb1zWZkBtAezWCa0cPmcyiFJioWNfTfKVt3CCSNyD/3q0RpShLQQAt7hq22f960IFzCNJI01nlrWXjHyMj/AOMa3XyUnT4I5JDn8eEut0Zmgys6d4+n/FOgzlgzbpOpQMa7MzytbBXAsAQBOo321M0yQWbKwJml2pWlhuJQjBZ6x/X+EeA3+AqIsN6qu6IjdOYHGXHVgmzEwx7EUhj5GmvABFppjyaLz+KxV5buYnS20ZhPsjqLpzEH/wC8dtVJoM1k+V0WD7JiDW7kKdnjBF0uCNANJiCRDfPyFUnYb0ZVOYSGq/A8ei2q7kMxPwB/USYqOTCW4nxQSOhorObibqLuuraQJPjPadqs9hpLRwpBENLWth+OFbRQyc1tZI/i5le3NOndFVX4W32OSo3MNmlLFcTYYjJmLRbIntAAnTtjSmsgBizVWqbktuZZTcVYPcadSNpPPWT8DVoYdpaApRFoAtHhvHGt2gpJlrZE9m0q3OerEd9QzYUOeSOU17NTSniuJMt2ymYnqaTuJEhT3iYqNkALHOrym5LaTws65xVhdL7aaCTMbD4CDpVkYcGMNTxHbaCd4LxtraLJMsHE+7OYQw3Ghkduao8ThLefakSMo+kqeJ4my/ZgGOuoB3XNMKZ79fjUbIAc9hMDLB9l27x3KGGwKEA94JpBhLojlI2ImqWdc4uStqSAFgankZJHhrt21ZbhwC6vKkEWpVOM4g7vmGqgRBnTVjp36H4sKmgwwa36prhG1uV/lNYly4AMSuh/zdo8T861mWN1hNaI3Gtjt8lk37gzCRoZ8xsPOrbQcuiusacuitxaWhYtlXm6wBPdO4jsA5nnVBss5xBBGgXRR4WEQgcrHwkzlUTJG3ZWtO4NZmcaWZI0E8r6fd9o+J+dVApFrcUxgAtJm/8AoW5A3WbawfGQPhVTEsJmcfdYGPsSCxuF53iPEAbmWes6CTGUM3MD+9YqGKRriWt8KF2Ek7YlrTz7fNZXEb8AQCTO47OwirMbQ4ogjs6pSypuuFBgxMnSI3+PIU3ESjDx5iPZXoYbNKpHy3CjKHE7bSoEkabEgHWezvqCzND3LIIXQYPKzKGjQ381jY3E59AigDaBGnIH5VrYWDttDi4m0mKlBdSOGYFrl1UEDN72gjczTsXiWwxF58Kk51jRauXori28qsJABM850356DurJY92Jic8kghXsIQ3UDfdIY/HqZVUCrMqByEzB7TtrPnV/CYchoeXE6Ixjw52WlL7WRGsSJPdPz7Kn7ax+0Cn8I5Kow1LHL2aQfKoHtFkHwqsrQHFp8LdsYnKAqkCZWdoX+KPE8+6qpF6rPc0myVLiNpXtqhIDEEzr1doG2hEU3c6pcM8xPDh4WC/DhmXKQpIPhmC6CTssz/cU10eYbLahx5o59v7LT4ZwC01q1ccmWJzgEyVPMRsc0D4aUwjwFDN1SRsjh4B0/fCrs8CyHD3C0xc/erJ6wtvmVgf8uQd58DRl1oKZ3VGGN2njT5nf9U76UcHNp86sNnu3CoIh8xaAskjS4SOwIeyahrMNkuExQeMrvYD5LH4dhOkzOxIbMSsHUCGVdfjm74HbUzYhkpLi8d2X5WjSvxSr8PmNTM9b/EmZYGnskDN+lP7VJ46iKOnjT2Kdbh7sxy8y5PMyilwAP/jl8TOtMljChwmLb9h3Ar9/isy24a6tx8xQMNQ0GNyQ2sHWakggaYy3yt4QnsnKNaW2fRounVuHpDcAVjMNbZRIYD2SHzGew1GWBvhYsfVW3TxW9jghaPpBwRMnS2CIJRWBnqoAAu5MwVUdpLDwpCS/0v359uFXweMAJvatvcnVY3DMD0+drhMQuTXWQVZjMaTlK9ok6UkcVDRWMZjRhy1rfe07jeAoAhZs2bNmJJEudgezqhfEmnsYBoAqX+6Sfy/sLIwWAzxJJABkwNhCgjsJBJ58qUR1qruJx4aDlHH3pm4OigKDuZI1EE8p7BA+FTxMBCz3PM5LnHhKYrFRrP8AyImrLI70UkcV6UhMAXs9KxWJOUTvruRy7vCqeIxwin7TfqtCBga9Q+2AWieiQsGyqYmIEkESAZBXWO3bSl+HJnADjRFrbEuWMkgaLvBLrq9xkQSyxHZJ5c9dtN/Om9UawxMYXHQ2sl7hI617m97R8T86tjZOWP6U3yMZbyjbD2Q+2qmynmRUGJFPe52xT5YmSYMZtxt81A8NxF8m6QOjt65tNSp9mJ0OlYkWJgwxrW1DbRE7kivbVZOJve0Oyf01roIqeA4eVktiLSAUnhbqscxzSNIXT2hz/Sm42OTt02q31V6MZDS2sZwLoFW+2ciGK8iQV6rZeQM1jR9Rc+4BQ28f3WjDP/yNzaUvLIkHXZl/XSf7766ZjszBXhRYxpDrCf4eqx1plG5d8/pVTGh5bTao72qOapNditu5wDIqYg5ygOZZgEgAnbxEeZ8cSPqLtYRQvT9laMc/raHaBeUuWCett+mtdJhpBkDUYs0++VW1s6k9gM1ZB4VUOFgBaOBxJyiNSg8hzqrKwX81UmiGbXytCzdMA7k9vL4dlQOaLpVXMF0neIXsqA7grM9m2ndOvlUcbbNKvBGHPWbhWNwzH8MkdvM6+dTvblFe6tyAMFe61LfECR4HYcyPZA7tTVcsoqo6EArVwVkBJcklcsDkbhMt4wIqI3mVZ5FktWxhcaesH673xBGWFFsGGJ7edQvZxsEMkI1G6wfS3CWsK1oWSYZCYOpjkZ8PnVjDF0g9XhXWNMriT7FYXT6oNoABPPefjyqwRQJKmbA55pupJ0C9G2LuWk/dqLQKwTOdyvMweqs+B8TWScSxzqGv5LdwvQo4/XKbPHheVt2Wc9HbAAGw5Af5jWnExrRnd+/otHE4uPDMzSGl6LDFrZtKOSgz/iGhB7hUTqda4Od7ZXOlHkp7D44lGKABSMrLG+hphaCdVXcHM0SWPw62h+6JKg5gp2ysOvHgZ0pWXeqsZ+471cVfyWdiMWSAm8gDnqB7OvvCpWs8qZkVepJ2L2R3UnfQn+/hUrm5mghTPZnaCFTicR1SfD5xtT2R6qSOI3RWZiGEq42JIPiNtKssG7VcjBotWvwDArf/AHSZy28DUbSQOwRJmORrC6g+SCTuPA+5WmPLDYChxrAdD+5gk52Yk7bBR8qfgcYZ3iR3Ff3VuFwkicDvqqcKk9GdZkgjvGhP61cxddp/y0WQ0lkpaV7u77R8T86kB0V1ZnpPiP8AzKqcuUYaxygkm0upPMrH61Xmha6VzvdJiMRJFhW5PKc4ILv2c20uJrLlSQDEmWPwH6HeK5vHhnxBJaaCrscXgFeb4/wO6lp8QGR7UqMysAQWYKJBOxJGvedNK3em42IhsJaWn32+9KGFzrAT/CPRbDdGrXcWBfDovRyAFLQQe3ug1q9RPbhd2yPsk/P2TmB7v5fK9xjODNdskYi62dYkKB1V2nnIjl/xXnjZgx2Zv4pwFaleH4r6C3szmxbZltgGekRs0jrRsQRpv89K6fA9bjyDvOGvAIrhD3PeSSnfRz0DdrbPfbopUMEbcLrLMeR2gd2tR43rYzZYBdef0UPazalesucHZ7JS9cMoOqqgewCBm5zpOndXNiUB2cfipQ3leQ4n6D3WOTDqWUDMXZ1IO2m2YGNduXxroMD1prW3KfagNU1+eR+Y8UF43iuBu2rptXEysIEb+RHdHnXR4XERTR9xhsJAA0WUozlSw20g+A/uKsAZgCloPAK9V6P8Iu4jN0ShsqjQtB5EhRz3HnWPjMXHA4B968D81TdC9+y2+Gehl3ED99NsEmA38RX+GBssA61Qm6vHGahonnx/2n4fDuDrOi0uH+g6Zmz3DlIPRlY64iYnlG20a98VRk61I4DKAOb119k8YUFxzH5JN/RE5rYshn0Mkuo17GWNNdJFSQ9ZLr7leNAD+aikwxIpvlIY3C3LLhbqldNCDprMkfqO2tLD4mKcWw/qs6XDuj0KkeOW0uqHYCAAloS2up60SY51KW+nREWDmlbna3QefC1PTTDvcS0uVSSOqSOuXPIDkvyAqOCVsVucdFZwGHlmlDWD5/JeSxNpcOdDmcbudlPYq8z391KyR+K30HHPzK7OLDxwD0DVV8LwN3GXggYxIz3DsikxmPf2Dc+ZFiV8GCizuAHCJZgwZiV7S/6MLbUJZUsQ2VhmCsTMyZgHSNu2ufZ1h75D3CAPkVy+LhdM4vJs/ksnjGAvWG/eqQp0BB0gbz8IrTw2Lin0aaI8FUH4R0Y1VVnEjIwgBTGWCdCOe/wqyRqqbmm/dVYWbji2o1Y6AmNCDm63KN5pJZGxMMjthwp2Ql5GVMD0etol1b2JW3iLdwBbcgyXiASfkK0MH28S1rrq/v8AuWkcLI0ZnDwPGi8djsZqVIGZXYNGvIa1KyIZiAbHKkZhnMJDtNPKptBrhFtSMxaNSF07zy/4pZHNiaZHbUpQyja3T6BY7pRba3BOvSZpTKIkz/xWceuYQMz2flWqkqivbcE9DGwbBrN6WdRnJAnozJzQTpv4QK5rH9UfiwGvbW9UUEFd9IfRW3ck53c5MwGYIGkQdSNNYEVBhMe7DuGUj51aUOdGCG+QvPYL0PxVt1U22GcHI8q2WVM545iP1rZxfU4ZYtDr5GuvyVftnMHELVv6Mw7CfnW00igraY4h6HtirovZoUYeyoQQGZ1sqYDHQb7686y8f1T4ed0YGt3Z4+SQkPhDK2UvsFrC4PEBwvSJhrmrAatDZBqYYyRuNc0d1YXedicW06kFw0Ucbf5SsrhnQ4zDpYtWEfEWyHaSNkHWUsJUg69sz5ek2wtvSq2rZQOY+GQt8g7hdxTKLL3FW0rQrXbTPctN0i/4VYKWjq+xqNzGlZbcE+KTuSvzMFmuPb5BX3462lsYykpizxmQitcLEqFJmJOTY/X/AA99cTNAHPc5raF2PYWqnqTeE4ypdmzATbKuJ94tlJ7YBGvYKgfA4NArzogZhqVAcSBFwM82xa0E75TIU92vxy07tVRA1tLqQqLPHARblydAu8bg6GPH5052FIvRBDgm8BxlemRswBTMGE+0uaFHfGvnUb4XNboPkUgLtyl8T6J/ab6XFvzIl8wBCIsKoBHdv3g9laOE6qYIe1k/tr7proy8Vanwb0PtYe+xxCAg3AbecK5ABMtnBGhlerGhOuaAaTG9XklY1jHEaeqtB8q/vamADQGrUs4yzhrt02LIthmAaNJho8IPzNZz3zzAZnkjxaTOAdAs+1xH94qi5+7JedTpmBmOzYeBbspezTbI10TbKSsccATRyArNA7BMado7u4VM7DEnUboDSmPWwLqAwUq+ZSTyglhPYZHlUfYIadPCaM26w/8AxBxC4kP0V0m4hX91IChHbr6zObMwkCdCfhs9JEkbSXt0N6+fotKDpkso79WOD+9llv6GYvoVLrbRbjnNkOfVVbLcfKSQpIIkaDMNKsDFRG3NN1te/vp7LWa4gdvKG81t7Jvg2PFhVe5cuOQgFtbkF0Vh19Rv1s0Hsy9lJiIX4g5GDTyosPEIwXULP71WVxNeuTM5tZ8dv7760sE70VWykct70VxwtWmXMQWcErMTAOk7jQfqaw+rtMs400ApYuNcXS1wti5xhWWM3thSGJ1zygB7vZPmayhhy3x7fRUvVtSa4/g/ttuBeKsqwqAAhrkhATziNO+e6pMDi/hH5nNv9Erhm3U7Hoj0AU3DnWP3hEFRAMoFO07Se2rU3VnyAgCr2rf6n+yrHB08O41T99MNaOHKWRnUKQwGwmI8R8zWY2aZwIzH391ZpjaIC83gVDIWvmzHSSQXuO7Oo6jG3miZ6wGVhJOxrum4b4trX4dxYCAD7EKzFjcjcsgzUug2cJauXMXhltviVDIYEgDcRAAYmTBjfy2o8rWijVb+6pyF0rz77eyv4AuGODw1xrKNeV36wCyhS80KxG5AymdtAa8/6pNM3FSMY4gHWr0ohWHt7XoO4WjxPjmc5g2VwHXc7FiNfAT8RWYyF382qYX2kL/Fwr22LnO1o5j4CAuvIf1NSNgLgQBoCkIcdV21xtRBJmDlOYz1TBPjMfr3UjsMb0HukOYK21xULZtQ/WQMVadww0B+AI+IpphJedEWRoUvf9pvE/Ou5bsFYC0MfisQhU2wGQWrJAkgz0KBjt3mue6vDC/FOs0VNDgnyxB7SvNY9cRiQxlFkp1XO5QhtTtBIEim4N0eDka6rpSf7a8sNnVJJi8S1zFXLJW0bLde3YXOOqsMyKY1mSdorqY8fLIMzR6aujurUHR8OcOXyOINkafv3XOFNfxYRjcF1kDNLqrBluEg6AZswiddPOar4jq0kJ9YFEEacpr+jRtDS11g0b9lLDcCZpPSQykwSIHwrDmxLSbrfhSnAx1QVj8Au22zKZzCC3nvy8tqi78bxR8JkuAzUG7K/Dej9xoDOxEHUbEHUgcz40108Y8J7cBGN0tb4BLMA5GU9XMIH/fx7KldO2rrfdKcEw3SsbgN22wuIQ5jU8v00juphnje3IdFFLgLaGtWrw+5iwTGQrEaHfQyJjeSfD41UkjgrUquOmP5UcTj8TduCQqsknrTEkDTuGnOhmGijadbtDOnSH7RS1/DYsqNVO/WXXSdjpqNviPOVvYtPHTXeSqMPwO6xnOdTOmynbc7+FSOmjA1CnZ09lepU3fR/wDeFAzARzHOSde6fnUgxAy5qUpwbL0V9r0ZcujZw0HU67AHs8p7+VNGKYBlpM+AaG5R9VtcB4vh8W1t7uCW3bstlVVQs7XIzMWiTlB5EnVxXTxTQv8A+IDYAjgfJVHQzQi2nfTfws7jXEA902LZuG09yehLqJU3FABTdcpbb3UntrLxMeHbZjbTxdk3v7K7E+XRz9qoVr95Xm8fcLMCSDmOijYKDH9/Gp8M0NYQ0VQ1Pm1M5U8SuTcMbToOwECpsGyowTukcnOH8MzqpDMJJBjwEeGlZ2LeGyEkKI4djzZWhc9GHK6OGyxlA8R2c/7iqAxTAdt034EAGtym8J9rXKFCAgiddRAgH9TrUD2QHUlUz01/gp7iXEcVlNtlHWBAYExJA127Z074qGLCw5g4HZB6dIHb6JW5ZxRDQbZ6oAA3nSDG4Ihfw1M0QNdZvdP/ANsN7rLaxiluqA1u29z90Ggc5ZneVmeUjl46dPhequflZGBQH09vuS/7P3JDl2399AquIY+901u2cSmLMgkEZVOUyVcjUg/PlVmTqEjNfA3oKTEdHhhjAJOc7Cxp7laWGwOJDXWHQgXSXNpdFByhQAsAroN+enjXOdQxcWKlzkV4/wC1Xb0x4FWqW4ZiGYZ3II/Efr41AHxNGg0U7OnD+ZGM9HytsMWfNsOcCZidqdHiGl1AaKf4KMCkJ6Nk6C5odSDvPfz8u6g4poNkJBgmZrVScGvABC2TLqO0+A5z/Sk7sZJdvahbgLdbivQXvabxPzroxss0iitjF4TMEJBg2rP8R1/coNB21znV5MuMcPK2eni8O1IjA3RGUlF5AkMf12qh3oz9rUq5R8LyXqc4S7bAxIXEOGdm1VXhhmBVQ0s0mNpI35V0eBndiCS2mtFAWoWyvgLWNaTf2gBd15I5916TgXCES11EChoLFWMFvCdPDlWFjMQ4ynMdrpTkCyQK9kyMBcEZCUTsY5ifgdqi7zD9rUpKVq4Zlac2aeRg68gI0+FMztcNqS0izgySxKkTvLR5gaUOlAAoopVHh7j/AKZKrP8AEZnwB2p3eZ/NqUlK0YZlOYvM6EGDy5RoPCk7jSKpLSLWEJYkqRpBJbLp3gaUjpQBVpKVTcPcT0cqJ1JMz4A07vNP2tUUrPsrghi8nSRpEdwHsmk7jTpSWlJMKxecpB7Zy6eA5UhkAbuilU/D2E9HK9rE6fAHenCZv86SkPhnUZjcHVHOIjXUgbeNDXsccuX9UHQbq3BcRu3MLYSwHw8jO93q57hbUkZgQFMk6gHbsrpsX1aDD+mHUihRGgA8fNZMWDfIc0h0XmsbdzDo3sq961KHE2s0tIPUL6ZjqJB2mDvU8+Phnga/7LtDR/E/JOw0MkchF6JWx6L3HEsAumgnYD+tZzuqtZ6WG+VoCMqnB8EZsQLbjXL5xz8oqSXHhsBdGfP3JA3WivU2eBdGT0QIYjUzCj61iPxpkH/J/lSBtJgYK5Am5qNeWviNzUPdZegS0pXLDNllSe+conuO9AeG+UtLt7h5zSobP25jA8TzobOKo7JKUEwNwiGuc+WX9RuR3UpmZegRSp4nw7p7RtuuYMIzCBDciDqZFPhn7T8zShwsUvGcPwIUXsEDnuZ3uW0Rk/6iWwqszM09Vp6p5EkbV00uILYGvfowj8ff2VOHsOxEgqjVC7P3e/uvcWcFdKxcuQTExlGvMd4rl3TR36QrgBrVSuWWKwRm7SIUee4puYA3slpSvcPkLKtmGwDHTxM6Chs1HdFKC4G7qGuR4QI12zHWlMsf8oSUutYbKVjNGmgA05Tpp8KQOF3sikjiPabxPzrs2nQLm3blest+xa/0rf8AtLXJdc/81y2enf8AjtXSKyRorxWTjPR+1cuJdYHOggMGZTEzEoRI3gHaT21dhx80IphSN9Lsw3/e/Kc4dw9LKlUmGYsZJbrNuZMnlUE+IfM7M86pxJcSSmiKhCFR9mjaPiAfLaKk7nKbSuVajJQF2hKqThxMjyIBHlT8/hCsRY/7RTSeEKVIlVLYcTI8iAR5U/uaUmqxFj6AQKaTaVTpELL47wRMTaa07OqtE5CBIBmDIMg86s4bFOgfmAB+ajkjDxRTPDMH0VtLedmCCAWiSOUkDWNvhTJpe48uqrTwKWRw30Qs2LrXLVy+ockm1nBtmZ/hK9+msjtq1N1F8rMr2jTz5UEcAYbBK22w4Pw8D5zvVIPKnUfsa5lcgZlmCBG/zpe6cpb4KExUaVV3bAbX6fr204OISIS3HZ8BFBcClVlNQq7tkNTmupBVd3CBkZGjK4KmBlJBEHUbfCnNkyuDhuEiQ4f6M4azdF1EPSAZQzO7wD2ZiY7POrE3UJ5mZHu0QWAuzHdal20G3qo1xCUhcS1HZ4gAGlLgUispqUKF22GGtK1xCFFbMdnjlE+dLmtIvMYn22/zH516Az7IXMu3K9UtwBLUkD91a5/+2tcp1tpONfotjp5Hw7UdKvvL5isnK7hXcw5R0q+8vmKMruEZhyjpV95fMUZXcIzDlHSr7y+Yoyu4RmHKOlX3l8xRldwjMOUdKvvL5ijK7hGYco6VfeXzFGV3CMw5R0q+8vmKMruEZhyjpV95fMUZXcIzDlHSr7y+Yoyu4RmHKOlX3l8xRldwjMOUdKvvL5ijK7hGYco6VfeXzFGV3CMw5R0q+8vmKMruEZhyjpV95fMUZXcIsco6VfeXzFGV3CSwjpV95fMUZXcJcw5R0q+8vmKMruEZhyjpV95fMUZXcIzDlHSr7y+Yoyu4RY5R0q+8vmKMruEZhyjpV95fMUZXcIzDlHSr7y+Yoyu4RmHKOlX3l8xRldwixyjpV95fMUZXcIzDlHSr7y+Yoyu4RmHKOlX3l8xRldwjMOUdKvvL5ijK7hGYco6VfeXzFGV3CMw5XDdX3h5ilDXcIzDleWxJ67f5j869BZ9kLmnblYR4pfGgvXYGgGdtABoBrV17G5jp5VZrjQ18Lnra/wDfXfzG+tN7beAjM7lHra/99d/Mb60dtvARmdyj1tf++u/mN9aO23gIzO5R62v/AH138xvrR228BGZ3KPW1/wC+u/mN9aO23gIzO5R62v8A3138xvrR228BGZ3KPW1/767+Y31o7beAjM7lHra/99d/Mb60dtvARmdyj1tf++u/mN9aO23gIzO5R62v/fXfzG+tHbbwEZnco9bX/vrv5jfWjtt4CMzuUetr/wB9d/Mb60dtvARmdyj1tf8Avrv5jfWjtt4CMzuUetr/AN9d/Mb60dtvARmdyj1tf++u/mN9aO23gIzO5R62v/fXfzG+tHbbwEZnco9bX/vrv5jfWjtt4CMzuUetr/3138xvrR228BGZ3KPW1/767+Y31o7beAjM7lHra/8AfXfzG+tHbbwEZnco9bX/AL67+Y31o7beAjM7lHra/wDfXfzG+tHbbwEZnco9bX/vrv5jfWjtt4CMzuUetr/3138xvrR228BGZ3KPW1/767+Y31o7beAjM7lHra/99d/Mb60dtvARmdyj1tf++u/mN9aO23gIzO5R62v/AH138xvrR228BGZ3KPW1/wC+u/mN9aO23gIzO5XTxW/99d/Mb60ZG8BLmdylXxTkkl2JO5LHejKOEtlf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3" name="AutoShape 20" descr="data:image/jpeg;base64,/9j/4AAQSkZJRgABAQAAAQABAAD/2wCEAAkGBxQTEhQUExQVFhUVGBwaGRQXGBkXHxoXGBYWGBcZGRcaICggGBwlHhgVITEiJSkrLi4uGCAzODMsNygtLisBCgoKDg0OGxAQGiwkICYsLCwsLCwuLywsLCwsLCwsLCwsLCwsLCwsLCwsLCwsLCwsLCwsLCwsLCwsLCwsLCwsLP/AABEIAMoA+gMBEQACEQEDEQH/xAAbAAACAwEBAQAAAAAAAAAAAAAABAIDBQEGB//EAEcQAAIBAgQCBgcFBgUCBQUAAAECEQADBBIhMQVBEyJRYXGRBhUyUoGx0RRTkpOhFiNCVMHwYnJzs+Ez8QckJWOCQ6Kyw9L/xAAbAQABBQEBAAAAAAAAAAAAAAAAAQIDBAUGB//EADkRAAEEAAUDAgMGBQQCAwAAAAEAAgMRBBIhMVEFE0EiYRRxgTKRobHR8DNCUsHhBhUj8TSCQ1Ny/9oADAMBAAIRAxEAPwDS+33/ALQbSX2VVw9jKgYgKfswckwJ6xEA9o+BvgRNaXvHkqOMOdQHC8/iuPXpYDi5t5WYEMykggtCKmUToAcxce0BBM08Rt37f5pCTskOKek2KtAG3xjpZYqQFCwAubMQM2k9Xy+EjYWOP8Ok0uNbpmz6SXXtA+uHt3MiMyuEIzMgLIsAahtPhzNNMIB/h6fVKCSmn4pftuRc43OX+FRbVj1AQJJYDU677HnoG9tp2i/NFnlUPx27IC8dO7DVE1y5+sNYCnKIk/xDXWndpv8A9X5os8pfhPpRfcTd4q6GbcgtbWFf2yOq2cqYEdXmTG1K+Fo2j/NIHFPYj0iK28y8Xus4RiUzWh11jqhshJzagQDJ7BrTO1r/AA/z/VLmK6npATm/9ZuCGcBS1vUdKLdo5ujgyqu5GkZkkgSaDFp/D/P9UtqvA+kjNbRn4veDnJnWbK5cyWy51UlgpZxoJldjBNK6EA6R88pA4qdz0hIB/wDV7zRMBWsAkdKq/wAQAEIS0EjNyiCKQRX/APH+f6osrz/E/TbGpddLePd0UwrhkMiBzyiezblz3M7MNGW2Wfn+qY57gdEr+3mP/nbnmn0p3wsX9KTuPR+3mP8A5255p9KPhYv6Udx6P28x/wDO3PNPpR8LF/SjuPR+3mP/AJ255p9KPhYv6Udx6P28x/8AO3PNPpR8LF/SjuPR+3mP/nbnmn0o+Fi/pR3Ho/bzH/ztzzT6UfCxf0o7j0ft5j/5255p9KPhYv6Udx6P28x/87c80+lHwsX9KO49H7eY/wDnbnmn0o+Fi/pR3Ho/bzH/AM7c80+lHwsX9KO49H7eY/8Anbnmn0o+Fi/pR3Ho/bzH/wA7c80+lHwsX9KO49H7eY/+dueafSj4WL+lHcej9vMf/O3PNPpR8LF/SjuPR+3mP/nbnmn0o+Fi/pR3Hr1noB6W3LpxBxmMuFUVMg6TKSWZg0BYLaAeFU8ZE1gBY1SRuJ3XqcRxm3nGTGqFnY3XfMOpoGW6An8WrA/pFUvV/T+Cl0SA9If/ACob7SC5sOzMcSAVuBXKDo8+skLy000OaVeQc1ZePCQbJbEXCWYkkkkkmTuTrUR3Sr1lzDubNk20tluhXVlUkkW0CiT8fKnSXmPzKRlZQmMNhybRL2bS3IMKACJ1yyY8Kac3unaJJ1vCIw1oySDISQNMpMEDXWezTeNU9SNExw/DuSRes2gABDKqmTAnn1YM8jPdsV190mijiMNcznJatZRrqqagZdF5lj1xrlA0M6QQZvdLor72G/dStpOkgdXKnbqNdNp11+NIcyTRKhb38rZ5yertpA339rXsAOk5Qvq90aJkYU9ECbdvpNJGRBpmGaBJE5ZgSRMa0er3QKSSpf0P2ezzBGVBqCAD7W25+PcMx6kuieTDk2iTatC7lMAKIzRIHnp8J0o9SNEmlu90gBw9nJmIkBT1ZBzGYjSe3woGY8o0Wt9kt/dp+FfpSepJoufZLf3afhX6Uvq90uiPslv7tPwr9KPV7o0R9kt/dp+FfpR6vdGiPslv7tPwr9KPV7o0R9kt/dp+FfpR6vdGiPslv7tPwr9KPV7o0R9kt/dp+FfpR6vdGiPslv7tPwr9KPV7o0R9kt/dp+FfpR6vdGiPslv7tPwr9KPV7o0R9kt/dp+FfpR6vdGiPslv7tPwr9KPV7o0R9kt/dp+FfpR6vdGiPslv7tPwr9KPV7o0R9kt/dp+FfpR6vdGiPslv7tPwr9KPV7o0R9kt/dp+FfpSepGiPslv7tPwr9KPUjRH2O392n4V+lHq90aLwPFf8Ar3f9R/8A8jQktI+lLfvk/wBCz/spXa9Ka04eyPJ/Nc3j3ES6HwEovDbpMdXMN16W2CPFS0g9xpz+pYFn2nNH7+SVmBxb/stJUDg3963+fZ//ALpP9ywP9Q+7/CQ4LFjdpVWItOhAbmJBDBgQdiGUkEaHY8quQvhmbmZRHyVaRssZyvsFVZj2mpu23gfco87uV3Oe00dtvARndyuZj2mk7beAjO7lGY9ppe23gIzu5RmPaaO23gIzu5RmPaaO23gIzu5TNrCXGUsokAFvaAOVZzEKTmYCDqAdj2VXfNh2Oyuq/kp2QzPbmbZChZsOwzDRdszMEWezMxAnumaSbEYeH+IQEkcU0n2bKjftuhhgwPYezkR2jvqSN0UgzMohMeJGGnWFFgwgmdfGnARk0AEhLxqbUcx7TT+23gJud3KMx7TR228BGd3KMx7TR228BGd3KMx7TR228BGd3KMx7TR228BGd3KMx7TR228BGd3KMx7TR228BGd3KMx7TR228BGd3KMx7TR228BGd3KM57aTI3gJc7uUZj2mjI3gJM7uUZj2mjI3gIzu5RmPaaO23gJc7uUZj2ml7beAkzu5RmPaaO23gIzu5RmPaaO23gIzu5XGcxufOk7beAlD3cr01/2m8T8686f9orrwdEh6V/8AVX/Qs/7KV2nSf/G+p/Nc31D+MPkFkYvgNzE4290TpbdLt5s50MC88nMOwa/TeuI6iWsia5wsEkfiV2XT5S263pd436HmzbR3uAFbgyAMbq3UIVi4YhcpJzH2Yle8VRwEokxIY3XnSqr90rU8jjAST9/n97pvHf8ATw3+j/8AuvV6N0v+G7/9H8guG6n/ABh8lw4AgOxZQEyydToyK8gAS0BhMdtTHHN0ABs3p8tExuBe7yBpasfhbS4U58mkqlzV8pcqJURAG7QNYneIx1FlAkEX8trq9+eE7/bn+CEv9m1uAsALTZWMM2vSC3oFBJ6x7NqmOLGRrgCc2yiGEdnLCQKXMRYCm7DBhZbIxAYS05QFDKC0tmXQfwmYEEozGZsttIzbbfqnuwLgD6hpvrsqatE0LVJMjCdZwzBQt02pyu8uC4MC2rGItuZjYVVfjAGhwF2L8DT6lW2YNznFtjRP27VxS9pXtC4EYKcjs3RpcugBLoHRqGuLcKhjqSO4VnSSwSESEOokXtV/LfbelpQxTxNyjLYukhxvE4RbK2nbIxs5kuhSXVOiDRbYtAz3Huq0DULlOgAHJdWnxRxkgAsAgD9/Lyt7peHgOGaXkDf5+5+YOw8qnAJaXCkWXLraI6MsBozWle+o1MqjMrdxuNvOmn0PEYjtSBwof5/RZ/V4IBJHl3rUfv7/AGSeDvMbgEk5yA0neTue8bzWrG4tcC3dUJGhzSCma6ILDKKVIihCKEIoQihCKEIoQm+GYtbTFmti5oRlJiCY12OtVsTC6VuVrqUsUgYbItaV/jttyCbCzADE5DqD3prIABnXsK7mmzASMFCQ76b/AK/vzanOIaf5VG9xm1BCYdNoDsLc7DrFQmUGROlKzBS2C+Q/IE/qkdiGVQb9dFXd4vbL5hh7ajLly6Ee0rE+zvAKzyzGntwcgblMhOt3rxXP1SGdt3kCW4nxAXcuW2tsKSYWI6wUcgPd/Xzmw2HdFduu+fqo5ZA+qFJGrahRQhFCFxtqQpRuvT3vabxPzrzd/wBorsRsmeM8JW4yMWIPQ2tBHKyldR0/EuZFlA8n81x/VcS9mJDAPAVJwtjpOk6Ns5cuSLrKMxbM0QJAJJ586gOADmlpOnFLWg6nI4Xlr6q/FtauGblou3SZ8zPJ2AySV/6ek5dpquzo0cYIY6r10AWkOtyhwcGjQUP1+azcVw9GyBZVUXKonNpmZtSd9WP6Vr4JnwsfbBvzqsrHTHFymVwonjZL+px77xERJiCwYgCYAJAJHMgTVjuNu8otQhzw3LmNKfq06/vrokkmHYSSIJMHUxI8NKaSw7sH3fVOD5Bs4/8ASle4ezxnvXWy7BnYjdTsTrqqn4CkZ22atYAldLI4UXfgFX6pGvXfU5jru2plveMknXtqTujT0jTb2UZBJNnfdHqhfeP6U74g8KLsje1bh+HMhLJduqzTLKxBOYy2YzJkk79tQvdG9oa5oICccUY3FwcbVtjgkW2QXrwR5LKHaGJ3La6kyZJ3k1E57MwOQWFnydaxDSQCu3PR6y6hLqrdUeyHXVZOuVkKsBMmJjXaaq4mGPEHM9uvITYetYiEENAr3U24EugVsiqOqiKqqvMwo7eZ3POangcyFmRjRX5qCTrEsjs7hqor6OoNjBO5Cj+x8IpGPax2YNSv6zK4VWiru8AUfxt+lWxjHHwEkOML9wqG4OvvH9KkGKPC0omh7bXPVC+8f0pfiXcKXshHqhfeP6UfEu4R2Aj1QvvH9KPiXcI7AR6oX3j+lHxLuEdkI9UL7x/Sj4l3COwEeqF94/pR8S7hHZCPVC+8f0o+JPCOyEeqF94/pR8SeEdgI9UL7x/Sj4k8I7IR6oX3j+lHxJ4R2Aj1QvvH9KPiTwjshHqhfeP6UfEu4R2Byujg494/pSfFHhRuaxu5XfUo94+VJ8WeFAJI71KPUo94/pQcUeE5z4wLBtO3/abxPzrhXfaK7NuwWjxF4Nv/AEbX+0ldLgG3F9Suax2GEk+Y8BI1fSgADRFCEUIRQhFCEUIRQhANImvbmFKxLkU0tWfNgi46HRT6em5FEOnvvdStXKRzSq2Iw79irXvUwNVRmGLgb3XRd0oypDhyHUEu9ypA1aMOGcqWapAFqRQ5RquUqnApFCERQml7QatFCWwikSBwOy6FotRumANBBFCe2QFcpU9FCEUIRQhFIkOyvtio3LFnNWmTb76jtZffIOgUDaotPM4O6QxPtt/mPzrlHVZXp7PshPcT9q3/AKNr/aSumwH8L6lYuK/ifQfkk6vKsihCKEIoQikQuqtJahlnazS1Ytqml6oy46/SFw2uylzJ8eN09SGt0BydFiwSbVdOV4EEWEA0JHsDhRUs9JSq/CNv2RnNFJ4wzM2yjSqzoNkUqEUIRQhSRSdgT4Uxz2t3SiPNoAq0uBtjMaeB7+yhr2u2SGLISCFOacmGNpRNFJvZZwuTQnhoCKVORQhFCF0CkUUsoZorUt0wuWdNi3EEJlLdRErJkmLgbU5pFXyHdcbUUWlGjtVl4n22/wAx+dcm7cr1Vn2Qn+J+1b/0bP8AtJXUYD+F9T+axsUR3PoEnV5VkUIRSJC4DdFKgOB2KnbSTTSaVbEYgMbomrKRpULjawJ5c5zK0rpFNVVryCCoi2KW08zEoKCi0okdul7lupGuWnBiHikuRUi2WvBRSp6KEIoQihCKEIpEqou4/E2xcGHcIHUqSUz5mgdT/Bo2YtqAPGDg9WndGQ7Sgt3pcDXt3orNucP/AH9hmvXirsZYCJtoJl7ls5CVgjLJjN4xSwM75SXHMCNL2B8q5ioowMoAPn3C1cbcH2s2sIj3beUs0NJUDY6nx/SteLFOYQH63v7f9rKnwwf9jQqOExK3EDrsZ37QSCD4EEVpRvD25gs17Cx2Uq6npiKEIoQihCKRBAK6DRSifC1y6HNJlCiOEjIorouGjKEkmEYRQ0Vy3tKjLVkzYMh2yTxI67f5j865Bw1K9EafSFr46zPRn/2bX+0ldHgXVH9SuM6rijFiq9mpG5ZirzX2o8Njg52UhU09aYcCLCnbFIVTxT7ApXramoi6lkOxBZ5tTNqNqTNe6j74k+2p2zTVWlBFKdCiXCOw0J7HACiF0UIdR2UHAg0BSMLrCWcCpRa1IXSWqTUgWvEXkepcpVIihCKEIoQuOYB8Ka4mtEoFmli4PpUv/vGtOb1sXFtqQ6GVQBZYHK4IBkqZynQVzsszWMe/EO21/wAfotxrHRNblBrlauM4ziME9y9iDZv3UtZFRXIW0GAlYCKCSI17KxYOsxTOyNYaPnwpnek0UhgeEdDbCWnNputmZABOfRxlOwjQbwAN66PDfDYqMGCTbXT+4OvyWd8W+Nzi5oN8+PktHD2QihVEAaD/AJ7612NDBQWe9xcbKsqRNRQhFCEUIRQhFCEUIRQhFIUhaDuo3/abxPzrjHbldIBotzE7Wv8ARtf7S1v4P7B+ZXAde/8AL/8AUfklXWrYKzY30lza10qTMaWg3FuazVdFqjMmOxWgBV1k6RTDuqU+rrVlIoEvxDFi1be4wJCCTGppj3hjcxVnC4czyCMeVdw9Hu2+kXo8u2YOCrEAFsjbOBME8iCOVQtxUZ5/NakvRXxk2dPHi1C6SP6QQQYMaEb1YaQ7ZURhizdUm4RUoaCrMeHY8HVQ6SnZaU5wgaeVWTTgtCNgGhAXKVTIpUIoQihCAJ0AJPYNaoYzqOGwguZ4Ht5P0ThHI77IWzwzC2Db63XuHqxMAEgGNOYEV5b1HreLxExfncB/KBoAFrxQRtbRGqxeJ28PhrNy81pVzhxqBmLKNM3ONW293xqGOfE4uXK55cbv/KsB/pynbYBJ4zgbjB2b1x+lvqVvrZ6LMS4YMLTuJa4MoKxpOup0rSb1JjXDDRgBvk7e1pRVX5XtuKdDfQOFC3MuboyQDl7JGx8KwRO6KTPCcutWNk14Y8apH7Jh+i64ZHjMGnWG0BYbdnnVqPq+ObN3BI4uv6H2pQ9mMtohYhBESInyMdh5ivUOm9Zw+MY0B4z1q3zay5IXNO2iK2FCilQihCKEIpEhIG67lotR99nkrkUWnCRpNWuGhPC5f9pvE/OuMduV0g2W3itrX+la/wBpa38H9g/MrgOui8X/AOo/JLuKtrIYQNShEigm0skhfuguBRSBG4rivRSe+N21Lgv5SCIPjqPI0GPMKKngZRzV968b6V8ae/ieiWbKWR1jaLIXcqp1I5AFQBpGvw5vqMzo3GMONBepf6S6PBimiZ7P2EpwnF3UNkz+7UFbiZXVbQZlVRLEgn+IQNh3mJMJOInNIdvoR807qnT3YpkrXQhpYC5pAo6eL8r2grpqXnLhpsg0IaB4CjnHZS0rDMO9xzWoTTqV4Ri7K5Qn0AilQugUijfIGC1wimudTSRqnRva/YqvC4qCFaRJBhTvr/EezcRXj/UnSzTvkebd+XsPktpgAbpsp8S4mpxKKpCiCwjllEKB3nKKqMhPaLiPZSlpouCWfiith7rOydVWYF1zQM26gn29d/GtPp8r8JN6Gg3Q159k5tqHCuKNbt2LbmHVLQ32gHID3gETHfVPEwB8j3t2JP8AlN1VlnihHSqSMwaFbeOqyHUd528KY6DRtDRFEBctcV/e2Dmk3F56xB6s92n6UGA5HUNkgad+E7xHHKWbo9A8EJ/D7M/AyD5VHA17CHXRB38hI6jfCqtEwJ3r2LASPkw7HSb1r7+/13WPIAHEBSiraiztQBQmulaF2KLUbZjeqAaFJTJBSmt400tVGTAA6Bce5NAaApocIGDVRpSpHuDdGqu/7TeJ+dcY7crrGjQLVxza2/8ARtf7SV0eC/hfU/muM6sy8SdPA/JVi6Ks5SsMwOJXekBopN7JaqWanAUrbGUNlPCYRnJIICr7ROgA+tYvU8f2PSHergV+Nq/DFnN1on7+FsIydYkMdi0f0msI9VxjwacrXYiaV4r0t9GLtq+9+welV2yukNmQ5BrCAl1hRtr3cwgxHxLv+U0eV1/QutswDO3lurrVS4ZgsRiLVqyzqlvMS0246q5esr5ySWkDVREGYIippiyJnpddbfqrOM/1K45wWjM5pG/K9eOHi4VNrqqZDZjIDA7Dmafh+sTQAiT1cWuEdhw8jLos4iusw8wlja8CrCp2WEhQYVYCnjcSFEii1ZZKRuuUqkLg7UeFIJSWoZMS1oVyWqYXLNmxbnApfjj9HZZh3D8TBf61m9SxD48K9zN6r71J0d3dxQaf3S8Pf4qywZJDKDM81J0rg2wB1rv2QWk8fj2a4GUxHsxyB5f321NDB6cpG6sQw+nKUumMfVf4TIK+PKpDCL21/unmBvCn6wuSpkysR/8AHakMDRYISfDt2UWx1yIkjcnvJ50pgAOoS9ht2u2sUwdTMFYC67A/8TQ+EBpBG6HxDKRyvZ+j3GGH2k2ra3GFtgUZGeGhejVY0XMS+vKDPKZsGG4dvrbqTv8A2Vd2BGSy7XjT96KoYpsPiGF4C3auJmXrZlVxBuCQNJLH4iunwOMDvVsw/Z/fhZOOwuQNDNXeQtq3dBE69uoK6bgwdYrXEjSLCw5g8HKRS5g8VbuglGDAGJHbUUOJjlvIbrdR4uCfDECQVeo90xlqa1U7jlErQVKyQVqnOH8PzdZyBbmCTp+HtNc31LqronZI3+ocAUrcbnO18JsYCwLgt5iSw0lhoTtp9ayj1bGkXm0Bv9+yksXVqnEcLAE23zmNiAJ1jQz2/OrsfX5s/wDyAV7KKSLNsVk4j228T86h31XVtIoLdx9hejt3CGMWrWYA8uiXb4fKo5cdiIpnMjfQXPY+JhkzHgKk8NLMMjDI2oJnmCQCPhFTx9dlZGGuFuB35CoOwoJsbKnFYNre5BneOXZPd31o4LrUczi2T08KCbClosaqgKTsCfAE6Voux+HYAXPGuyibG+qpOWLNwWmgiG2Q7kiTt2EAiuT6lPDLPmjHzPPur0DXNZqsfGXc4BGrO7b7r/EB47/KoBolq9VVhOI51ILES0g9+UjXv1+dKWapXAt0TlwviGQL1XVYM7MBB+etMoRgozZjSu4XiMvRpyRiz3CQAd5/oKbI0alK13hX3sL1DdQjoy2i8wCYHwrb6X1OQPbh5NRsCoJoRWcJWK6lVMx2XctFpO7R3XFXtoJ4UksxDaai5iFQokMz3CQiqMxJAk6d1V5JQ06qtFh58S49vxvaS4XjUvJfa6z2LtuQlomYI1XOswZGpnt7hVUTSOogfNdFH0uCOPI+nHyRz7fJY93EYps32oA2UBZxaGXqhA3WE5j7WwMdXtqCV7wP+Si3z8lZwfS8LGS6Ow8bXrr7Kn0xwOF6j4dTaICK1po/eMy5iyFSRsUntkVkSRwyAluhH0FcfNdBC2aNzQ7UH7/+liYPhjF2tkENuNPnVIzMiZn0ItaWXLdpq5gVtpLg5zqF5abmefZQzEOmk/4/sjc/NPaWOFjVQT7PAzLcmNYI35097MSXEjKlpvlSwmFS4CBIfXLzkDkR2x8qSeWSJwcdR5R6a1VV/BNayMyZiSpyHYgHae+pIMXHJISAKG9qvI3uxkM8+V6jhXFbBv4rE4nDBSwCKGEhNDlgKNDEePbyrZw8jZbex2xGvssLFs7ORhFEg6E+Qdx+CTwvE8GcLdzMOke7cIUkaW8oyALuuoJ7BNSxSMzEAiuEx8MuUEtPzU+H8LxJS3dN4i6oXKjjMotrPRo3OROu/gSJqdmGc5odde3t7rMf1Zkb3RhgLefIPIK2OF4Q2w5Zgz3HLuwEAs0bDsgCrUMOQe5WPjcQZ3X4GydapgqTM3lcAJEgEgcwCf1FVZsdh4zke8AqcRuOoCeuLct2hJBynNlGrBYCn4iQe6K4rEPiknc6MUCtBoc1gDlg4u7lylTJVM5Yb6GDr5A+FOA8JGtJ2UsPj5VddVmByMspj9I8qQs1KQ23ThW4g9dvE/OrwBpda3ZO4/iAV1QiVFmyTrG9lNfnVbFMuUkbrnscSJfoELjiQy/w7gj+ETCGO4zVUxa2qnc0pSwGOa7cUEaQEIG7A+1ryAAodGGCwlDy4gFNYjGpaUFC2S48GeWURAO8GKaGl+h8J1gahI4/Gy8KTPUgjcMACPhuPjTmR0LKaX2Vk8VxQW4xDaHrKI3kb+I7PGpmAloStjzGws1LqsN4A62UDckf96eQQVKWkFO4zEeyVbLIGkbGII8I1mmhQtbZOlqaXl6OIzFiI5ZQNQZ79aNb9kmWrXow6/ZyDrBGo5sNNB7o279aTCOe3EtLKB99vqh9ds2lxZbLmKkL7x0/5rqf93w2bKCSfYLOOFkJzXoqQ4NX4ZmyDT8dEwMLdCu1OlItI8Zyi30pudE1k50uASVbaMs9adBHPSqmKa3KXE1Ss9PdKzEhsbc2bQjn9F5y+t1bljE3baqFBAF1st1w3WzQNJBLQD7x151hMxYaQXAkDnc/Reis/wBPTFrnBzQ5x+yPst8b8nyvXtiHxN975XIGtIgAIMFMxhkke9IIbs3FTS4KPGQZb0u/r7rAxXUv9pxJilFOHtoQeCvK4pizG4bJLgMj3HQIVbMQqW9YuA6awdAdSTNZmOZFGxkDTqDrzySVo4AjFS93MaqxR09lYwuJcttobiqc+XlkUlp5GAKx2lj2OYNrsX5W26ar01A+9ZPF7DJcZTMAsAYA1BKvoCeamtPAPa5lVqK8/cmRlxFltcJGr6kUrbEH+9joaZI0EUUWNivQyWewSRlCSrEGNJBmO+KwCWxseBuTRCVzgwCgtHgwu/vQFm8CNAQM0tJ1OkFefKtHATGN57ThTgKB023+o4WJ1PCwSYiJ+JBMd61qfbTjlYuPa7jUcr9nt2rbFCEkwAYZttog94M1pHByPYZNPT4H4rVP+oYGyswIa4NfQzO48UNvZbPorfZrJR+sbLm1n3DBQIIPPQgfCtrp8zpIdfGi4P8A1Bgm4XGujYdDr8rWzV9YlJjA21ZjnBKqpJgxEbExWD1yd0cbWsdRv6qzhmtJNjRX3Mcts2rYJyMpYTG7NsTzjXyFcw4Olt53V0HKABskWx4N2ZIh2Ob/AA7MD26R5U7t036JmYkrBxuJyFwTJBjKRyPPvB/pVhoLk+OIkhU2riyrb5TAUDTcc/KkN7J7gRa2sR7beJ+dWxsunbsEr6R3Mt5e+xZHw6BP7+IqOcXIfmsPGNzSfQLPw+PYbmOoNO0dwqIsVN8XHK9ehWzYtXLS9aJJOhIjrD+tVDb3EEpp9IBCy7txcwDZuhYhsjRoCTqPA1K0aX5Udm6CxMcuVhBMRDazqDKMP0qVuynjoiln3bpuSCeRP6bqe/sqYDLqFYa0R6hI4fEEOo5QY7yDoPKpnsBaSrL4wWkrVxrmFgyxGvMHtEcoqswCyqULRZsaJjDNKjWSTGvPvjkOVMO6hlHqK9JwvHOFQKVCs2rEQSARprv2fCq8jBqUwEjQ6LUfiRBZGjKNQIBBBcCPHU/hqIM0Dmp5edikeIlekbo/Z/rzjurr+iSzPi/5NR4Pn6qnKxhkoJS9fVFZmIVVBJJ5ACSa2XuDRZUYhJcGtFrBwyXMaWDIeico1rK/WAtsc2a3rq2YHlGVda5jF9UwxszuLWePf7l2jemz9IiZK1oMpGl/yk/hsqr+ERsTcsXLRYf9Iszhrq32UNaIznqoJA6sSTUJx2EMRe0U2tzqf1+SsRYfqE7BjJnklrrppoD6AUvTYLAX7QVLrFzlAQxl6qzA31Pf4dlU+mf6kwjA4S2B482P1WN/qBkvUZWSBgB88nzqp8U4LfIVuj2hu+AQQNvE/wDesjqPWMPiZM7WFp1FnyDsSp+mQyYJhbd3t7H9Fm4fhGLjOE0QEBVYA5o0GcHQzrM9prP+JhB0J1rWlpCSjbTd7lZnF+AY1yjOoJcTow9tj1lzNq3IgzEdnPRwXUcJEXEk/OvxU0OIa0kyE8BX2f8Aw8xJCklRIJO5g8gPe8ald/qCMXTD7e6lON4aluG+iWI6UqwClRPvT8By5a0mL6zhzGMtn8KRJjWV6RZ/JbDcGxcBwq9UnNJkGSeffERtWQ3FQnTWvkqjpcxrZoXcHwTEZSRbE5QoJObUDQyNx8asQdQw8T7eC6rr5n9Ex8znZRuARfuAVH0d4FfRbxNtc7vnKoeqqwAqxAiNdK6OH/UmEw0PoBc467aLN6vHJ1HF9wCmgUOUlxvCNh8Rh3XqtduJbNldBcDsUJPJnDEEz2rHOpcL1yKWR0sYIa3ceTpd0ro6d8R0x/d1kbVO4GwC3sRaZPbVlPeIrXg67hMU1whf6gCaOi5GXAzQ0Xt0TvELyWcvRrKMsPG7Bogg8yNfCuUBdKcxNlWXAM0A0WLdgk27hJABCFolWjq+GwqcDSx9VGCbWJiXKOSCQDqJ5NswPcdqlbqKVhga4fvZZ2IbOrEz1R8Rrt3ipmjKRStRtyEAeVRgsS2cjYwI+O/9TUkjBltSTRNyWva3/abxPzpoWw3ZL8ZwBv4lURHY9BYJywoAFlIljtufKkxDsjiTyVj4okOBHAT930OXKrJd66xAbKwBGsE6AgRvVEYrWiFTzFN8YuMLKZirSoBKnQsNQROx+YqOMDPooX7LzGIxPUVWho2J7DyJ22qyG66Ia0uOizLuIBUo3ZH0I+VTNaRqFZbGQcwWbi8RlCkcgFYeAgHy/rVhjM2hVyJmawfmFQ+MDsojaJ8QAKkEWVpUohLGk2tG5iInvjTsMcqrBhKqCO1ZYvjUmdhsYgcqY5p2CY9h0AWrgcScsg8tp2H9KhIo0VTlZRpbeEv5jnMsLQ0XtZjIk9kmfKonjwPKjba17wS6JIgpoSkagLJmeYg0YfFzYfSM1ae9jX6lZeJIW6FTriJBYQDAk/5o37NKh6r1ieeAQnTXUjz7K9gcG1ju5d8ey1LHFYvgLBKqNBu0KW1bmdAY765fI7KHG91sOlca1tMYLi2mcnM7vAMTAEfqT8u6kdmBJvwhs7gNCrMN6RA3VLxlQOrDeCIbMOzqsO/lUgL25S7X/P8AlKH6glODj09I4MoiqTOpgk6+BEedND5bs6+NUvcQvHMgFsBMygl+Q5artyk0NleGZW7I7nhKD0gm8gYCEc5hyhhmVo5RB376UFwAc7Wv11CTPZBKct8fzMWtmVW3n8VzDUd0TI3ozyh1jxondzXRQXjwECFN1wST2plLLBPOPhvSCR4Boa3ufdJ3PvS1z0iPSKunVcSBsyOCNuyVJ17jQDIG2f3skLzv4Tdvjas8WIyhXIG2ij+EbCDPlSEvDiQK/wAp2fXRcs8fAAgLmutmXkCpnLP+LYeI7qc2V7LyjXz+iQSV9UpjuK51aYDBQ6MBsYBie/5jwqIZzv8AgkMmhSWK42xNlmI63vQc0EjN/h/hE9tP7ZcSfITA8u3WLx6/JMn2pysO/YnvGo74rS6ZIYzXjyqeLhEjcwrT8VkcQxWYCQC0RPbHPXc/0roWtWVG0k34WXi8QHUg7gg/ERIHcdKsMaWnRWYmFhvwkMZiyryNm5dhnX+/Cpo48w1VuKLM2j4VNvFhrmYLMbees050eVlWnuiLY6JX0C97R8T86iBWiDotnDJdF1mVRkNiyCx3LdAg/qPKqeOLe4fmsLGX3NOAlMPi9SzGAsLk5hshzac9Qdf8VQFligqAdWpWPjrqgQNw0xJbqsBMHu/qanA11SNGZY2Ku5lyfHxHLyqRuhtWY2lpzJfDW7RLdK2XIIAmAT2k77f0qPFSSMaBGN9yuh6TBHI4uf42Cwb1zWZkBtAezWCa0cPmcyiFJioWNfTfKVt3CCSNyD/3q0RpShLQQAt7hq22f960IFzCNJI01nlrWXjHyMj/AOMa3XyUnT4I5JDn8eEut0Zmgys6d4+n/FOgzlgzbpOpQMa7MzytbBXAsAQBOo321M0yQWbKwJml2pWlhuJQjBZ6x/X+EeA3+AqIsN6qu6IjdOYHGXHVgmzEwx7EUhj5GmvABFppjyaLz+KxV5buYnS20ZhPsjqLpzEH/wC8dtVJoM1k+V0WD7JiDW7kKdnjBF0uCNANJiCRDfPyFUnYb0ZVOYSGq/A8ei2q7kMxPwB/USYqOTCW4nxQSOhorObibqLuuraQJPjPadqs9hpLRwpBENLWth+OFbRQyc1tZI/i5le3NOndFVX4W32OSo3MNmlLFcTYYjJmLRbIntAAnTtjSmsgBizVWqbktuZZTcVYPcadSNpPPWT8DVoYdpaApRFoAtHhvHGt2gpJlrZE9m0q3OerEd9QzYUOeSOU17NTSniuJMt2ymYnqaTuJEhT3iYqNkALHOrym5LaTws65xVhdL7aaCTMbD4CDpVkYcGMNTxHbaCd4LxtraLJMsHE+7OYQw3Ghkduao8ThLefakSMo+kqeJ4my/ZgGOuoB3XNMKZ79fjUbIAc9hMDLB9l27x3KGGwKEA94JpBhLojlI2ImqWdc4uStqSAFgankZJHhrt21ZbhwC6vKkEWpVOM4g7vmGqgRBnTVjp36H4sKmgwwa36prhG1uV/lNYly4AMSuh/zdo8T861mWN1hNaI3Gtjt8lk37gzCRoZ8xsPOrbQcuiusacuitxaWhYtlXm6wBPdO4jsA5nnVBss5xBBGgXRR4WEQgcrHwkzlUTJG3ZWtO4NZmcaWZI0E8r6fd9o+J+dVApFrcUxgAtJm/8AoW5A3WbawfGQPhVTEsJmcfdYGPsSCxuF53iPEAbmWes6CTGUM3MD+9YqGKRriWt8KF2Ek7YlrTz7fNZXEb8AQCTO47OwirMbQ4ogjs6pSypuuFBgxMnSI3+PIU3ESjDx5iPZXoYbNKpHy3CjKHE7bSoEkabEgHWezvqCzND3LIIXQYPKzKGjQ381jY3E59AigDaBGnIH5VrYWDttDi4m0mKlBdSOGYFrl1UEDN72gjczTsXiWwxF58Kk51jRauXori28qsJABM850356DurJY92Jic8kghXsIQ3UDfdIY/HqZVUCrMqByEzB7TtrPnV/CYchoeXE6Ixjw52WlL7WRGsSJPdPz7Kn7ax+0Cn8I5Kow1LHL2aQfKoHtFkHwqsrQHFp8LdsYnKAqkCZWdoX+KPE8+6qpF6rPc0myVLiNpXtqhIDEEzr1doG2hEU3c6pcM8xPDh4WC/DhmXKQpIPhmC6CTssz/cU10eYbLahx5o59v7LT4ZwC01q1ccmWJzgEyVPMRsc0D4aUwjwFDN1SRsjh4B0/fCrs8CyHD3C0xc/erJ6wtvmVgf8uQd58DRl1oKZ3VGGN2njT5nf9U76UcHNp86sNnu3CoIh8xaAskjS4SOwIeyahrMNkuExQeMrvYD5LH4dhOkzOxIbMSsHUCGVdfjm74HbUzYhkpLi8d2X5WjSvxSr8PmNTM9b/EmZYGnskDN+lP7VJ46iKOnjT2Kdbh7sxy8y5PMyilwAP/jl8TOtMljChwmLb9h3Ar9/isy24a6tx8xQMNQ0GNyQ2sHWakggaYy3yt4QnsnKNaW2fRounVuHpDcAVjMNbZRIYD2SHzGew1GWBvhYsfVW3TxW9jghaPpBwRMnS2CIJRWBnqoAAu5MwVUdpLDwpCS/0v359uFXweMAJvatvcnVY3DMD0+drhMQuTXWQVZjMaTlK9ok6UkcVDRWMZjRhy1rfe07jeAoAhZs2bNmJJEudgezqhfEmnsYBoAqX+6Sfy/sLIwWAzxJJABkwNhCgjsJBJ58qUR1qruJx4aDlHH3pm4OigKDuZI1EE8p7BA+FTxMBCz3PM5LnHhKYrFRrP8AyImrLI70UkcV6UhMAXs9KxWJOUTvruRy7vCqeIxwin7TfqtCBga9Q+2AWieiQsGyqYmIEkESAZBXWO3bSl+HJnADjRFrbEuWMkgaLvBLrq9xkQSyxHZJ5c9dtN/Om9UawxMYXHQ2sl7hI617m97R8T86tjZOWP6U3yMZbyjbD2Q+2qmynmRUGJFPe52xT5YmSYMZtxt81A8NxF8m6QOjt65tNSp9mJ0OlYkWJgwxrW1DbRE7kivbVZOJve0Oyf01roIqeA4eVktiLSAUnhbqscxzSNIXT2hz/Sm42OTt02q31V6MZDS2sZwLoFW+2ciGK8iQV6rZeQM1jR9Rc+4BQ28f3WjDP/yNzaUvLIkHXZl/XSf7766ZjszBXhRYxpDrCf4eqx1plG5d8/pVTGh5bTao72qOapNditu5wDIqYg5ygOZZgEgAnbxEeZ8cSPqLtYRQvT9laMc/raHaBeUuWCett+mtdJhpBkDUYs0++VW1s6k9gM1ZB4VUOFgBaOBxJyiNSg8hzqrKwX81UmiGbXytCzdMA7k9vL4dlQOaLpVXMF0neIXsqA7grM9m2ndOvlUcbbNKvBGHPWbhWNwzH8MkdvM6+dTvblFe6tyAMFe61LfECR4HYcyPZA7tTVcsoqo6EArVwVkBJcklcsDkbhMt4wIqI3mVZ5FktWxhcaesH673xBGWFFsGGJ7edQvZxsEMkI1G6wfS3CWsK1oWSYZCYOpjkZ8PnVjDF0g9XhXWNMriT7FYXT6oNoABPPefjyqwRQJKmbA55pupJ0C9G2LuWk/dqLQKwTOdyvMweqs+B8TWScSxzqGv5LdwvQo4/XKbPHheVt2Wc9HbAAGw5Af5jWnExrRnd+/otHE4uPDMzSGl6LDFrZtKOSgz/iGhB7hUTqda4Od7ZXOlHkp7D44lGKABSMrLG+hphaCdVXcHM0SWPw62h+6JKg5gp2ysOvHgZ0pWXeqsZ+471cVfyWdiMWSAm8gDnqB7OvvCpWs8qZkVepJ2L2R3UnfQn+/hUrm5mghTPZnaCFTicR1SfD5xtT2R6qSOI3RWZiGEq42JIPiNtKssG7VcjBotWvwDArf/AHSZy28DUbSQOwRJmORrC6g+SCTuPA+5WmPLDYChxrAdD+5gk52Yk7bBR8qfgcYZ3iR3Ff3VuFwkicDvqqcKk9GdZkgjvGhP61cxddp/y0WQ0lkpaV7u77R8T86kB0V1ZnpPiP8AzKqcuUYaxygkm0upPMrH61Xmha6VzvdJiMRJFhW5PKc4ILv2c20uJrLlSQDEmWPwH6HeK5vHhnxBJaaCrscXgFeb4/wO6lp8QGR7UqMysAQWYKJBOxJGvedNK3em42IhsJaWn32+9KGFzrAT/CPRbDdGrXcWBfDovRyAFLQQe3ug1q9RPbhd2yPsk/P2TmB7v5fK9xjODNdskYi62dYkKB1V2nnIjl/xXnjZgx2Zv4pwFaleH4r6C3szmxbZltgGekRs0jrRsQRpv89K6fA9bjyDvOGvAIrhD3PeSSnfRz0DdrbPfbopUMEbcLrLMeR2gd2tR43rYzZYBdef0UPazalesucHZ7JS9cMoOqqgewCBm5zpOndXNiUB2cfipQ3leQ4n6D3WOTDqWUDMXZ1IO2m2YGNduXxroMD1prW3KfagNU1+eR+Y8UF43iuBu2rptXEysIEb+RHdHnXR4XERTR9xhsJAA0WUozlSw20g+A/uKsAZgCloPAK9V6P8Iu4jN0ShsqjQtB5EhRz3HnWPjMXHA4B968D81TdC9+y2+Gehl3ED99NsEmA38RX+GBssA61Qm6vHGahonnx/2n4fDuDrOi0uH+g6Zmz3DlIPRlY64iYnlG20a98VRk61I4DKAOb119k8YUFxzH5JN/RE5rYshn0Mkuo17GWNNdJFSQ9ZLr7leNAD+aikwxIpvlIY3C3LLhbqldNCDprMkfqO2tLD4mKcWw/qs6XDuj0KkeOW0uqHYCAAloS2up60SY51KW+nREWDmlbna3QefC1PTTDvcS0uVSSOqSOuXPIDkvyAqOCVsVucdFZwGHlmlDWD5/JeSxNpcOdDmcbudlPYq8z391KyR+K30HHPzK7OLDxwD0DVV8LwN3GXggYxIz3DsikxmPf2Dc+ZFiV8GCizuAHCJZgwZiV7S/6MLbUJZUsQ2VhmCsTMyZgHSNu2ufZ1h75D3CAPkVy+LhdM4vJs/ksnjGAvWG/eqQp0BB0gbz8IrTw2Lin0aaI8FUH4R0Y1VVnEjIwgBTGWCdCOe/wqyRqqbmm/dVYWbji2o1Y6AmNCDm63KN5pJZGxMMjthwp2Ql5GVMD0etol1b2JW3iLdwBbcgyXiASfkK0MH28S1rrq/v8AuWkcLI0ZnDwPGi8djsZqVIGZXYNGvIa1KyIZiAbHKkZhnMJDtNPKptBrhFtSMxaNSF07zy/4pZHNiaZHbUpQyja3T6BY7pRba3BOvSZpTKIkz/xWceuYQMz2flWqkqivbcE9DGwbBrN6WdRnJAnozJzQTpv4QK5rH9UfiwGvbW9UUEFd9IfRW3ck53c5MwGYIGkQdSNNYEVBhMe7DuGUj51aUOdGCG+QvPYL0PxVt1U22GcHI8q2WVM545iP1rZxfU4ZYtDr5GuvyVftnMHELVv6Mw7CfnW00igraY4h6HtirovZoUYeyoQQGZ1sqYDHQb7686y8f1T4ed0YGt3Z4+SQkPhDK2UvsFrC4PEBwvSJhrmrAatDZBqYYyRuNc0d1YXedicW06kFw0Ucbf5SsrhnQ4zDpYtWEfEWyHaSNkHWUsJUg69sz5ek2wtvSq2rZQOY+GQt8g7hdxTKLL3FW0rQrXbTPctN0i/4VYKWjq+xqNzGlZbcE+KTuSvzMFmuPb5BX3462lsYykpizxmQitcLEqFJmJOTY/X/AA99cTNAHPc5raF2PYWqnqTeE4ypdmzATbKuJ94tlJ7YBGvYKgfA4NArzogZhqVAcSBFwM82xa0E75TIU92vxy07tVRA1tLqQqLPHARblydAu8bg6GPH5052FIvRBDgm8BxlemRswBTMGE+0uaFHfGvnUb4XNboPkUgLtyl8T6J/ab6XFvzIl8wBCIsKoBHdv3g9laOE6qYIe1k/tr7proy8Vanwb0PtYe+xxCAg3AbecK5ABMtnBGhlerGhOuaAaTG9XklY1jHEaeqtB8q/vamADQGrUs4yzhrt02LIthmAaNJho8IPzNZz3zzAZnkjxaTOAdAs+1xH94qi5+7JedTpmBmOzYeBbspezTbI10TbKSsccATRyArNA7BMado7u4VM7DEnUboDSmPWwLqAwUq+ZSTyglhPYZHlUfYIadPCaM26w/8AxBxC4kP0V0m4hX91IChHbr6zObMwkCdCfhs9JEkbSXt0N6+fotKDpkso79WOD+9llv6GYvoVLrbRbjnNkOfVVbLcfKSQpIIkaDMNKsDFRG3NN1te/vp7LWa4gdvKG81t7Jvg2PFhVe5cuOQgFtbkF0Vh19Rv1s0Hsy9lJiIX4g5GDTyosPEIwXULP71WVxNeuTM5tZ8dv7760sE70VWykct70VxwtWmXMQWcErMTAOk7jQfqaw+rtMs400ApYuNcXS1wti5xhWWM3thSGJ1zygB7vZPmayhhy3x7fRUvVtSa4/g/ttuBeKsqwqAAhrkhATziNO+e6pMDi/hH5nNv9Erhm3U7Hoj0AU3DnWP3hEFRAMoFO07Se2rU3VnyAgCr2rf6n+yrHB08O41T99MNaOHKWRnUKQwGwmI8R8zWY2aZwIzH391ZpjaIC83gVDIWvmzHSSQXuO7Oo6jG3miZ6wGVhJOxrum4b4trX4dxYCAD7EKzFjcjcsgzUug2cJauXMXhltviVDIYEgDcRAAYmTBjfy2o8rWijVb+6pyF0rz77eyv4AuGODw1xrKNeV36wCyhS80KxG5AymdtAa8/6pNM3FSMY4gHWr0ohWHt7XoO4WjxPjmc5g2VwHXc7FiNfAT8RWYyF382qYX2kL/Fwr22LnO1o5j4CAuvIf1NSNgLgQBoCkIcdV21xtRBJmDlOYz1TBPjMfr3UjsMb0HukOYK21xULZtQ/WQMVadww0B+AI+IpphJedEWRoUvf9pvE/Ou5bsFYC0MfisQhU2wGQWrJAkgz0KBjt3mue6vDC/FOs0VNDgnyxB7SvNY9cRiQxlFkp1XO5QhtTtBIEim4N0eDka6rpSf7a8sNnVJJi8S1zFXLJW0bLde3YXOOqsMyKY1mSdorqY8fLIMzR6aujurUHR8OcOXyOINkafv3XOFNfxYRjcF1kDNLqrBluEg6AZswiddPOar4jq0kJ9YFEEacpr+jRtDS11g0b9lLDcCZpPSQykwSIHwrDmxLSbrfhSnAx1QVj8Au22zKZzCC3nvy8tqi78bxR8JkuAzUG7K/Dej9xoDOxEHUbEHUgcz40108Y8J7cBGN0tb4BLMA5GU9XMIH/fx7KldO2rrfdKcEw3SsbgN22wuIQ5jU8v00juphnje3IdFFLgLaGtWrw+5iwTGQrEaHfQyJjeSfD41UkjgrUquOmP5UcTj8TduCQqsknrTEkDTuGnOhmGijadbtDOnSH7RS1/DYsqNVO/WXXSdjpqNviPOVvYtPHTXeSqMPwO6xnOdTOmynbc7+FSOmjA1CnZ09lepU3fR/wDeFAzARzHOSde6fnUgxAy5qUpwbL0V9r0ZcujZw0HU67AHs8p7+VNGKYBlpM+AaG5R9VtcB4vh8W1t7uCW3bstlVVQs7XIzMWiTlB5EnVxXTxTQv8A+IDYAjgfJVHQzQi2nfTfws7jXEA902LZuG09yehLqJU3FABTdcpbb3UntrLxMeHbZjbTxdk3v7K7E+XRz9qoVr95Xm8fcLMCSDmOijYKDH9/Gp8M0NYQ0VQ1Pm1M5U8SuTcMbToOwECpsGyowTukcnOH8MzqpDMJJBjwEeGlZ2LeGyEkKI4djzZWhc9GHK6OGyxlA8R2c/7iqAxTAdt034EAGtym8J9rXKFCAgiddRAgH9TrUD2QHUlUz01/gp7iXEcVlNtlHWBAYExJA127Z074qGLCw5g4HZB6dIHb6JW5ZxRDQbZ6oAA3nSDG4Ihfw1M0QNdZvdP/ANsN7rLaxiluqA1u29z90Ggc5ZneVmeUjl46dPhequflZGBQH09vuS/7P3JDl2399AquIY+901u2cSmLMgkEZVOUyVcjUg/PlVmTqEjNfA3oKTEdHhhjAJOc7Cxp7laWGwOJDXWHQgXSXNpdFByhQAsAroN+enjXOdQxcWKlzkV4/wC1Xb0x4FWqW4ZiGYZ3II/Efr41AHxNGg0U7OnD+ZGM9HytsMWfNsOcCZidqdHiGl1AaKf4KMCkJ6Nk6C5odSDvPfz8u6g4poNkJBgmZrVScGvABC2TLqO0+A5z/Sk7sZJdvahbgLdbivQXvabxPzroxss0iitjF4TMEJBg2rP8R1/coNB21znV5MuMcPK2eni8O1IjA3RGUlF5AkMf12qh3oz9rUq5R8LyXqc4S7bAxIXEOGdm1VXhhmBVQ0s0mNpI35V0eBndiCS2mtFAWoWyvgLWNaTf2gBd15I5916TgXCES11EChoLFWMFvCdPDlWFjMQ4ynMdrpTkCyQK9kyMBcEZCUTsY5ifgdqi7zD9rUpKVq4Zlac2aeRg68gI0+FMztcNqS0izgySxKkTvLR5gaUOlAAoopVHh7j/AKZKrP8AEZnwB2p3eZ/NqUlK0YZlOYvM6EGDy5RoPCk7jSKpLSLWEJYkqRpBJbLp3gaUjpQBVpKVTcPcT0cqJ1JMz4A07vNP2tUUrPsrghi8nSRpEdwHsmk7jTpSWlJMKxecpB7Zy6eA5UhkAbuilU/D2E9HK9rE6fAHenCZv86SkPhnUZjcHVHOIjXUgbeNDXsccuX9UHQbq3BcRu3MLYSwHw8jO93q57hbUkZgQFMk6gHbsrpsX1aDD+mHUihRGgA8fNZMWDfIc0h0XmsbdzDo3sq961KHE2s0tIPUL6ZjqJB2mDvU8+Phnga/7LtDR/E/JOw0MkchF6JWx6L3HEsAumgnYD+tZzuqtZ6WG+VoCMqnB8EZsQLbjXL5xz8oqSXHhsBdGfP3JA3WivU2eBdGT0QIYjUzCj61iPxpkH/J/lSBtJgYK5Am5qNeWviNzUPdZegS0pXLDNllSe+conuO9AeG+UtLt7h5zSobP25jA8TzobOKo7JKUEwNwiGuc+WX9RuR3UpmZegRSp4nw7p7RtuuYMIzCBDciDqZFPhn7T8zShwsUvGcPwIUXsEDnuZ3uW0Rk/6iWwqszM09Vp6p5EkbV00uILYGvfowj8ff2VOHsOxEgqjVC7P3e/uvcWcFdKxcuQTExlGvMd4rl3TR36QrgBrVSuWWKwRm7SIUee4puYA3slpSvcPkLKtmGwDHTxM6Chs1HdFKC4G7qGuR4QI12zHWlMsf8oSUutYbKVjNGmgA05Tpp8KQOF3sikjiPabxPzrs2nQLm3blest+xa/0rf8AtLXJdc/81y2enf8AjtXSKyRorxWTjPR+1cuJdYHOggMGZTEzEoRI3gHaT21dhx80IphSN9Lsw3/e/Kc4dw9LKlUmGYsZJbrNuZMnlUE+IfM7M86pxJcSSmiKhCFR9mjaPiAfLaKk7nKbSuVajJQF2hKqThxMjyIBHlT8/hCsRY/7RTSeEKVIlVLYcTI8iAR5U/uaUmqxFj6AQKaTaVTpELL47wRMTaa07OqtE5CBIBmDIMg86s4bFOgfmAB+ajkjDxRTPDMH0VtLedmCCAWiSOUkDWNvhTJpe48uqrTwKWRw30Qs2LrXLVy+ockm1nBtmZ/hK9+msjtq1N1F8rMr2jTz5UEcAYbBK22w4Pw8D5zvVIPKnUfsa5lcgZlmCBG/zpe6cpb4KExUaVV3bAbX6fr204OISIS3HZ8BFBcClVlNQq7tkNTmupBVd3CBkZGjK4KmBlJBEHUbfCnNkyuDhuEiQ4f6M4azdF1EPSAZQzO7wD2ZiY7POrE3UJ5mZHu0QWAuzHdal20G3qo1xCUhcS1HZ4gAGlLgUispqUKF22GGtK1xCFFbMdnjlE+dLmtIvMYn22/zH516Az7IXMu3K9UtwBLUkD91a5/+2tcp1tpONfotjp5Hw7UdKvvL5isnK7hXcw5R0q+8vmKMruEZhyjpV95fMUZXcIzDlHSr7y+Yoyu4RmHKOlX3l8xRldwjMOUdKvvL5ijK7hGYco6VfeXzFGV3CMw5R0q+8vmKMruEZhyjpV95fMUZXcIzDlHSr7y+Yoyu4RmHKOlX3l8xRldwjMOUdKvvL5ijK7hGYco6VfeXzFGV3CMw5R0q+8vmKMruEZhyjpV95fMUZXcIsco6VfeXzFGV3CSwjpV95fMUZXcJcw5R0q+8vmKMruEZhyjpV95fMUZXcIzDlHSr7y+Yoyu4RY5R0q+8vmKMruEZhyjpV95fMUZXcIzDlHSr7y+Yoyu4RmHKOlX3l8xRldwixyjpV95fMUZXcIzDlHSr7y+Yoyu4RmHKOlX3l8xRldwjMOUdKvvL5ijK7hGYco6VfeXzFGV3CMw5XDdX3h5ilDXcIzDleWxJ67f5j869BZ9kLmnblYR4pfGgvXYGgGdtABoBrV17G5jp5VZrjQ18Lnra/wDfXfzG+tN7beAjM7lHra/99d/Mb60dtvARmdyj1tf++u/mN9aO23gIzO5R62v/AH138xvrR228BGZ3KPW1/wC+u/mN9aO23gIzO5R62v8A3138xvrR228BGZ3KPW1/767+Y31o7beAjM7lHra/99d/Mb60dtvARmdyj1tf++u/mN9aO23gIzO5R62v/fXfzG+tHbbwEZnco9bX/vrv5jfWjtt4CMzuUetr/wB9d/Mb60dtvARmdyj1tf8Avrv5jfWjtt4CMzuUetr/AN9d/Mb60dtvARmdyj1tf++u/mN9aO23gIzO5R62v/fXfzG+tHbbwEZnco9bX/vrv5jfWjtt4CMzuUetr/3138xvrR228BGZ3KPW1/767+Y31o7beAjM7lHra/8AfXfzG+tHbbwEZnco9bX/AL67+Y31o7beAjM7lHra/wDfXfzG+tHbbwEZnco9bX/vrv5jfWjtt4CMzuUetr/3138xvrR228BGZ3KPW1/767+Y31o7beAjM7lHra/99d/Mb60dtvARmdyj1tf++u/mN9aO23gIzO5R62v/AH138xvrR228BGZ3KPW1/wC+u/mN9aO23gIzO5XTxW/99d/Mb60ZG8BLmdylXxTkkl2JO5LHejKOEtlf/9k="/>
          <p:cNvSpPr>
            <a:spLocks noChangeAspect="1" noChangeArrowheads="1"/>
          </p:cNvSpPr>
          <p:nvPr/>
        </p:nvSpPr>
        <p:spPr bwMode="auto">
          <a:xfrm>
            <a:off x="176213" y="-1790700"/>
            <a:ext cx="46196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25614" name="AutoShape 22" descr="data:image/jpeg;base64,/9j/4AAQSkZJRgABAQAAAQABAAD/2wCEAAkGBxQTEhQUExQVFhUVGBwaGRQXGBkXHxoXGBYWGBcZGRcaICggGBwlHhgVITEiJSkrLi4uGCAzODMsNygtLisBCgoKDg0OGxAQGiwkICYsLCwsLCwuLywsLCwsLCwsLCwsLCwsLCwsLCwsLCwsLCwsLCwsLCwsLCwsLCwsLCwsLP/AABEIAMoA+gMBEQACEQEDEQH/xAAbAAACAwEBAQAAAAAAAAAAAAAABAIDBQEGB//EAEcQAAIBAgQCBgcFBgUCBQUAAAECEQADBBIhMQVBEyJRYXGRBhUyUoGx0RRTkpOhFiNCVMHwYnJzs+Ez8QckJWOCQ6Kyw9L/xAAbAQABBQEBAAAAAAAAAAAAAAAAAQIDBAUGB//EADkRAAEEAAUDAgMGBQQCAwAAAAEAAgMRBBIhMVEFE0EiYRRxgTKRobHR8DNCUsHhBhUj8TSCQ1Ny/9oADAMBAAIRAxEAPwDS+33/ALQbSX2VVw9jKgYgKfswckwJ6xEA9o+BvgRNaXvHkqOMOdQHC8/iuPXpYDi5t5WYEMykggtCKmUToAcxce0BBM08Rt37f5pCTskOKek2KtAG3xjpZYqQFCwAubMQM2k9Xy+EjYWOP8Ok0uNbpmz6SXXtA+uHt3MiMyuEIzMgLIsAahtPhzNNMIB/h6fVKCSmn4pftuRc43OX+FRbVj1AQJJYDU677HnoG9tp2i/NFnlUPx27IC8dO7DVE1y5+sNYCnKIk/xDXWndpv8A9X5os8pfhPpRfcTd4q6GbcgtbWFf2yOq2cqYEdXmTG1K+Fo2j/NIHFPYj0iK28y8Xus4RiUzWh11jqhshJzagQDJ7BrTO1r/AA/z/VLmK6npATm/9ZuCGcBS1vUdKLdo5ujgyqu5GkZkkgSaDFp/D/P9UtqvA+kjNbRn4veDnJnWbK5cyWy51UlgpZxoJldjBNK6EA6R88pA4qdz0hIB/wDV7zRMBWsAkdKq/wAQAEIS0EjNyiCKQRX/APH+f6osrz/E/TbGpddLePd0UwrhkMiBzyiezblz3M7MNGW2Wfn+qY57gdEr+3mP/nbnmn0p3wsX9KTuPR+3mP8A5255p9KPhYv6Udx6P28x/wDO3PNPpR8LF/SjuPR+3mP/AJ255p9KPhYv6Udx6P28x/8AO3PNPpR8LF/SjuPR+3mP/nbnmn0o+Fi/pR3Ho/bzH/ztzzT6UfCxf0o7j0ft5j/5255p9KPhYv6Udx6P28x/87c80+lHwsX9KO49H7eY/wDnbnmn0o+Fi/pR3Ho/bzH/AM7c80+lHwsX9KO49H7eY/8Anbnmn0o+Fi/pR3Ho/bzH/wA7c80+lHwsX9KO49H7eY/+dueafSj4WL+lHcej9vMf/O3PNPpR8LF/SjuPR+3mP/nbnmn0o+Fi/pR3Hr1noB6W3LpxBxmMuFUVMg6TKSWZg0BYLaAeFU8ZE1gBY1SRuJ3XqcRxm3nGTGqFnY3XfMOpoGW6An8WrA/pFUvV/T+Cl0SA9If/ACob7SC5sOzMcSAVuBXKDo8+skLy000OaVeQc1ZePCQbJbEXCWYkkkkkmTuTrUR3Sr1lzDubNk20tluhXVlUkkW0CiT8fKnSXmPzKRlZQmMNhybRL2bS3IMKACJ1yyY8Kac3unaJJ1vCIw1oySDISQNMpMEDXWezTeNU9SNExw/DuSRes2gABDKqmTAnn1YM8jPdsV190mijiMNcznJatZRrqqagZdF5lj1xrlA0M6QQZvdLor72G/dStpOkgdXKnbqNdNp11+NIcyTRKhb38rZ5yertpA339rXsAOk5Qvq90aJkYU9ECbdvpNJGRBpmGaBJE5ZgSRMa0er3QKSSpf0P2ezzBGVBqCAD7W25+PcMx6kuieTDk2iTatC7lMAKIzRIHnp8J0o9SNEmlu90gBw9nJmIkBT1ZBzGYjSe3woGY8o0Wt9kt/dp+FfpSepJoufZLf3afhX6Uvq90uiPslv7tPwr9KPV7o0R9kt/dp+FfpR6vdGiPslv7tPwr9KPV7o0R9kt/dp+FfpR6vdGiPslv7tPwr9KPV7o0R9kt/dp+FfpR6vdGiPslv7tPwr9KPV7o0R9kt/dp+FfpR6vdGiPslv7tPwr9KPV7o0R9kt/dp+FfpR6vdGiPslv7tPwr9KPV7o0R9kt/dp+FfpR6vdGiPslv7tPwr9KPV7o0R9kt/dp+FfpR6vdGiPslv7tPwr9KPV7o0R9kt/dp+FfpSepGiPslv7tPwr9KPUjRH2O392n4V+lHq90aLwPFf8Ar3f9R/8A8jQktI+lLfvk/wBCz/spXa9Ka04eyPJ/Nc3j3ES6HwEovDbpMdXMN16W2CPFS0g9xpz+pYFn2nNH7+SVmBxb/stJUDg3963+fZ//ALpP9ywP9Q+7/CQ4LFjdpVWItOhAbmJBDBgQdiGUkEaHY8quQvhmbmZRHyVaRssZyvsFVZj2mpu23gfco87uV3Oe00dtvARndyuZj2mk7beAjO7lGY9ppe23gIzu5RmPaaO23gIzu5RmPaaO23gIzu5TNrCXGUsokAFvaAOVZzEKTmYCDqAdj2VXfNh2Oyuq/kp2QzPbmbZChZsOwzDRdszMEWezMxAnumaSbEYeH+IQEkcU0n2bKjftuhhgwPYezkR2jvqSN0UgzMohMeJGGnWFFgwgmdfGnARk0AEhLxqbUcx7TT+23gJud3KMx7TR228BGd3KMx7TR228BGd3KMx7TR228BGd3KMx7TR228BGd3KMx7TR228BGd3KMx7TR228BGd3KMx7TR228BGd3KMx7TR228BGd3KM57aTI3gJc7uUZj2mjI3gJM7uUZj2mjI3gIzu5RmPaaO23gJc7uUZj2ml7beAkzu5RmPaaO23gIzu5RmPaaO23gIzu5XGcxufOk7beAlD3cr01/2m8T8686f9orrwdEh6V/8AVX/Qs/7KV2nSf/G+p/Nc31D+MPkFkYvgNzE4290TpbdLt5s50MC88nMOwa/TeuI6iWsia5wsEkfiV2XT5S263pd436HmzbR3uAFbgyAMbq3UIVi4YhcpJzH2Yle8VRwEokxIY3XnSqr90rU8jjAST9/n97pvHf8ATw3+j/8AuvV6N0v+G7/9H8guG6n/ABh8lw4AgOxZQEyydToyK8gAS0BhMdtTHHN0ABs3p8tExuBe7yBpasfhbS4U58mkqlzV8pcqJURAG7QNYneIx1FlAkEX8trq9+eE7/bn+CEv9m1uAsALTZWMM2vSC3oFBJ6x7NqmOLGRrgCc2yiGEdnLCQKXMRYCm7DBhZbIxAYS05QFDKC0tmXQfwmYEEozGZsttIzbbfqnuwLgD6hpvrsqatE0LVJMjCdZwzBQt02pyu8uC4MC2rGItuZjYVVfjAGhwF2L8DT6lW2YNznFtjRP27VxS9pXtC4EYKcjs3RpcugBLoHRqGuLcKhjqSO4VnSSwSESEOokXtV/LfbelpQxTxNyjLYukhxvE4RbK2nbIxs5kuhSXVOiDRbYtAz3Huq0DULlOgAHJdWnxRxkgAsAgD9/Lyt7peHgOGaXkDf5+5+YOw8qnAJaXCkWXLraI6MsBozWle+o1MqjMrdxuNvOmn0PEYjtSBwof5/RZ/V4IBJHl3rUfv7/AGSeDvMbgEk5yA0neTue8bzWrG4tcC3dUJGhzSCma6ILDKKVIihCKEIoQihCKEIoQm+GYtbTFmti5oRlJiCY12OtVsTC6VuVrqUsUgYbItaV/jttyCbCzADE5DqD3prIABnXsK7mmzASMFCQ76b/AK/vzanOIaf5VG9xm1BCYdNoDsLc7DrFQmUGROlKzBS2C+Q/IE/qkdiGVQb9dFXd4vbL5hh7ajLly6Ee0rE+zvAKzyzGntwcgblMhOt3rxXP1SGdt3kCW4nxAXcuW2tsKSYWI6wUcgPd/Xzmw2HdFduu+fqo5ZA+qFJGrahRQhFCFxtqQpRuvT3vabxPzrzd/wBorsRsmeM8JW4yMWIPQ2tBHKyldR0/EuZFlA8n81x/VcS9mJDAPAVJwtjpOk6Ns5cuSLrKMxbM0QJAJJ586gOADmlpOnFLWg6nI4Xlr6q/FtauGblou3SZ8zPJ2AySV/6ek5dpquzo0cYIY6r10AWkOtyhwcGjQUP1+azcVw9GyBZVUXKonNpmZtSd9WP6Vr4JnwsfbBvzqsrHTHFymVwonjZL+px77xERJiCwYgCYAJAJHMgTVjuNu8otQhzw3LmNKfq06/vrokkmHYSSIJMHUxI8NKaSw7sH3fVOD5Bs4/8ASle4ezxnvXWy7BnYjdTsTrqqn4CkZ22atYAldLI4UXfgFX6pGvXfU5jru2plveMknXtqTujT0jTb2UZBJNnfdHqhfeP6U74g8KLsje1bh+HMhLJduqzTLKxBOYy2YzJkk79tQvdG9oa5oICccUY3FwcbVtjgkW2QXrwR5LKHaGJ3La6kyZJ3k1E57MwOQWFnydaxDSQCu3PR6y6hLqrdUeyHXVZOuVkKsBMmJjXaaq4mGPEHM9uvITYetYiEENAr3U24EugVsiqOqiKqqvMwo7eZ3POangcyFmRjRX5qCTrEsjs7hqor6OoNjBO5Cj+x8IpGPax2YNSv6zK4VWiru8AUfxt+lWxjHHwEkOML9wqG4OvvH9KkGKPC0omh7bXPVC+8f0pfiXcKXshHqhfeP6UfEu4R2Aj1QvvH9KPiXcI7AR6oX3j+lHxLuEdkI9UL7x/Sj4l3COwEeqF94/pR8S7hHZCPVC+8f0o+JPCOyEeqF94/pR8SeEdgI9UL7x/Sj4k8I7IR6oX3j+lHxJ4R2Aj1QvvH9KPiTwjshHqhfeP6UfEu4R2Byujg494/pSfFHhRuaxu5XfUo94+VJ8WeFAJI71KPUo94/pQcUeE5z4wLBtO3/abxPzrhXfaK7NuwWjxF4Nv/AEbX+0ldLgG3F9Suax2GEk+Y8BI1fSgADRFCEUIRQhFCEUIRQhANImvbmFKxLkU0tWfNgi46HRT6em5FEOnvvdStXKRzSq2Iw79irXvUwNVRmGLgb3XRd0oypDhyHUEu9ypA1aMOGcqWapAFqRQ5RquUqnApFCERQml7QatFCWwikSBwOy6FotRumANBBFCe2QFcpU9FCEUIRQhFIkOyvtio3LFnNWmTb76jtZffIOgUDaotPM4O6QxPtt/mPzrlHVZXp7PshPcT9q3/AKNr/aSumwH8L6lYuK/ifQfkk6vKsihCKEIoQikQuqtJahlnazS1Ytqml6oy46/SFw2uylzJ8eN09SGt0BydFiwSbVdOV4EEWEA0JHsDhRUs9JSq/CNv2RnNFJ4wzM2yjSqzoNkUqEUIRQhSRSdgT4Uxz2t3SiPNoAq0uBtjMaeB7+yhr2u2SGLISCFOacmGNpRNFJvZZwuTQnhoCKVORQhFCF0CkUUsoZorUt0wuWdNi3EEJlLdRErJkmLgbU5pFXyHdcbUUWlGjtVl4n22/wAx+dcm7cr1Vn2Qn+J+1b/0bP8AtJXUYD+F9T+axsUR3PoEnV5VkUIRSJC4DdFKgOB2KnbSTTSaVbEYgMbomrKRpULjawJ5c5zK0rpFNVVryCCoi2KW08zEoKCi0okdul7lupGuWnBiHikuRUi2WvBRSp6KEIoQihCKEIpEqou4/E2xcGHcIHUqSUz5mgdT/Bo2YtqAPGDg9WndGQ7Sgt3pcDXt3orNucP/AH9hmvXirsZYCJtoJl7ls5CVgjLJjN4xSwM75SXHMCNL2B8q5ioowMoAPn3C1cbcH2s2sIj3beUs0NJUDY6nx/SteLFOYQH63v7f9rKnwwf9jQqOExK3EDrsZ37QSCD4EEVpRvD25gs17Cx2Uq6npiKEIoQihCKRBAK6DRSifC1y6HNJlCiOEjIorouGjKEkmEYRQ0Vy3tKjLVkzYMh2yTxI67f5j865Bw1K9EafSFr46zPRn/2bX+0ldHgXVH9SuM6rijFiq9mpG5ZirzX2o8Njg52UhU09aYcCLCnbFIVTxT7ApXramoi6lkOxBZ5tTNqNqTNe6j74k+2p2zTVWlBFKdCiXCOw0J7HACiF0UIdR2UHAg0BSMLrCWcCpRa1IXSWqTUgWvEXkepcpVIihCKEIoQuOYB8Ka4mtEoFmli4PpUv/vGtOb1sXFtqQ6GVQBZYHK4IBkqZynQVzsszWMe/EO21/wAfotxrHRNblBrlauM4ziME9y9iDZv3UtZFRXIW0GAlYCKCSI17KxYOsxTOyNYaPnwpnek0UhgeEdDbCWnNputmZABOfRxlOwjQbwAN66PDfDYqMGCTbXT+4OvyWd8W+Nzi5oN8+PktHD2QihVEAaD/AJ7612NDBQWe9xcbKsqRNRQhFCEUIRQhFCEUIRQhFIUhaDuo3/abxPzrjHbldIBotzE7Wv8ARtf7S1v4P7B+ZXAde/8AL/8AUfklXWrYKzY30lza10qTMaWg3FuazVdFqjMmOxWgBV1k6RTDuqU+rrVlIoEvxDFi1be4wJCCTGppj3hjcxVnC4czyCMeVdw9Hu2+kXo8u2YOCrEAFsjbOBME8iCOVQtxUZ5/NakvRXxk2dPHi1C6SP6QQQYMaEb1YaQ7ZURhizdUm4RUoaCrMeHY8HVQ6SnZaU5wgaeVWTTgtCNgGhAXKVTIpUIoQihCAJ0AJPYNaoYzqOGwguZ4Ht5P0ThHI77IWzwzC2Db63XuHqxMAEgGNOYEV5b1HreLxExfncB/KBoAFrxQRtbRGqxeJ28PhrNy81pVzhxqBmLKNM3ONW293xqGOfE4uXK55cbv/KsB/pynbYBJ4zgbjB2b1x+lvqVvrZ6LMS4YMLTuJa4MoKxpOup0rSb1JjXDDRgBvk7e1pRVX5XtuKdDfQOFC3MuboyQDl7JGx8KwRO6KTPCcutWNk14Y8apH7Jh+i64ZHjMGnWG0BYbdnnVqPq+ObN3BI4uv6H2pQ9mMtohYhBESInyMdh5ivUOm9Zw+MY0B4z1q3zay5IXNO2iK2FCilQihCKEIpEhIG67lotR99nkrkUWnCRpNWuGhPC5f9pvE/OuMduV0g2W3itrX+la/wBpa38H9g/MrgOui8X/AOo/JLuKtrIYQNShEigm0skhfuguBRSBG4rivRSe+N21Lgv5SCIPjqPI0GPMKKngZRzV968b6V8ae/ieiWbKWR1jaLIXcqp1I5AFQBpGvw5vqMzo3GMONBepf6S6PBimiZ7P2EpwnF3UNkz+7UFbiZXVbQZlVRLEgn+IQNh3mJMJOInNIdvoR807qnT3YpkrXQhpYC5pAo6eL8r2grpqXnLhpsg0IaB4CjnHZS0rDMO9xzWoTTqV4Ri7K5Qn0AilQugUijfIGC1wimudTSRqnRva/YqvC4qCFaRJBhTvr/EezcRXj/UnSzTvkebd+XsPktpgAbpsp8S4mpxKKpCiCwjllEKB3nKKqMhPaLiPZSlpouCWfiith7rOydVWYF1zQM26gn29d/GtPp8r8JN6Gg3Q159k5tqHCuKNbt2LbmHVLQ32gHID3gETHfVPEwB8j3t2JP8AlN1VlnihHSqSMwaFbeOqyHUd528KY6DRtDRFEBctcV/e2Dmk3F56xB6s92n6UGA5HUNkgad+E7xHHKWbo9A8EJ/D7M/AyD5VHA17CHXRB38hI6jfCqtEwJ3r2LASPkw7HSb1r7+/13WPIAHEBSiraiztQBQmulaF2KLUbZjeqAaFJTJBSmt400tVGTAA6Bce5NAaApocIGDVRpSpHuDdGqu/7TeJ+dcY7crrGjQLVxza2/8ARtf7SV0eC/hfU/muM6sy8SdPA/JVi6Ks5SsMwOJXekBopN7JaqWanAUrbGUNlPCYRnJIICr7ROgA+tYvU8f2PSHergV+Nq/DFnN1on7+FsIydYkMdi0f0msI9VxjwacrXYiaV4r0t9GLtq+9+welV2yukNmQ5BrCAl1hRtr3cwgxHxLv+U0eV1/QutswDO3lurrVS4ZgsRiLVqyzqlvMS0246q5esr5ySWkDVREGYIippiyJnpddbfqrOM/1K45wWjM5pG/K9eOHi4VNrqqZDZjIDA7Dmafh+sTQAiT1cWuEdhw8jLos4iusw8wlja8CrCp2WEhQYVYCnjcSFEii1ZZKRuuUqkLg7UeFIJSWoZMS1oVyWqYXLNmxbnApfjj9HZZh3D8TBf61m9SxD48K9zN6r71J0d3dxQaf3S8Pf4qywZJDKDM81J0rg2wB1rv2QWk8fj2a4GUxHsxyB5f321NDB6cpG6sQw+nKUumMfVf4TIK+PKpDCL21/unmBvCn6wuSpkysR/8AHakMDRYISfDt2UWx1yIkjcnvJ50pgAOoS9ht2u2sUwdTMFYC67A/8TQ+EBpBG6HxDKRyvZ+j3GGH2k2ra3GFtgUZGeGhejVY0XMS+vKDPKZsGG4dvrbqTv8A2Vd2BGSy7XjT96KoYpsPiGF4C3auJmXrZlVxBuCQNJLH4iunwOMDvVsw/Z/fhZOOwuQNDNXeQtq3dBE69uoK6bgwdYrXEjSLCw5g8HKRS5g8VbuglGDAGJHbUUOJjlvIbrdR4uCfDECQVeo90xlqa1U7jlErQVKyQVqnOH8PzdZyBbmCTp+HtNc31LqronZI3+ocAUrcbnO18JsYCwLgt5iSw0lhoTtp9ayj1bGkXm0Bv9+yksXVqnEcLAE23zmNiAJ1jQz2/OrsfX5s/wDyAV7KKSLNsVk4j228T86h31XVtIoLdx9hejt3CGMWrWYA8uiXb4fKo5cdiIpnMjfQXPY+JhkzHgKk8NLMMjDI2oJnmCQCPhFTx9dlZGGuFuB35CoOwoJsbKnFYNre5BneOXZPd31o4LrUczi2T08KCbClosaqgKTsCfAE6Voux+HYAXPGuyibG+qpOWLNwWmgiG2Q7kiTt2EAiuT6lPDLPmjHzPPur0DXNZqsfGXc4BGrO7b7r/EB47/KoBolq9VVhOI51ILES0g9+UjXv1+dKWapXAt0TlwviGQL1XVYM7MBB+etMoRgozZjSu4XiMvRpyRiz3CQAd5/oKbI0alK13hX3sL1DdQjoy2i8wCYHwrb6X1OQPbh5NRsCoJoRWcJWK6lVMx2XctFpO7R3XFXtoJ4UksxDaai5iFQokMz3CQiqMxJAk6d1V5JQ06qtFh58S49vxvaS4XjUvJfa6z2LtuQlomYI1XOswZGpnt7hVUTSOogfNdFH0uCOPI+nHyRz7fJY93EYps32oA2UBZxaGXqhA3WE5j7WwMdXtqCV7wP+Si3z8lZwfS8LGS6Ow8bXrr7Kn0xwOF6j4dTaICK1po/eMy5iyFSRsUntkVkSRwyAluhH0FcfNdBC2aNzQ7UH7/+liYPhjF2tkENuNPnVIzMiZn0ItaWXLdpq5gVtpLg5zqF5abmefZQzEOmk/4/sjc/NPaWOFjVQT7PAzLcmNYI35097MSXEjKlpvlSwmFS4CBIfXLzkDkR2x8qSeWSJwcdR5R6a1VV/BNayMyZiSpyHYgHae+pIMXHJISAKG9qvI3uxkM8+V6jhXFbBv4rE4nDBSwCKGEhNDlgKNDEePbyrZw8jZbex2xGvssLFs7ORhFEg6E+Qdx+CTwvE8GcLdzMOke7cIUkaW8oyALuuoJ7BNSxSMzEAiuEx8MuUEtPzU+H8LxJS3dN4i6oXKjjMotrPRo3OROu/gSJqdmGc5odde3t7rMf1Zkb3RhgLefIPIK2OF4Q2w5Zgz3HLuwEAs0bDsgCrUMOQe5WPjcQZ3X4GydapgqTM3lcAJEgEgcwCf1FVZsdh4zke8AqcRuOoCeuLct2hJBynNlGrBYCn4iQe6K4rEPiknc6MUCtBoc1gDlg4u7lylTJVM5Yb6GDr5A+FOA8JGtJ2UsPj5VddVmByMspj9I8qQs1KQ23ThW4g9dvE/OrwBpda3ZO4/iAV1QiVFmyTrG9lNfnVbFMuUkbrnscSJfoELjiQy/w7gj+ETCGO4zVUxa2qnc0pSwGOa7cUEaQEIG7A+1ryAAodGGCwlDy4gFNYjGpaUFC2S48GeWURAO8GKaGl+h8J1gahI4/Gy8KTPUgjcMACPhuPjTmR0LKaX2Vk8VxQW4xDaHrKI3kb+I7PGpmAloStjzGws1LqsN4A62UDckf96eQQVKWkFO4zEeyVbLIGkbGII8I1mmhQtbZOlqaXl6OIzFiI5ZQNQZ79aNb9kmWrXow6/ZyDrBGo5sNNB7o279aTCOe3EtLKB99vqh9ds2lxZbLmKkL7x0/5rqf93w2bKCSfYLOOFkJzXoqQ4NX4ZmyDT8dEwMLdCu1OlItI8Zyi30pudE1k50uASVbaMs9adBHPSqmKa3KXE1Ss9PdKzEhsbc2bQjn9F5y+t1bljE3baqFBAF1st1w3WzQNJBLQD7x151hMxYaQXAkDnc/Reis/wBPTFrnBzQ5x+yPst8b8nyvXtiHxN975XIGtIgAIMFMxhkke9IIbs3FTS4KPGQZb0u/r7rAxXUv9pxJilFOHtoQeCvK4pizG4bJLgMj3HQIVbMQqW9YuA6awdAdSTNZmOZFGxkDTqDrzySVo4AjFS93MaqxR09lYwuJcttobiqc+XlkUlp5GAKx2lj2OYNrsX5W26ar01A+9ZPF7DJcZTMAsAYA1BKvoCeamtPAPa5lVqK8/cmRlxFltcJGr6kUrbEH+9joaZI0EUUWNivQyWewSRlCSrEGNJBmO+KwCWxseBuTRCVzgwCgtHgwu/vQFm8CNAQM0tJ1OkFefKtHATGN57ThTgKB023+o4WJ1PCwSYiJ+JBMd61qfbTjlYuPa7jUcr9nt2rbFCEkwAYZttog94M1pHByPYZNPT4H4rVP+oYGyswIa4NfQzO48UNvZbPorfZrJR+sbLm1n3DBQIIPPQgfCtrp8zpIdfGi4P8A1Bgm4XGujYdDr8rWzV9YlJjA21ZjnBKqpJgxEbExWD1yd0cbWsdRv6qzhmtJNjRX3Mcts2rYJyMpYTG7NsTzjXyFcw4Olt53V0HKABskWx4N2ZIh2Ob/AA7MD26R5U7t036JmYkrBxuJyFwTJBjKRyPPvB/pVhoLk+OIkhU2riyrb5TAUDTcc/KkN7J7gRa2sR7beJ+dWxsunbsEr6R3Mt5e+xZHw6BP7+IqOcXIfmsPGNzSfQLPw+PYbmOoNO0dwqIsVN8XHK9ehWzYtXLS9aJJOhIjrD+tVDb3EEpp9IBCy7txcwDZuhYhsjRoCTqPA1K0aX5Udm6CxMcuVhBMRDazqDKMP0qVuynjoiln3bpuSCeRP6bqe/sqYDLqFYa0R6hI4fEEOo5QY7yDoPKpnsBaSrL4wWkrVxrmFgyxGvMHtEcoqswCyqULRZsaJjDNKjWSTGvPvjkOVMO6hlHqK9JwvHOFQKVCs2rEQSARprv2fCq8jBqUwEjQ6LUfiRBZGjKNQIBBBcCPHU/hqIM0Dmp5edikeIlekbo/Z/rzjurr+iSzPi/5NR4Pn6qnKxhkoJS9fVFZmIVVBJJ5ACSa2XuDRZUYhJcGtFrBwyXMaWDIeico1rK/WAtsc2a3rq2YHlGVda5jF9UwxszuLWePf7l2jemz9IiZK1oMpGl/yk/hsqr+ERsTcsXLRYf9Iszhrq32UNaIznqoJA6sSTUJx2EMRe0U2tzqf1+SsRYfqE7BjJnklrrppoD6AUvTYLAX7QVLrFzlAQxl6qzA31Pf4dlU+mf6kwjA4S2B482P1WN/qBkvUZWSBgB88nzqp8U4LfIVuj2hu+AQQNvE/wDesjqPWMPiZM7WFp1FnyDsSp+mQyYJhbd3t7H9Fm4fhGLjOE0QEBVYA5o0GcHQzrM9prP+JhB0J1rWlpCSjbTd7lZnF+AY1yjOoJcTow9tj1lzNq3IgzEdnPRwXUcJEXEk/OvxU0OIa0kyE8BX2f8Aw8xJCklRIJO5g8gPe8ald/qCMXTD7e6lON4aluG+iWI6UqwClRPvT8By5a0mL6zhzGMtn8KRJjWV6RZ/JbDcGxcBwq9UnNJkGSeffERtWQ3FQnTWvkqjpcxrZoXcHwTEZSRbE5QoJObUDQyNx8asQdQw8T7eC6rr5n9Ex8znZRuARfuAVH0d4FfRbxNtc7vnKoeqqwAqxAiNdK6OH/UmEw0PoBc467aLN6vHJ1HF9wCmgUOUlxvCNh8Rh3XqtduJbNldBcDsUJPJnDEEz2rHOpcL1yKWR0sYIa3ceTpd0ro6d8R0x/d1kbVO4GwC3sRaZPbVlPeIrXg67hMU1whf6gCaOi5GXAzQ0Xt0TvELyWcvRrKMsPG7Bogg8yNfCuUBdKcxNlWXAM0A0WLdgk27hJABCFolWjq+GwqcDSx9VGCbWJiXKOSCQDqJ5NswPcdqlbqKVhga4fvZZ2IbOrEz1R8Rrt3ipmjKRStRtyEAeVRgsS2cjYwI+O/9TUkjBltSTRNyWva3/abxPzpoWw3ZL8ZwBv4lURHY9BYJywoAFlIljtufKkxDsjiTyVj4okOBHAT930OXKrJd66xAbKwBGsE6AgRvVEYrWiFTzFN8YuMLKZirSoBKnQsNQROx+YqOMDPooX7LzGIxPUVWho2J7DyJ22qyG66Ia0uOizLuIBUo3ZH0I+VTNaRqFZbGQcwWbi8RlCkcgFYeAgHy/rVhjM2hVyJmawfmFQ+MDsojaJ8QAKkEWVpUohLGk2tG5iInvjTsMcqrBhKqCO1ZYvjUmdhsYgcqY5p2CY9h0AWrgcScsg8tp2H9KhIo0VTlZRpbeEv5jnMsLQ0XtZjIk9kmfKonjwPKjba17wS6JIgpoSkagLJmeYg0YfFzYfSM1ae9jX6lZeJIW6FTriJBYQDAk/5o37NKh6r1ieeAQnTXUjz7K9gcG1ju5d8ey1LHFYvgLBKqNBu0KW1bmdAY765fI7KHG91sOlca1tMYLi2mcnM7vAMTAEfqT8u6kdmBJvwhs7gNCrMN6RA3VLxlQOrDeCIbMOzqsO/lUgL25S7X/P8AlKH6glODj09I4MoiqTOpgk6+BEedND5bs6+NUvcQvHMgFsBMygl+Q5artyk0NleGZW7I7nhKD0gm8gYCEc5hyhhmVo5RB376UFwAc7Wv11CTPZBKct8fzMWtmVW3n8VzDUd0TI3ozyh1jxondzXRQXjwECFN1wST2plLLBPOPhvSCR4Boa3ufdJ3PvS1z0iPSKunVcSBsyOCNuyVJ17jQDIG2f3skLzv4Tdvjas8WIyhXIG2ij+EbCDPlSEvDiQK/wAp2fXRcs8fAAgLmutmXkCpnLP+LYeI7qc2V7LyjXz+iQSV9UpjuK51aYDBQ6MBsYBie/5jwqIZzv8AgkMmhSWK42xNlmI63vQc0EjN/h/hE9tP7ZcSfITA8u3WLx6/JMn2pysO/YnvGo74rS6ZIYzXjyqeLhEjcwrT8VkcQxWYCQC0RPbHPXc/0roWtWVG0k34WXi8QHUg7gg/ERIHcdKsMaWnRWYmFhvwkMZiyryNm5dhnX+/Cpo48w1VuKLM2j4VNvFhrmYLMbees050eVlWnuiLY6JX0C97R8T86iBWiDotnDJdF1mVRkNiyCx3LdAg/qPKqeOLe4fmsLGX3NOAlMPi9SzGAsLk5hshzac9Qdf8VQFligqAdWpWPjrqgQNw0xJbqsBMHu/qanA11SNGZY2Ku5lyfHxHLyqRuhtWY2lpzJfDW7RLdK2XIIAmAT2k77f0qPFSSMaBGN9yuh6TBHI4uf42Cwb1zWZkBtAezWCa0cPmcyiFJioWNfTfKVt3CCSNyD/3q0RpShLQQAt7hq22f960IFzCNJI01nlrWXjHyMj/AOMa3XyUnT4I5JDn8eEut0Zmgys6d4+n/FOgzlgzbpOpQMa7MzytbBXAsAQBOo321M0yQWbKwJml2pWlhuJQjBZ6x/X+EeA3+AqIsN6qu6IjdOYHGXHVgmzEwx7EUhj5GmvABFppjyaLz+KxV5buYnS20ZhPsjqLpzEH/wC8dtVJoM1k+V0WD7JiDW7kKdnjBF0uCNANJiCRDfPyFUnYb0ZVOYSGq/A8ei2q7kMxPwB/USYqOTCW4nxQSOhorObibqLuuraQJPjPadqs9hpLRwpBENLWth+OFbRQyc1tZI/i5le3NOndFVX4W32OSo3MNmlLFcTYYjJmLRbIntAAnTtjSmsgBizVWqbktuZZTcVYPcadSNpPPWT8DVoYdpaApRFoAtHhvHGt2gpJlrZE9m0q3OerEd9QzYUOeSOU17NTSniuJMt2ymYnqaTuJEhT3iYqNkALHOrym5LaTws65xVhdL7aaCTMbD4CDpVkYcGMNTxHbaCd4LxtraLJMsHE+7OYQw3Ghkduao8ThLefakSMo+kqeJ4my/ZgGOuoB3XNMKZ79fjUbIAc9hMDLB9l27x3KGGwKEA94JpBhLojlI2ImqWdc4uStqSAFgankZJHhrt21ZbhwC6vKkEWpVOM4g7vmGqgRBnTVjp36H4sKmgwwa36prhG1uV/lNYly4AMSuh/zdo8T861mWN1hNaI3Gtjt8lk37gzCRoZ8xsPOrbQcuiusacuitxaWhYtlXm6wBPdO4jsA5nnVBss5xBBGgXRR4WEQgcrHwkzlUTJG3ZWtO4NZmcaWZI0E8r6fd9o+J+dVApFrcUxgAtJm/8AoW5A3WbawfGQPhVTEsJmcfdYGPsSCxuF53iPEAbmWes6CTGUM3MD+9YqGKRriWt8KF2Ek7YlrTz7fNZXEb8AQCTO47OwirMbQ4ogjs6pSypuuFBgxMnSI3+PIU3ESjDx5iPZXoYbNKpHy3CjKHE7bSoEkabEgHWezvqCzND3LIIXQYPKzKGjQ381jY3E59AigDaBGnIH5VrYWDttDi4m0mKlBdSOGYFrl1UEDN72gjczTsXiWwxF58Kk51jRauXori28qsJABM850356DurJY92Jic8kghXsIQ3UDfdIY/HqZVUCrMqByEzB7TtrPnV/CYchoeXE6Ixjw52WlL7WRGsSJPdPz7Kn7ax+0Cn8I5Kow1LHL2aQfKoHtFkHwqsrQHFp8LdsYnKAqkCZWdoX+KPE8+6qpF6rPc0myVLiNpXtqhIDEEzr1doG2hEU3c6pcM8xPDh4WC/DhmXKQpIPhmC6CTssz/cU10eYbLahx5o59v7LT4ZwC01q1ccmWJzgEyVPMRsc0D4aUwjwFDN1SRsjh4B0/fCrs8CyHD3C0xc/erJ6wtvmVgf8uQd58DRl1oKZ3VGGN2njT5nf9U76UcHNp86sNnu3CoIh8xaAskjS4SOwIeyahrMNkuExQeMrvYD5LH4dhOkzOxIbMSsHUCGVdfjm74HbUzYhkpLi8d2X5WjSvxSr8PmNTM9b/EmZYGnskDN+lP7VJ46iKOnjT2Kdbh7sxy8y5PMyilwAP/jl8TOtMljChwmLb9h3Ar9/isy24a6tx8xQMNQ0GNyQ2sHWakggaYy3yt4QnsnKNaW2fRounVuHpDcAVjMNbZRIYD2SHzGew1GWBvhYsfVW3TxW9jghaPpBwRMnS2CIJRWBnqoAAu5MwVUdpLDwpCS/0v359uFXweMAJvatvcnVY3DMD0+drhMQuTXWQVZjMaTlK9ok6UkcVDRWMZjRhy1rfe07jeAoAhZs2bNmJJEudgezqhfEmnsYBoAqX+6Sfy/sLIwWAzxJJABkwNhCgjsJBJ58qUR1qruJx4aDlHH3pm4OigKDuZI1EE8p7BA+FTxMBCz3PM5LnHhKYrFRrP8AyImrLI70UkcV6UhMAXs9KxWJOUTvruRy7vCqeIxwin7TfqtCBga9Q+2AWieiQsGyqYmIEkESAZBXWO3bSl+HJnADjRFrbEuWMkgaLvBLrq9xkQSyxHZJ5c9dtN/Om9UawxMYXHQ2sl7hI617m97R8T86tjZOWP6U3yMZbyjbD2Q+2qmynmRUGJFPe52xT5YmSYMZtxt81A8NxF8m6QOjt65tNSp9mJ0OlYkWJgwxrW1DbRE7kivbVZOJve0Oyf01roIqeA4eVktiLSAUnhbqscxzSNIXT2hz/Sm42OTt02q31V6MZDS2sZwLoFW+2ciGK8iQV6rZeQM1jR9Rc+4BQ28f3WjDP/yNzaUvLIkHXZl/XSf7766ZjszBXhRYxpDrCf4eqx1plG5d8/pVTGh5bTao72qOapNditu5wDIqYg5ygOZZgEgAnbxEeZ8cSPqLtYRQvT9laMc/raHaBeUuWCett+mtdJhpBkDUYs0++VW1s6k9gM1ZB4VUOFgBaOBxJyiNSg8hzqrKwX81UmiGbXytCzdMA7k9vL4dlQOaLpVXMF0neIXsqA7grM9m2ndOvlUcbbNKvBGHPWbhWNwzH8MkdvM6+dTvblFe6tyAMFe61LfECR4HYcyPZA7tTVcsoqo6EArVwVkBJcklcsDkbhMt4wIqI3mVZ5FktWxhcaesH673xBGWFFsGGJ7edQvZxsEMkI1G6wfS3CWsK1oWSYZCYOpjkZ8PnVjDF0g9XhXWNMriT7FYXT6oNoABPPefjyqwRQJKmbA55pupJ0C9G2LuWk/dqLQKwTOdyvMweqs+B8TWScSxzqGv5LdwvQo4/XKbPHheVt2Wc9HbAAGw5Af5jWnExrRnd+/otHE4uPDMzSGl6LDFrZtKOSgz/iGhB7hUTqda4Od7ZXOlHkp7D44lGKABSMrLG+hphaCdVXcHM0SWPw62h+6JKg5gp2ysOvHgZ0pWXeqsZ+471cVfyWdiMWSAm8gDnqB7OvvCpWs8qZkVepJ2L2R3UnfQn+/hUrm5mghTPZnaCFTicR1SfD5xtT2R6qSOI3RWZiGEq42JIPiNtKssG7VcjBotWvwDArf/AHSZy28DUbSQOwRJmORrC6g+SCTuPA+5WmPLDYChxrAdD+5gk52Yk7bBR8qfgcYZ3iR3Ff3VuFwkicDvqqcKk9GdZkgjvGhP61cxddp/y0WQ0lkpaV7u77R8T86kB0V1ZnpPiP8AzKqcuUYaxygkm0upPMrH61Xmha6VzvdJiMRJFhW5PKc4ILv2c20uJrLlSQDEmWPwH6HeK5vHhnxBJaaCrscXgFeb4/wO6lp8QGR7UqMysAQWYKJBOxJGvedNK3em42IhsJaWn32+9KGFzrAT/CPRbDdGrXcWBfDovRyAFLQQe3ug1q9RPbhd2yPsk/P2TmB7v5fK9xjODNdskYi62dYkKB1V2nnIjl/xXnjZgx2Zv4pwFaleH4r6C3szmxbZltgGekRs0jrRsQRpv89K6fA9bjyDvOGvAIrhD3PeSSnfRz0DdrbPfbopUMEbcLrLMeR2gd2tR43rYzZYBdef0UPazalesucHZ7JS9cMoOqqgewCBm5zpOndXNiUB2cfipQ3leQ4n6D3WOTDqWUDMXZ1IO2m2YGNduXxroMD1prW3KfagNU1+eR+Y8UF43iuBu2rptXEysIEb+RHdHnXR4XERTR9xhsJAA0WUozlSw20g+A/uKsAZgCloPAK9V6P8Iu4jN0ShsqjQtB5EhRz3HnWPjMXHA4B968D81TdC9+y2+Gehl3ED99NsEmA38RX+GBssA61Qm6vHGahonnx/2n4fDuDrOi0uH+g6Zmz3DlIPRlY64iYnlG20a98VRk61I4DKAOb119k8YUFxzH5JN/RE5rYshn0Mkuo17GWNNdJFSQ9ZLr7leNAD+aikwxIpvlIY3C3LLhbqldNCDprMkfqO2tLD4mKcWw/qs6XDuj0KkeOW0uqHYCAAloS2up60SY51KW+nREWDmlbna3QefC1PTTDvcS0uVSSOqSOuXPIDkvyAqOCVsVucdFZwGHlmlDWD5/JeSxNpcOdDmcbudlPYq8z391KyR+K30HHPzK7OLDxwD0DVV8LwN3GXggYxIz3DsikxmPf2Dc+ZFiV8GCizuAHCJZgwZiV7S/6MLbUJZUsQ2VhmCsTMyZgHSNu2ufZ1h75D3CAPkVy+LhdM4vJs/ksnjGAvWG/eqQp0BB0gbz8IrTw2Lin0aaI8FUH4R0Y1VVnEjIwgBTGWCdCOe/wqyRqqbmm/dVYWbji2o1Y6AmNCDm63KN5pJZGxMMjthwp2Ql5GVMD0etol1b2JW3iLdwBbcgyXiASfkK0MH28S1rrq/v8AuWkcLI0ZnDwPGi8djsZqVIGZXYNGvIa1KyIZiAbHKkZhnMJDtNPKptBrhFtSMxaNSF07zy/4pZHNiaZHbUpQyja3T6BY7pRba3BOvSZpTKIkz/xWceuYQMz2flWqkqivbcE9DGwbBrN6WdRnJAnozJzQTpv4QK5rH9UfiwGvbW9UUEFd9IfRW3ck53c5MwGYIGkQdSNNYEVBhMe7DuGUj51aUOdGCG+QvPYL0PxVt1U22GcHI8q2WVM545iP1rZxfU4ZYtDr5GuvyVftnMHELVv6Mw7CfnW00igraY4h6HtirovZoUYeyoQQGZ1sqYDHQb7686y8f1T4ed0YGt3Z4+SQkPhDK2UvsFrC4PEBwvSJhrmrAatDZBqYYyRuNc0d1YXedicW06kFw0Ucbf5SsrhnQ4zDpYtWEfEWyHaSNkHWUsJUg69sz5ek2wtvSq2rZQOY+GQt8g7hdxTKLL3FW0rQrXbTPctN0i/4VYKWjq+xqNzGlZbcE+KTuSvzMFmuPb5BX3462lsYykpizxmQitcLEqFJmJOTY/X/AA99cTNAHPc5raF2PYWqnqTeE4ypdmzATbKuJ94tlJ7YBGvYKgfA4NArzogZhqVAcSBFwM82xa0E75TIU92vxy07tVRA1tLqQqLPHARblydAu8bg6GPH5052FIvRBDgm8BxlemRswBTMGE+0uaFHfGvnUb4XNboPkUgLtyl8T6J/ab6XFvzIl8wBCIsKoBHdv3g9laOE6qYIe1k/tr7proy8Vanwb0PtYe+xxCAg3AbecK5ABMtnBGhlerGhOuaAaTG9XklY1jHEaeqtB8q/vamADQGrUs4yzhrt02LIthmAaNJho8IPzNZz3zzAZnkjxaTOAdAs+1xH94qi5+7JedTpmBmOzYeBbspezTbI10TbKSsccATRyArNA7BMado7u4VM7DEnUboDSmPWwLqAwUq+ZSTyglhPYZHlUfYIadPCaM26w/8AxBxC4kP0V0m4hX91IChHbr6zObMwkCdCfhs9JEkbSXt0N6+fotKDpkso79WOD+9llv6GYvoVLrbRbjnNkOfVVbLcfKSQpIIkaDMNKsDFRG3NN1te/vp7LWa4gdvKG81t7Jvg2PFhVe5cuOQgFtbkF0Vh19Rv1s0Hsy9lJiIX4g5GDTyosPEIwXULP71WVxNeuTM5tZ8dv7760sE70VWykct70VxwtWmXMQWcErMTAOk7jQfqaw+rtMs400ApYuNcXS1wti5xhWWM3thSGJ1zygB7vZPmayhhy3x7fRUvVtSa4/g/ttuBeKsqwqAAhrkhATziNO+e6pMDi/hH5nNv9Erhm3U7Hoj0AU3DnWP3hEFRAMoFO07Se2rU3VnyAgCr2rf6n+yrHB08O41T99MNaOHKWRnUKQwGwmI8R8zWY2aZwIzH391ZpjaIC83gVDIWvmzHSSQXuO7Oo6jG3miZ6wGVhJOxrum4b4trX4dxYCAD7EKzFjcjcsgzUug2cJauXMXhltviVDIYEgDcRAAYmTBjfy2o8rWijVb+6pyF0rz77eyv4AuGODw1xrKNeV36wCyhS80KxG5AymdtAa8/6pNM3FSMY4gHWr0ohWHt7XoO4WjxPjmc5g2VwHXc7FiNfAT8RWYyF382qYX2kL/Fwr22LnO1o5j4CAuvIf1NSNgLgQBoCkIcdV21xtRBJmDlOYz1TBPjMfr3UjsMb0HukOYK21xULZtQ/WQMVadww0B+AI+IpphJedEWRoUvf9pvE/Ou5bsFYC0MfisQhU2wGQWrJAkgz0KBjt3mue6vDC/FOs0VNDgnyxB7SvNY9cRiQxlFkp1XO5QhtTtBIEim4N0eDka6rpSf7a8sNnVJJi8S1zFXLJW0bLde3YXOOqsMyKY1mSdorqY8fLIMzR6aujurUHR8OcOXyOINkafv3XOFNfxYRjcF1kDNLqrBluEg6AZswiddPOar4jq0kJ9YFEEacpr+jRtDS11g0b9lLDcCZpPSQykwSIHwrDmxLSbrfhSnAx1QVj8Au22zKZzCC3nvy8tqi78bxR8JkuAzUG7K/Dej9xoDOxEHUbEHUgcz40108Y8J7cBGN0tb4BLMA5GU9XMIH/fx7KldO2rrfdKcEw3SsbgN22wuIQ5jU8v00juphnje3IdFFLgLaGtWrw+5iwTGQrEaHfQyJjeSfD41UkjgrUquOmP5UcTj8TduCQqsknrTEkDTuGnOhmGijadbtDOnSH7RS1/DYsqNVO/WXXSdjpqNviPOVvYtPHTXeSqMPwO6xnOdTOmynbc7+FSOmjA1CnZ09lepU3fR/wDeFAzARzHOSde6fnUgxAy5qUpwbL0V9r0ZcujZw0HU67AHs8p7+VNGKYBlpM+AaG5R9VtcB4vh8W1t7uCW3bstlVVQs7XIzMWiTlB5EnVxXTxTQv8A+IDYAjgfJVHQzQi2nfTfws7jXEA902LZuG09yehLqJU3FABTdcpbb3UntrLxMeHbZjbTxdk3v7K7E+XRz9qoVr95Xm8fcLMCSDmOijYKDH9/Gp8M0NYQ0VQ1Pm1M5U8SuTcMbToOwECpsGyowTukcnOH8MzqpDMJJBjwEeGlZ2LeGyEkKI4djzZWhc9GHK6OGyxlA8R2c/7iqAxTAdt034EAGtym8J9rXKFCAgiddRAgH9TrUD2QHUlUz01/gp7iXEcVlNtlHWBAYExJA127Z074qGLCw5g4HZB6dIHb6JW5ZxRDQbZ6oAA3nSDG4Ihfw1M0QNdZvdP/ANsN7rLaxiluqA1u29z90Ggc5ZneVmeUjl46dPhequflZGBQH09vuS/7P3JDl2399AquIY+901u2cSmLMgkEZVOUyVcjUg/PlVmTqEjNfA3oKTEdHhhjAJOc7Cxp7laWGwOJDXWHQgXSXNpdFByhQAsAroN+enjXOdQxcWKlzkV4/wC1Xb0x4FWqW4ZiGYZ3II/Efr41AHxNGg0U7OnD+ZGM9HytsMWfNsOcCZidqdHiGl1AaKf4KMCkJ6Nk6C5odSDvPfz8u6g4poNkJBgmZrVScGvABC2TLqO0+A5z/Sk7sZJdvahbgLdbivQXvabxPzroxss0iitjF4TMEJBg2rP8R1/coNB21znV5MuMcPK2eni8O1IjA3RGUlF5AkMf12qh3oz9rUq5R8LyXqc4S7bAxIXEOGdm1VXhhmBVQ0s0mNpI35V0eBndiCS2mtFAWoWyvgLWNaTf2gBd15I5916TgXCES11EChoLFWMFvCdPDlWFjMQ4ynMdrpTkCyQK9kyMBcEZCUTsY5ifgdqi7zD9rUpKVq4Zlac2aeRg68gI0+FMztcNqS0izgySxKkTvLR5gaUOlAAoopVHh7j/AKZKrP8AEZnwB2p3eZ/NqUlK0YZlOYvM6EGDy5RoPCk7jSKpLSLWEJYkqRpBJbLp3gaUjpQBVpKVTcPcT0cqJ1JMz4A07vNP2tUUrPsrghi8nSRpEdwHsmk7jTpSWlJMKxecpB7Zy6eA5UhkAbuilU/D2E9HK9rE6fAHenCZv86SkPhnUZjcHVHOIjXUgbeNDXsccuX9UHQbq3BcRu3MLYSwHw8jO93q57hbUkZgQFMk6gHbsrpsX1aDD+mHUihRGgA8fNZMWDfIc0h0XmsbdzDo3sq961KHE2s0tIPUL6ZjqJB2mDvU8+Phnga/7LtDR/E/JOw0MkchF6JWx6L3HEsAumgnYD+tZzuqtZ6WG+VoCMqnB8EZsQLbjXL5xz8oqSXHhsBdGfP3JA3WivU2eBdGT0QIYjUzCj61iPxpkH/J/lSBtJgYK5Am5qNeWviNzUPdZegS0pXLDNllSe+conuO9AeG+UtLt7h5zSobP25jA8TzobOKo7JKUEwNwiGuc+WX9RuR3UpmZegRSp4nw7p7RtuuYMIzCBDciDqZFPhn7T8zShwsUvGcPwIUXsEDnuZ3uW0Rk/6iWwqszM09Vp6p5EkbV00uILYGvfowj8ff2VOHsOxEgqjVC7P3e/uvcWcFdKxcuQTExlGvMd4rl3TR36QrgBrVSuWWKwRm7SIUee4puYA3slpSvcPkLKtmGwDHTxM6Chs1HdFKC4G7qGuR4QI12zHWlMsf8oSUutYbKVjNGmgA05Tpp8KQOF3sikjiPabxPzrs2nQLm3blest+xa/0rf8AtLXJdc/81y2enf8AjtXSKyRorxWTjPR+1cuJdYHOggMGZTEzEoRI3gHaT21dhx80IphSN9Lsw3/e/Kc4dw9LKlUmGYsZJbrNuZMnlUE+IfM7M86pxJcSSmiKhCFR9mjaPiAfLaKk7nKbSuVajJQF2hKqThxMjyIBHlT8/hCsRY/7RTSeEKVIlVLYcTI8iAR5U/uaUmqxFj6AQKaTaVTpELL47wRMTaa07OqtE5CBIBmDIMg86s4bFOgfmAB+ajkjDxRTPDMH0VtLedmCCAWiSOUkDWNvhTJpe48uqrTwKWRw30Qs2LrXLVy+ockm1nBtmZ/hK9+msjtq1N1F8rMr2jTz5UEcAYbBK22w4Pw8D5zvVIPKnUfsa5lcgZlmCBG/zpe6cpb4KExUaVV3bAbX6fr204OISIS3HZ8BFBcClVlNQq7tkNTmupBVd3CBkZGjK4KmBlJBEHUbfCnNkyuDhuEiQ4f6M4azdF1EPSAZQzO7wD2ZiY7POrE3UJ5mZHu0QWAuzHdal20G3qo1xCUhcS1HZ4gAGlLgUispqUKF22GGtK1xCFFbMdnjlE+dLmtIvMYn22/zH516Az7IXMu3K9UtwBLUkD91a5/+2tcp1tpONfotjp5Hw7UdKvvL5isnK7hXcw5R0q+8vmKMruEZhyjpV95fMUZXcIzDlHSr7y+Yoyu4RmHKOlX3l8xRldwjMOUdKvvL5ijK7hGYco6VfeXzFGV3CMw5R0q+8vmKMruEZhyjpV95fMUZXcIzDlHSr7y+Yoyu4RmHKOlX3l8xRldwjMOUdKvvL5ijK7hGYco6VfeXzFGV3CMw5R0q+8vmKMruEZhyjpV95fMUZXcIsco6VfeXzFGV3CSwjpV95fMUZXcJcw5R0q+8vmKMruEZhyjpV95fMUZXcIzDlHSr7y+Yoyu4RY5R0q+8vmKMruEZhyjpV95fMUZXcIzDlHSr7y+Yoyu4RmHKOlX3l8xRldwixyjpV95fMUZXcIzDlHSr7y+Yoyu4RmHKOlX3l8xRldwjMOUdKvvL5ijK7hGYco6VfeXzFGV3CMw5XDdX3h5ilDXcIzDleWxJ67f5j869BZ9kLmnblYR4pfGgvXYGgGdtABoBrV17G5jp5VZrjQ18Lnra/wDfXfzG+tN7beAjM7lHra/99d/Mb60dtvARmdyj1tf++u/mN9aO23gIzO5R62v/AH138xvrR228BGZ3KPW1/wC+u/mN9aO23gIzO5R62v8A3138xvrR228BGZ3KPW1/767+Y31o7beAjM7lHra/99d/Mb60dtvARmdyj1tf++u/mN9aO23gIzO5R62v/fXfzG+tHbbwEZnco9bX/vrv5jfWjtt4CMzuUetr/wB9d/Mb60dtvARmdyj1tf8Avrv5jfWjtt4CMzuUetr/AN9d/Mb60dtvARmdyj1tf++u/mN9aO23gIzO5R62v/fXfzG+tHbbwEZnco9bX/vrv5jfWjtt4CMzuUetr/3138xvrR228BGZ3KPW1/767+Y31o7beAjM7lHra/8AfXfzG+tHbbwEZnco9bX/AL67+Y31o7beAjM7lHra/wDfXfzG+tHbbwEZnco9bX/vrv5jfWjtt4CMzuUetr/3138xvrR228BGZ3KPW1/767+Y31o7beAjM7lHra/99d/Mb60dtvARmdyj1tf++u/mN9aO23gIzO5R62v/AH138xvrR228BGZ3KPW1/wC+u/mN9aO23gIzO5XTxW/99d/Mb60ZG8BLmdylXxTkkl2JO5LHejKOEtlf/9k="/>
          <p:cNvSpPr>
            <a:spLocks noChangeAspect="1" noChangeArrowheads="1"/>
          </p:cNvSpPr>
          <p:nvPr/>
        </p:nvSpPr>
        <p:spPr bwMode="auto">
          <a:xfrm>
            <a:off x="176213" y="-1790700"/>
            <a:ext cx="46196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38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Número de Slide 3"/>
          <p:cNvSpPr>
            <a:spLocks noGrp="1"/>
          </p:cNvSpPr>
          <p:nvPr>
            <p:ph type="sldNum" sz="quarter" idx="10"/>
          </p:nvPr>
        </p:nvSpPr>
        <p:spPr>
          <a:xfrm>
            <a:off x="7027273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8F2BF0DD-B4A7-4D44-B0C2-91329C76A001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23</a:t>
            </a:fld>
            <a:endParaRPr lang="pt-BR" altLang="pt-BR" sz="1400" b="0" dirty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Interface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dirty="0" smtClean="0"/>
              <a:t>Como os usuários vão implementar suas ações</a:t>
            </a:r>
          </a:p>
          <a:p>
            <a:pPr lvl="1"/>
            <a:r>
              <a:rPr lang="pt-BR" altLang="pt-BR" dirty="0" smtClean="0"/>
              <a:t>A interface pode ser diferente de ambiente ou não (ex. Black </a:t>
            </a:r>
            <a:r>
              <a:rPr lang="pt-BR" altLang="pt-BR" dirty="0" err="1" smtClean="0"/>
              <a:t>and</a:t>
            </a:r>
            <a:r>
              <a:rPr lang="pt-BR" altLang="pt-BR" dirty="0" smtClean="0"/>
              <a:t> </a:t>
            </a:r>
            <a:r>
              <a:rPr lang="pt-BR" altLang="pt-BR" dirty="0" err="1" smtClean="0"/>
              <a:t>white</a:t>
            </a:r>
            <a:r>
              <a:rPr lang="pt-BR" altLang="pt-BR" dirty="0" smtClean="0"/>
              <a:t>) </a:t>
            </a:r>
          </a:p>
        </p:txBody>
      </p:sp>
      <p:pic>
        <p:nvPicPr>
          <p:cNvPr id="2662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03762"/>
            <a:ext cx="3926532" cy="66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26630" name="Picture 13" descr="http://img2.wikia.nocookie.net/__cb20090919223844/masseffect/images/6/66/PC_HUD_Sc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835" y="3142623"/>
            <a:ext cx="4295504" cy="322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" t="-1088" r="119" b="17333"/>
          <a:stretch/>
        </p:blipFill>
        <p:spPr>
          <a:xfrm>
            <a:off x="371204" y="3120997"/>
            <a:ext cx="3926532" cy="2466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8F2BF0DD-B4A7-4D44-B0C2-91329C76A001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24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Interface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dirty="0" smtClean="0"/>
              <a:t>Menus</a:t>
            </a:r>
            <a:r>
              <a:rPr lang="pt-BR" altLang="pt-BR" dirty="0" smtClean="0"/>
              <a:t>, mouse-click, janelas, </a:t>
            </a:r>
            <a:r>
              <a:rPr lang="pt-BR" altLang="pt-BR" dirty="0" err="1" smtClean="0"/>
              <a:t>keybindings</a:t>
            </a:r>
            <a:r>
              <a:rPr lang="pt-BR" altLang="pt-BR" dirty="0" smtClean="0"/>
              <a:t>, </a:t>
            </a:r>
            <a:r>
              <a:rPr lang="pt-BR" altLang="pt-BR" dirty="0" err="1" smtClean="0"/>
              <a:t>HUDs</a:t>
            </a:r>
            <a:r>
              <a:rPr lang="pt-BR" altLang="pt-BR" dirty="0" smtClean="0"/>
              <a:t>, ... </a:t>
            </a:r>
            <a:endParaRPr lang="pt-BR" altLang="pt-BR" dirty="0" smtClean="0"/>
          </a:p>
          <a:p>
            <a:pPr lvl="1"/>
            <a:r>
              <a:rPr lang="pt-BR" altLang="pt-BR" dirty="0"/>
              <a:t>Ex. </a:t>
            </a:r>
            <a:r>
              <a:rPr lang="pt-BR" altLang="pt-BR" dirty="0" err="1"/>
              <a:t>mech</a:t>
            </a:r>
            <a:r>
              <a:rPr lang="pt-BR" altLang="pt-BR" dirty="0"/>
              <a:t> </a:t>
            </a:r>
            <a:r>
              <a:rPr lang="pt-BR" altLang="pt-BR" dirty="0" err="1" smtClean="0"/>
              <a:t>warrior</a:t>
            </a:r>
            <a:r>
              <a:rPr lang="pt-BR" altLang="pt-BR" dirty="0" smtClean="0"/>
              <a:t> </a:t>
            </a:r>
            <a:endParaRPr lang="pt-BR" altLang="pt-BR" dirty="0" smtClean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902" y="3140968"/>
            <a:ext cx="5866098" cy="263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38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ítulo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509000" cy="544513"/>
          </a:xfrm>
        </p:spPr>
        <p:txBody>
          <a:bodyPr/>
          <a:lstStyle/>
          <a:p>
            <a:r>
              <a:rPr lang="en-US" altLang="pt-BR" sz="2000" b="1" smtClean="0"/>
              <a:t>Ex. Mapeamento de jogos móveis (Janiel Almeida, 2015)</a:t>
            </a:r>
            <a:endParaRPr lang="pt-BR" altLang="pt-BR" sz="2000" b="1" smtClean="0"/>
          </a:p>
        </p:txBody>
      </p:sp>
      <p:sp>
        <p:nvSpPr>
          <p:cNvPr id="28675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42E12C-D201-48E7-9495-5CD9A5D3CEC9}" type="slidenum">
              <a:rPr lang="pt-BR" altLang="pt-BR" sz="1400" smtClean="0">
                <a:solidFill>
                  <a:schemeClr val="bg2"/>
                </a:solidFill>
              </a:rPr>
              <a:pPr/>
              <a:t>25</a:t>
            </a:fld>
            <a:endParaRPr lang="pt-BR" altLang="pt-BR" sz="1400" smtClean="0">
              <a:solidFill>
                <a:schemeClr val="bg2"/>
              </a:solidFill>
            </a:endParaRPr>
          </a:p>
        </p:txBody>
      </p:sp>
      <p:pic>
        <p:nvPicPr>
          <p:cNvPr id="28676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717550"/>
            <a:ext cx="8605838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Quantidade de jogadores</a:t>
            </a:r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/>
            </a:pPr>
            <a:r>
              <a:rPr lang="pt-BR" dirty="0" err="1" smtClean="0"/>
              <a:t>Multi-jogador</a:t>
            </a:r>
            <a:r>
              <a:rPr lang="pt-BR" dirty="0" smtClean="0"/>
              <a:t>, </a:t>
            </a:r>
            <a:r>
              <a:rPr lang="pt-BR" dirty="0" err="1" smtClean="0"/>
              <a:t>mono-jogador</a:t>
            </a:r>
            <a:r>
              <a:rPr lang="pt-BR" dirty="0" smtClean="0"/>
              <a:t> ou ambos</a:t>
            </a:r>
          </a:p>
          <a:p>
            <a:pPr lvl="1">
              <a:defRPr/>
            </a:pPr>
            <a:r>
              <a:rPr lang="pt-BR" dirty="0" smtClean="0"/>
              <a:t>Faz sentido ter mais de um jogador neste jogo?</a:t>
            </a:r>
          </a:p>
          <a:p>
            <a:pPr lvl="2">
              <a:defRPr/>
            </a:pPr>
            <a:r>
              <a:rPr lang="pt-BR" dirty="0" smtClean="0"/>
              <a:t>Acrescenta? É </a:t>
            </a:r>
            <a:r>
              <a:rPr lang="pt-BR" dirty="0" err="1" smtClean="0"/>
              <a:t>imprescidível</a:t>
            </a:r>
            <a:r>
              <a:rPr lang="pt-BR" dirty="0" smtClean="0"/>
              <a:t>? É dispensável?</a:t>
            </a:r>
          </a:p>
          <a:p>
            <a:pPr lvl="1">
              <a:defRPr/>
            </a:pPr>
            <a:r>
              <a:rPr lang="pt-BR" dirty="0" smtClean="0"/>
              <a:t>Como vão interagir os jogadores? Tem de ser via rede?</a:t>
            </a:r>
          </a:p>
          <a:p>
            <a:pPr marL="742950" lvl="2" indent="-342900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/>
            </a:pPr>
            <a:endParaRPr lang="pt-BR" dirty="0" smtClean="0"/>
          </a:p>
          <a:p>
            <a:pPr>
              <a:defRPr/>
            </a:pPr>
            <a:endParaRPr lang="pt-BR" dirty="0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E7B9AE63-C5CE-44BF-A3AD-F2FD5118E46E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26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29701" name="Picture 2" descr="https://encrypted-tbn0.gstatic.com/images?q=tbn:ANd9GcTWEOCrmY2mu6I2Il1iYxN9MZKYPIo5QEXwg3DYz0OEizToniFWxzYnAtc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005263"/>
            <a:ext cx="2808287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https://encrypted-tbn2.gstatic.com/images?q=tbn:ANd9GcTW-0BRtI85Mhu0HuVJL_X1CpkYMUV4WGNTXxcdhwFQYi4Hrjm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05263"/>
            <a:ext cx="26892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Picture 8" descr="https://encrypted-tbn1.gstatic.com/images?q=tbn:ANd9GcQIF_m6KP5gXbkU9oA94ckloQ4NWSEeH3c5bzbJH_tXEU2kybH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863" y="4005263"/>
            <a:ext cx="2595562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Realismo</a:t>
            </a:r>
          </a:p>
        </p:txBody>
      </p:sp>
      <p:sp>
        <p:nvSpPr>
          <p:cNvPr id="3072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smtClean="0"/>
              <a:t>Realismo visual, sonoro, físico e comportamental</a:t>
            </a:r>
          </a:p>
          <a:p>
            <a:r>
              <a:rPr lang="pt-BR" altLang="pt-BR" sz="2200" smtClean="0"/>
              <a:t>O quão são importantes na experiência de jogo?</a:t>
            </a:r>
          </a:p>
        </p:txBody>
      </p:sp>
      <p:sp>
        <p:nvSpPr>
          <p:cNvPr id="3072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B64254E4-25DF-412A-AFE8-1C8B2C9F575A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27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pic>
        <p:nvPicPr>
          <p:cNvPr id="30725" name="Picture 20" descr="https://encrypted-tbn1.gstatic.com/images?q=tbn:ANd9GcTpc2b-W20pBAZrN8u4bzadLMSwDH0FEoFhJvwqSt8-4wSc2czetIIIb8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916238"/>
            <a:ext cx="3614738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 descr="https://encrypted-tbn0.gstatic.com/images?q=tbn:ANd9GcTueyweB0QQvJm-0S1rQBVzZX1gMy_m6DJmmJk_jRiA0OZWoqVC6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924175"/>
            <a:ext cx="3598863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AutoShape 10" descr="data:image/jpeg;base64,/9j/4AAQSkZJRgABAQAAAQABAAD/2wCEAAkGBhQSERUUExQWFRUVFx0YFxgVGBoYGBwbGhgbFxoaFRgXHCYeGhkkGhcYHy8gIycpLCwsFx8xNTAqNSYrLCkBCQoKDgwOGg8PGiokHCQsKiwsLCwsLCwpLCwsKSwpLCwsKSwsKSwsLCwsLCkpLCwsKSwsLCwpLCwsLCwsLCwsLP/AABEIAMIBAwMBIgACEQEDEQH/xAAbAAABBQEBAAAAAAAAAAAAAAADAAECBAUGB//EAEEQAAECBAQDBQcDAgQEBwAAAAECEQADITEEEkFRBSJhBhNxgZEyQqGxwdHwFFLhI/EVYoKyFkNykgcXJHOiwtL/xAAZAQADAQEBAAAAAAAAAAAAAAABAgMABAX/xAArEQACAgICAgEEAgEFAQAAAAAAAQIRAyESMUFRBBMiMmFxgZFCUqGx8DP/2gAMAwEAAhEDEQA/APMQPz+YcDaDgPUM0DUirOD0/gx1JImyBH8wgKwh6RIKigBPDhRFeU5eZlUJY2SRWoJoIY+UQmIfRPizmxFDdq26CFYUaOCnTMZiUBZUsq5HmFSmQmo53KmSgM1dTUmMqQlOZiQWJ5hY9fA3jU4cJQClTFzUzACJfd0T7JcKUC9aJoaZiTQRiOVKA91IYbRzZI1HYX9xdn4oEqalGtfz0iMpLJHhFbE4RaDV+oLg2f5F/OLSPYzWTvBwcfAqjxCpI6dATEhxAOE5AKdHrv8AaKuIWE1/bodX0+vhDAkgOHUqtbDxHlb+Yq5b0Mi7iMaE1SQ7swsX3jSXx+ccKcOlahIN5ZZnBzECjirGhY6WjnZzgioL62drjxe0RmYxQSgD2UqKxd3VkBfb2B/aByo3Gza4DxY4SfLnIAUZZ9lVUlwzGD9qO0CsdiFT1JCMwSAlJcMkNcxmycShRCiHAIzJGocE5ai4cM48RA5kzMSWuSelS9IonYteSKA1PlEiahySwYOXZIqwewcmg3hAQlIYB/t+eMGgjYzCqCQpTMRTmD2uzu2jmh0gmLKzkWuYpapnMzvyjkDnQ8rMBRtIFLmpJykBW6emtPDWGJetE0AobsGqd6VI1eJ07sNrokYRTFnhycOEFUxK1LFAjvBLQUswJWebPmUFMAxBNgHIlSso9tC6ByhQIs5FWLh9oaMr2Bqi4E4fukHmz5xnD8zAMrK7JYmoF7V0i5w3AYdc6XLUps4JdSmCSTyiYp2BYOWBoUi7kZBRyvqdBWnl4RAH4dT63gumBKkd1xfsicLhlT5aVIqUKKJhyLSR7ByKzKQ761b143C4mXKmJ75CAQA2V6El3mVdRAJYAi4eNfi3avETcIiROnOgMUpSkFbJYATFBqFJNHJ3AjmcQcxKyC5JYKOYgWSCTdgAHbSJz2qQIcl2beCwEtfeZ0qzM7rV7iyACkEPmagVX2hGdxTDIQQlOZwTcuKmgqS1Gt6m8X8Dj1KkFEuSQEkGZMSFLJuxUQOW/wABtFXic1BCATzFRCgLgC2YeL66QhWygMMqWSkZFUzFTn0rTWL+NGHEtwApXerJyuGRkZIAUTQLD/uILEvWKuNVKQQqWCaMQQodalhXoIz1Yt35W+I84zaSD29FzEYmQQAEqBCXck/sAGp98lT7JAq7BTv05QrIlYPMEuQfeBQ/ghwaXHWmYR18TuYcrIEKmYZlQ0XJOFTlDqUDtkB+OYQoxi4MMhLVcjag9TU+MLIm4DeZMSJhs0dKiiYm3hQzb/xBZMgqao+UZujEB+X+sPDmWQpiK3a8OrmVQEb+O7QOSMDWn4xVkjIQFGlWZnpuND4xbUL3bw/BEDKBobEv0o9W8zC5Ic0FEsdiZuIEyco58uXMosNMqQAOg02iqEMAfQPS2w9YMMOke6PSIz/Do0Thi4JmGWStibCiRubkn80hImgg6UJ6lz9gIaugbz/Gh1yxoGDU38S4e0MEiMqgUmmoIptYf2eISgpDoLdH1fbyiSUat6btp+bwYnMACliK5tY1eTWAkymUQDQh6/FvOLQBEMUakfH4h9YKvCqKXIOW7sWMUiqFbBy8SAprklgEgl/BhWJ4hQP10FGp0v8AOO67NcIwypKUhLk5SqYdC+Z0ZWKak2tHNccwX6fGKShloJJBLqNS7nMXNS9X0d4SGWcruLSFbjdXsr99NmhX6hSypSmzKSxBKk8yzkd+UChfl6l6aUJDpWFksSQgOWAcqbYCr6X0jSxU1QaYSxagWCX2SOlGbSkdH2I7BmehapswpAUUqyVUSfaSpxbTy1inClxFllSXJnDS8KEzEKMtfdq5mINUpLHK4YtVz8ohMxPMXDBVWA5egSA0dh2tlJKQAEZpZUgkXPN7z/LxjB74ygVsASkhKjKC3KWZCRMBSkVckAl9WhZ4nAaGTmivLlAg/GpB8oIFZA1AwckhiR0JiEqcgAFHelRDr7zLc05CluUs1WNPRLTlOdw4IKczqykMQAmxcgVYu8LaGRTRNK1O/k7n4RM3ixInZpQlsVHvBlSgBIZKFFSioIdZIOpcZDQuIUpCSGJObYVaGhK42F9kuHcSmoXlkrUhS6FlhKTQ+2ScopqYqzcOoJC1hIdsozArIIJzBN8tL7xGbichUAOb9x2KSkjLvUV6U3hJmKahZKjmKQp7ApTmbUZiK15oVythrQJSBXcl31gRSOkGUlqQJUCjJgZgodPCBEbeTesGWsNEZExiSPAP+eXnCSQwFSnhRb7yXqmurCGifJh0aDiGvCQat61b5xYlqy231APqY7HKiQEJzBmfygsjCBNCXCj7L660vaEZpJcgeZIAOjMYms0DspW1H8iDtrCN2YKqWNi46M+w1b4QFckCpIB2L+QF4dYzD9u4JHr49YgiYrlLu3W5vUUakAwRQJBZrVsVNrq0BlySR96QabMLVYWs2uxiOcVdw56N4sPCCnRgS5TXHp8idINJAKVOgBgySxuTdQJ+XnSG7uhYUOooB5O20RTPVQXoAzuX3htf6ujb8AMQo5n5EAk0GZgkBNRenNbp4QGZiQAehIBYh2N2No1ssspX3hUkpSHcJrUGgSSWyEkFzt1GLj+dZYuHd7uS1/SOd5ab9DdIgniRaoi3InhYf1gx7NTTJChLUodA5DBy4FRvaKWDQxPlGw5+bpMW/wBFxCq21tHWzOPyThzLqLFmDZty9R5XjI7KS8MrEoGMUUyC+YhwHagUQHCXu0Q7V4fDJxcwYUvJBGQuSPZDsTUh3jtjJxJTipNGt2YxUxQLKCQCwyipBNBsKmNXtD2fMopxExYmKzALTlZg1CDZXhHOYTs/jJeGOKEpXcMDmcAEPRWV8xD6tEsV2qXPQEYhRUlyVJFMwAT7wScuumnnB5pREcG52jan9qZSVSFlImdyoKShYBSz2dr161gnGv8AxBXMnd5ISrDjKMwdJzKS4zUDWYeULsz+i/SKK+67xQUFBegZgU7H1eOQwKJf6hKVrKJJWApYYkJepECV/kCMYu1Rckp/VYgJKlB1ZiVXUQGBJAFaqfo2xJJ2r4SmSEkKJSz5VAkEvoU0CTvQt1aL3bDBYTDz0DBzAtJlhRVmz8zkMlQYCgBI6xgrmzJxCTzVuVMALkmrJSACS9AATpE+a4tPsqou010UkqUtsrGwAcITU2ljSp+EXJRVJmUUgTBlU8uYFFJdwHTZaSlymrUjuuyXY3CzsGZkxlqUFNXLlajhzavxjgOIS5ibzDlSRKlAC6ZZdgwADZnO5L+9AcOO31+gxyKbaXaAzuEqV3jFIypVMJmLQlwP2JLFSrMkB+lIfBpBSHq50YfwLQIy39qutftDkQqgUbsDiEOSwAbeppoYdBDODtys1WqzaODBfzSIsNPSM40awa1QFcGmQJoUZAVHp+ecBUK38osKistBArCsxFSnhQ0KJ2E2lpBH58IJh52VJDqvQAuG1hjCjrasmT71rJ8xf7QhNSTZi78wDH+YiEOdoebIsxBB2BYfC8K0kYMUp1BLdbbhiWA+0NMPhqzg0YHa50hJJZnzeTt84dckgvcGrA+jnaFMOs9c2zEF3+kDQFJCmsLkC3g/T5RI0cFNSbio++8VhLDsl6btXZhrGCXxNAT7Jbr/ABBcHwubOSpcqXMISHLVAA6HRozEyWNqvaOz4R2yOHwwkzJJ97KTS/la8XiuS2Rm3HcTiZmYzCogPavg1QXhpE8oniYUihBFOWjXFhV+lYsT15lFW5e/2gE1D0cgGhvW196gekRniUk0Vu1s9f4jjMNJwCZstaEzmSsEKAmFSgFEHXKQSGIIZrx5BMnpM1ZQTlJo9C1+YWerFqO7UrElyhlBJKlPkCakhLBiHLdAPHYRs8I7MImJQJhAzvlsFA5uUr/dUgNoBEMklj+9x61oTHBrTdmIrT83/PKJGNPi3BF4CeZJWmY8sgKH+cAFrscrjzBEVMNJBUkTCoIIzFg5ID0QNyQw0i2PJGcecemUquzpJP8A4gzRw84IpBTlyhT2DuxpBJaOHf4QohjjRooqzOVtygUyZPlHOYVLGoZ6sXoD1NYjPw+ckJUkakqOUAEsS/T1i7X22SpXSHwuEIQVzCACl5YzZSsuAwAdVXdmFK5hQGnMCipkoqTQPVyQAkBydYfCJU5BmBCRzHIQCWfLlTRzUswo+lTDTMPMAzkOHopaquT48xDKe4FRHMnJLvZakWMTwybKITMQQsgqyoU605VEETEiqCGNC0XMF2UMxqqTNUQQkip2JJqx3tWAcM4jMkLk4lwWmDLLy0V3ZDilgAw8+sdR2l7fnFTZc5CcigkICQczlyToC7qAHhEc/LhcXv8A7EvdPo5JCly1lC8yebmS7OHqxNAerQWQmXPUudNWtJBLSpSBVLMcqlHKlKXQkBTuGAcloqqnd7MJJypqAWc7uRcu3rteB/pkd4kOsyypi4DsKmxuwJZ/WLJycU5BiFmyVIYLYFgTlIUKgG6SRA39Py8Qls5ITlBNANB94JF07MMRDU0/PPSJKHWIiM1YCEwVgR/P7wdURMSGRVIrA5qaViyUwNUYaykpbwoMrD7QolxYTWA/iCSlXIDeJFX+sCSspJL9P7bQZCzZeWursQ/QC7R0SJkZK2c66AfjiDonsoMogGljppUMb7GBcqiwf06tcfaEr2gxauv0eohAhu9dyCVaU5R8A/wgQWKWA2a461rEUoBopQS2hDnwfWHKUj2R1Fi9C9zaMYKgmwLfbZhURBMxi4Yl2Lf2+e0SnHdw1zXytAJc4M5DtbRm/c1oxjY4LNQJ6FLRmSg83vDL4XjZ7bcfk4mVLEsKJTuGAGgB1pvHIqm2Tn19xz8fpHXo4BKXJISopxCScuZRCTLSAtSllswH9SwYhgCLxLL8n6KSKYvjLK+Xo4poUXcTKAlhSgU1oSKEPViH1Nr0eAGSbAufApp4mkdCmmibR2XZfslIm4XvVcyyVBIBZiNTuGjP4Ulfe91LQVLCuVSgwFxV6Crxz0nFKQCyiAQaA06lga66RLhmN7uambKLLSQXW3tdK0DsK9YaWROo0RWOVt2dD2v7NLklM1cwTCsMoJDFB6jWKfZvicoYvvMSywSSSRV2pRJYbUoInxjtJMxKQmapNNMupq5NjfeMbJVTvS7gN0ZvpC6i7iNGLcamdL2xxkrET0d3VWQE5QE0yvWwYJqTtW0c5w+R3jqykpFG6mN/srwUFQmLP9NVF5QxympcioFPMO+sbPHOO4OVNlcwZKVBkJY65c4LAl9esNNyjFzf+Cakk+C/ycZjuDKlf1UUDtUAsfA00eIYfhkye5RyISOXMB4l1BNS/TaD8Q4v3gZ+UEkDofC/jG/wTiMoYVRVMSFJLBJv1fyEef8ALyShj5RW2XhuVPr2cjjMEqXNCClVEh3TkLkZjcl2ds1HAFIaeVWdqMSDcDR/IRqca4qcViM4TSgpoEijERSmywxJp4VbpVq+EWwylKCc1TDYJKUZWANBqb+F4EssAApsw93zoHFL6RbCALgGlDXfRmB8oDi5ACRzhRBoHLkk2y3eKmApoPz6wSXIcBRLPUUfVql7uLAGNT/h/OEplKC1KTmUSCgJAqqpJzMPAnQaxdkYeUmWlMspzMyyrmDKsSrMEpcMXDAVL3grJFPa0FxbWjBn4NSQFXSSWNNOmlx6wAi3S1I6LjnCFZwklAYJJUFjIlJF7VNG6sKmM2dw5PdGYialQSQCAz1JBN3DHQjUFzDfUi2Di62ZpFIbLEyXhJguNgsEpEBmIi0pMBX+UiYSu0KJ5YeMMXCN4YIpT884hLmByFeRFflp4RZMgtTmF6F4onYgIiGSQ4zDN47Q7HUesGQpJuK9TT10jMxKXPSqjBHTcdDDKdwC3i1tWDXcPpCRPDlwAnR+Y+UQXPJNLaPen8wlGJKQC4JU70BNelD4wMLIBFnvTy1iSp51CSWua+sBP4w/GhkvZhBYHSJLxJAyvR3br5+ERWhy5DxUKy7h4E68jJtdHUTcX30tKXagCrVUwchO5YOa1beM9WCVUjNlSWNXAPU2G0VeGylKmpSpq+AFA+rNaOow/EsiVSymuYGiRXMMwPKS9CPWPO+VmnjfGCPS+H8fHlTlkdHNmUShqChsw8gTQGrjwiM7CKSWUGUKsaGutKNS9qRq41kSispL5i901JZgBo6XL2owEUJUgFSQQ2azskO5ofuQziLY83JWc2X4/CXFCTKzOWqGBNGqaO3zgqsBegciwBP9hFiXm5kJCVJlnMxcJSeVy1sxYJchTizNHY4bsNNTgxixMSoMCJaanK7EZrP0b4w0snKDUPyEWP6c19T8W6OU4RiJySUSyyQTVx0s2tWbrHRzOC4eZKdaUrVmBJB5rWI+sc9LxuWYVggEqcBQYXu5LAjzJc9IFw5u+CVEgHr13LVeOn4uZyilNEPl4VGb4Poz+K4TuphQLB2GvyhSJBGmYl3cE6aAM7U9BHoiMDh0qQrKioKSSp3oWVWqS8c5xqSZ81IkpC5lmQCCBuQLn7CLSw19yOeOblpowMPROVhQ+7UHWra6RGXKzEGwBfr5GIzJCkFaS4ylilRYkj8byiXeMHDX92vkXpEuXhlq8oUwMS5DHcEege/8xWxuKUkIBAoXexpvoKxKbjspYgK2F9/QRb4XxjIFkSjYAqAysFHKRmALJWFFJBopw7sxnNrwNH9lORxfOSVD2jqSd2bN73WsaMjEd0gq7yfLkqTQSiUhSqctTl1qQC1aHWGNlyES8yDyqVVBBpR2rUHbxFdBnYHDImzGmLUkCiEpZdaPRShQgG1XaJxzOUakteA8Xz/9s3uJcFmScO0wISZyQu+ZQDEtMW9SxsbGjUpc41KlKBRg0K7uXLSVKynJ7AClKWuvtPzcoJehpFLGcVlzELXNM2ctggVCUJyuBSvKABTe7xVxuPUQJSiQCgOHYFSXqasPS/WAr8DGeuWQWIYgkGGUlvPpBkoTW9LVSR60eFLw+Y0+O3Tfwjq5InRXIgaxSCqActVqU/LRBQ6eUIwgvKFEijw9P5hQtmpiwyM1zys+9bxZmTApmBD6sb+pjI7zan50g0jEbkeHWGUkwtGmlNsys3UpJPqlx8IhR6P4kN9Ypy5zmoBHX+7tGghmq3QAMw8q3e8FMUhEXiOKm5ASwIFHIN9gxrEcNMKk1AcbQ3JdBC5oZYifcHQKbwMQIa7+cEAqQyJTmg8vrDgQ/wCf2jUYpKmZVsxvvHQdluLITNWVOcsolJ2VmSAxNrnUWjL7oqYJDqNABrGlw/g6pPeZlIKiNCDpmIQ4uwNRtSObK+KL4lydCGLKpiku4TzMohQSBUs2vMR4mBSZ+aYVqD7Uo1vjDYuQlMtKzQTA5yioBIJTtVn8nJq0MjGJMlSpZUkpLJtrlBpWjHTaukc9qeOvZ0JyxZL9b2W8Olyog5UhPMzh7PbXx29e1xs39NLbDT1rwyuQlWVQzkMruy3m49kmxYxxmDzFBKh7V9GdJANH10NINJUO7UgEKvdNA5ADB2DuSSegBrEZY54mnHx/yVWSGZNT/khPmSglOdqXopiHL0bM9rUD6R344HguMd2MG2GEhJzgSmWc1hpmAKS6nN48xnJCmBUwPvMolje9Gd1EDUmL87CzZKUrQopBzd0pIIExILOFAhRruLR0YstabOTPh5O14K3EUmXMWgrzZFlLvldiRb4xtdle0ycKV5kFWdi4FUteulNY5QyzcvV712BB1HzgxX7RyyxmsBmYaAhlV86R1qbT0crgpKmegcK4HIxypmJmBTFRAQk8wIFyddT5RwvEsGUTVIcsFM5LW6vf4Uh5fGFpKsilJzOrlKkh9coJJPr8IhhxnJKwVMCosSXAIu5dnIs3jByZFxutiRi4NtvQDCJSqYAo5RmD0dhbMoC4FCWqwLRq8QSgoLpAUA2VwWbqLxQlSSJiXJlh82ZI7w5SSCQCQSKGl6buIpqWuYTmJyuwLFjt4GOOcHNpoo9oNLXlQshg6SFEpBBBqACRQuBW/WHHG2lJl0KBRfdJQhSwFZh3kwpzqOYUJqA0OhK0BnDZWGYChtrSKQwbqSHBUQ6jdqmhG9AXG46x0dbG/RbWsZgbAsU1qkPrQO2/QxNSHtzF7s9dwdbmsAOHym7t1+HSnzhTVOdQNn8PtD0wBpcjw6MbeL0eJTZOUHM4JtX5xWKA0OZY/vB4gIomkJIbM9jT4mIhTCtDEwYYj8/loPEwNvyn2hRPLCiVBKGLwSpZZYcaKFQfA/SK7bR1MrEAy0oWyknTLmsNXNK0tAZvZqXMGeXMKN0rAFf8rkMPWOVZf9x1yw7+056WutYuScYQxOhcain8iFP4RMR+1X/SpJ+F4ErCqryGlS38iOiE/TOeUWuy2Z4W7+9c089PlBwtFAAPFQ+or+WjKlTGdhFmXhiQsgjkDkFxqAwcVLm3jtFOa8i8WaGJwagQ4CmqKE+GYEv5U0gEiar3iQXsS6W2q4FYscMxIS5USCBy7P02o0DxE1SmZQchyCzGrsWYk0FId12hRTEEVaniPgRSIogeDw/vVJqCKUd6jewo7wVTBLqJDaZfuRBUjBcFOyTULuELSr0IP0ixx7iQnTUKRyOoOosFFSjctb1OsUiQLqY7KDf7XAiji51WFQL1/BCT4saLaOh4tiUqw6QxS1AS4KmzpcABi7aAWatTB+C8OSoZSaBBIKU+0shkZiAT3Y0LbuzmOZwvEFFklOcBQUAa1S7DaxPrG12f7SdxMXnBAUAOQBwxBe4qwa+scax0mkdU83JpsvmZlDGm5Nm8dfrFrF8RQsoUgoCUJY5gKKf2qp/1Cupa8YfEePhSpikISiWGKU3VmJFSLZmFSNtXrgz+IKUSS2lPAN94L+pL83oW8cV9i2dVxFAlgEqBJcfuDmrOXJOUh2DHcvSOJzrSlKFEhIcVcAEk8ugdRJtc6Rjq7QmYEpWgHKRka4oxuD1NdYv8NxISsZAUjLlU5IJSSCVHWzV/AMapNyRTI1NpQZ0cjsCpXDjjjPSr3gm9SvKcyzYueojl8MoaBxsQ0dhwrGSlpnypqlBc0/0lLJShOVypakvkGUhLAu7jWOYxGBPelCMzv7VWY0cgCgsqtnAimPPHI2qojP48sfm9malQer6ts/R7f2i/Kyj2iUcpdDZcwowSxYu4JfRyM1oBPw6QN2LEWNtfy8JSj7RzE6E1J8XqN+nSKvfXRGvDCTJrpCFOya8rMzVvZ6UFKeEQWkHYjfYX0udYdeZIdQc6V+X40A/UlTuL2oLdTDJehSyMNSgp1vTrpFdKUB2Q3UVV4PtAwonVqaUeHeGUfYR5igWCX82+kRSr81hA7wgYdKhR80J97Qs0O8YIza/OESYV/wA+kOZZ2Lm3WNaMkyDeP55Qos/4XN/YfzzhRDlH2h+EvTMSTJBy1Lkts3nHdf8AlOEqUlWKluElXLchyl2UQ4BA9Y479TLSAlSVKaruBepbzhji5P7F2qcwfyjjyRnJrjKv6sp9q7L/ABfsycOjPnzgsAUg5S6SoFKj7Q5fiIxEyuZIL1bQksdhreCd4h/+Y2gdPxpFoY6U6VZZjpAY5k6WekUipJbdi+SzwfgyJwU5UkAirgDS7i9Sb2SfEaE3slLS/wDVC2SFug0GZAUAXAL81/8AKW6YqsXJ/ZMAN2KdqNprq8JGLkj3Ztv3J+NIVxldqQbQbCy1CWsKFBmVUF3TylKT/qST4CATCWLOWFbhhfT8pCnY/Ow5tdtRX1b4CLfC8kxYSoFV3BYAP1erVNdhFeXFWZR5SpFaVjcqcru9fp9Ivyu7WlIAIW4qH9Xe+r0tFjinZlgFSmBKQrLmcEKq6SfH0y9TGVImrkqqClQNQr7GK4s0ZoGXFLHph8Tw4S8xCxZiX30IZzX5PSKoKACFggmrU1rFpeLBBernrbbcDwgWByEkBgLkeTUo4Nb/AAh3HeiaKUuQQrpEloAq9zrF5clJUw13+dh8ojieGhQZALvr9oXixrM6chhQuIDFn/D1Oxv8PWHTg3PwMTpsIGQ2YPUbbx1GBxrqJUQlyEkoAH7S7AUYZiGoSkUpHPScNzgO3jHe4fhaZUxZStAXLICO69kEpskLfOXUbxzZ8yx6Z1fGwyyPRNPD5U2WAGa6GZ9qk10iM/ApQM+UF6LWTdQLsoLJLOAORqkPseZxnE1ylFIJC3c7B6v4u5hk8UXMSBNW6UOQkm5vQDezx3ZJRzxVaOTEp/Hm72EmTVpHMoC47tJoL1P7i7VL3uLQCZNJUVAs+1GaA/qcx9lq3AgkHHBI0pX4GciyjteEmkJIgGLJysKfbWHdRViLYQre3Mdgb+cXMHhx/wAxJc0bMw9Yz0JMuWFJYklqHXr6UfrDTyvMQUrUPA9CdLD6RxyySn1o6oxjDvbNKfJTUoIABZlHbUHb5QAy3AYgE/uLD5110iirEqFCjK+mVvPoeoiWC41OlFklw4JSQ4PiPrA5ZfYU8d7Rr/4JMYFGVVHUxonzPlDSuGfvP/b9SQB84pzO0ExuUKQdWc6NRTBQDCxeKq+MTTda/J3+kB5Mz0PxwHQiamSAUsk7+dXJv4ARncV4hLUVIlhSU+0Ao56lNSlxQX61vGPMxaiXYnqrmPxgaZ63fU9In9OXbC80ekW0onty5iND+GHgSeLqFGT8fvCjcX6QnOPtlfGhj/oT/tEWcQJaVKT3RISoh+8Oha2XpAOJLdRO6U/7RFvF4xYXNQlRyqWcyQaFlFnGtz6xdI53+gnDpEhawJiShJ94LJ+DB4r4sykqIEskDXvD/wDmDYKRJSUmctQBUQtKUmgykpL9VZaAWeoi3xHF4UZ0SUZwUgJXzApVQlQzMSHccw/mkYXdtIm5NPyVsdgUSSlK5dSlKqTSaKSFD3bsRSL6uE4bJKKQsrWpIUnPYEgOCAdxQsa9K42Gw0ycWAUspFBUslI+AAEaPAO6zDOpYVmTly+zcMFDYlom15A7rva7oxpIZY6GLQxRSvnBKXIFTQa5etX+cVUh1t1P1jQlpSkpUo0q1zU/ZviIVvR0QTvR0+EmKJ/qTJhKOSWEUQQFZgQxo76xUxM6XiMqFJKVlQAKas50LHlraMrinFld4pIVlCQlNB+2WEn4vGZLxOViFKcV0FfUxzrG+/J1yzr8fBuTuBy0LIMxQSCQCwL5SHINmfMAf8sQGCkpFZinI6AWF6VjLncTzM6QW3NN7Jb5wT/EQwZkl/dlpoPNyYsvqeWSbxeEX8shJYLU7VIo3oIKjBoIGSaWeygk/bf46RmJ4oxPNMbQggHxItAJ+OCmoXGtAfNqH084Nz9i3j8o1zg2U4WCWN2DUc2v4QWRwslKiSAE0c2Kmdn3qPWMJOLAsVD88RBUcYWlOVJLdTTpQfeDzyeDViNmZwWS6ecizkgJDsWDjNrR7E+sGVIZjLWsFNj8L5do52ZxeYoMSD5bhvkB6RD/ABOZqp/w/cxKUZS7ZSOWEfxRsrlIBJW535TWm+UdNdYGrFSUtlBU1goAC9XqaekZSuIKN4h+pfSC4yqgLJFO6OiTNlEErlhDO2RRzNoSDyv8+kD/AEgzZcwzNb8tGMleZJLsw84j+rLg62dvLeDFzXTBN432jZVw5YDpDuWpqdn3fQVOkAkYRSl/uJZgPofy0UZeMmge0sJfR98wo7O8Fl8amIBSmgUGsEkg6FtOjtDSlklpixeOO0bGNwiQBlClFBpsSEuSEge8UnyMYEqStYUcxoHvqzmL+F4+TlCtCKBI3Fy7i20BxGJAnTTYFZIAFL6CJrlG0VlwlTsoTJJCQrQjWFMU6QdX+hpBZSgost8tW89ohMku4FW16RVSfTOaUfKAPBJZd3D0+8Q7o7QaUnK73It6/wAQyEAlZMSlF1B9/CJIlkly/pCWOYUp0DQE90Nx1ZYWhDlyX/G+ENAMQk5j5fIQ0INdeB8bf/Qn/YI3e0CJCMsyQo53aY/7qk0a1xR9N4wscK/6Uj/4iNFaTLxBMxHKpRPNqkqNR0LGsUq2c8420768eytLQuetmBUsjLoxJ0ApV26PEZkpclakKcE0ItY6+caGPx6EYjvMOSEhinNd766vbyvGVicQuasrUSpRqTcwbakaLk61Sr+y3xHLLU0pbpWkEgKs7EpURQkEA+Q1DB+BJWuckJapDilQlQUQH1YPStDFngGFw3OrEElgAlKbuT7WgygAvXURHCYbLNQtKXQqYAnNU0WnbxEKpW2hVJW4+vPsyk+36/WN7D4UFClFLhCSqtHKQ5A86U3jDkEd4Mzs5drtV26tG8jvChapaSsDNZKmyBJFH93KHa4vcRLJ4O7DStnOTFlRJNSS586xGFCipzihQoUYwoUKFGMKFChRjChQoUYwodKmLw0KMYsqlMg+Nfp8xEc4BdIoNy/q0GWv+llH+UkNW2hilCxHno3F9r55ckoqX9galz5E1PWt4zcTj1TFAqAJG1NSo+pUT5+UVYlKPMPGDSXQq2WZMrmcC5sK66RDEn+oRmcAliNdzGjLkZpakpBKi2Xyel9RRtaRmmQSCpgQw1A0GkLF+SuSNaQLvS94LXKCHfpX182iCylgw8fh/MHlh0CrMR0/P4ihEHLdnfpeJIWd3YU+Jf4RBU3Z/HX+Imi9HsfkYVXZR1Wh8OpSn5i3UxArOZiXh8Nb8tEJiubygRb5BaXEuIlggUNv4h4rTJygSBZzpCjcWC/0R4iGUeiR/tEXJsiZPxCkJqc5SHr7xAFdHMA4xIyTlId8rCt7C/VoYcUObNlRmNSWVrf3odNPZOUWrXkLxPhS5Mwy1MfANoNDXaNLhXaCVLliVMkJLHmUPaICnrR30uA0Z0vj0wTBMATnSXCuZwf+6Aq4mT7kutDQ7g3zPcCGutok4clUghnKzLMp2KS9/Z1dtPGlo0+FccQlCJQljvDMTz0N1h7igZrbHcxk4biplqzJRLBYpdlGiklJurYkPEJeOyqCgiWCCCKKuC4uqEklLsaUFLshLA7ytnL/ABjreCSSiblCw6VtQpCmcpJSFAe6TrrHISDzeL/EGOywXEMstM7KVmVlC0OeZIolTB9gknok1eJZDrw1tnGTkZVKGxI9C0QjX4pgMxmLQKyzlmpuQRTvKe6rXYvoRGRFE7IyjxYoUKFBFFChQoxhQoUKMYUKFCjGFChQ6UklhUmgAjGNfAISMhUHSoB2oacpr5D1EUOJYQypq0H3VMOouD5gg+camCwijLaxSWY0IPV9DQdCBo8Sm8N74utbTEgJU42cX3AAHlEVKpHXLG5R/ZgRKXceMbf/AAu15iWZ9YGjgwBooFta/AQznEksMizwaeHBFgfDmennT4Rkd0qrUSKZlUFt9T4RflyGUEpNAoqbc2Hy/HjMxmHUhZSsEKSwIOlPysCHmh8r0rEuc1AonrYeUGUTkdJLlX0+8UwIPM9gXvvS1fjFtnP2LvVarPziWHW6rk0NT4E79IDKk5nYhxofpBJUkitix+UZPZmtBUTSR7RLa2HlFeZNLmpo9z0iylICfzSKoS6vGJxbuys40kiyMapNMoPinzhRd/Tjp6QolyXovwl7Cdoz/wCpX4J/2CMeUs1qbwoUVw/iiGf/AOj/AJJhURlLNawoUdBENKNYuN/Tmf8ASYUKEZjMkHmT4iOn4If6c7/21/In6D0hoURyeDow9MJ2WQAUkAOoMeoex3EVBg0P7Cb/ALRChQkfzf8AQ8/wj/ZpcF4fKK0vLQXCrpB18IFxbh8sTWEtAHRIH0hQoV/kVpfSKeLwiBZCR4JEB4nhkCQSEpBYVAD+1vChR0Q/E4p9mPh0AkUEbPD8MgpqlJvoIUKKIQedh005U66DpFZEhOf2RpoOsPChZDR7Op/RoEuiEimiRHP4eWP1MugudOhhQo89ds9WaVRNrtcGxuIAoAlIAFgO6TQRR4iap/6pn/0PzJPmYUKH8CFdVh5fSIyjQeP0hQowGVMIedPin6R2HGZKTgwSkEjKASA4GWwOghQobygR6ZwE4sHFC5r6R1GJw6Rg1EJSD3ZLsHcKoX3hQorPx/JDEtT/AIOOKzSpt9YcTS9z6woUVOZDGcrc+pguHmEzEuTfeFCgMK7N1FoaFCjkO4/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30728" name="AutoShape 12" descr="data:image/jpeg;base64,/9j/4AAQSkZJRgABAQAAAQABAAD/2wCEAAkGBhQSERUUExQWFRUVFx0YFxgVGBoYGBwbGhgbFxoaFRgXHCYeGhkkGhcYHy8gIycpLCwsFx8xNTAqNSYrLCkBCQoKDgwOGg8PGiokHCQsKiwsLCwsLCwpLCwsKSwpLCwsKSwsKSwsLCwsLCkpLCwsKSwsLCwpLCwsLCwsLCwsLP/AABEIAMIBAwMBIgACEQEDEQH/xAAbAAABBQEBAAAAAAAAAAAAAAADAAECBAUGB//EAEEQAAECBAQDBQcDAgQEBwAAAAECEQADITEEEkFRBSJhBhNxgZEyQqGxwdHwFFLhI/EVYoKyFkNykgcXJHOiwtL/xAAZAQADAQEBAAAAAAAAAAAAAAABAgMABAX/xAArEQACAgICAgEEAgEFAQAAAAAAAQIRAyESMUFRBBMiMmFxgZFCUqGx8DP/2gAMAwEAAhEDEQA/APMQPz+YcDaDgPUM0DUirOD0/gx1JImyBH8wgKwh6RIKigBPDhRFeU5eZlUJY2SRWoJoIY+UQmIfRPizmxFDdq26CFYUaOCnTMZiUBZUsq5HmFSmQmo53KmSgM1dTUmMqQlOZiQWJ5hY9fA3jU4cJQClTFzUzACJfd0T7JcKUC9aJoaZiTQRiOVKA91IYbRzZI1HYX9xdn4oEqalGtfz0iMpLJHhFbE4RaDV+oLg2f5F/OLSPYzWTvBwcfAqjxCpI6dATEhxAOE5AKdHrv8AaKuIWE1/bodX0+vhDAkgOHUqtbDxHlb+Yq5b0Mi7iMaE1SQ7swsX3jSXx+ccKcOlahIN5ZZnBzECjirGhY6WjnZzgioL62drjxe0RmYxQSgD2UqKxd3VkBfb2B/aByo3Gza4DxY4SfLnIAUZZ9lVUlwzGD9qO0CsdiFT1JCMwSAlJcMkNcxmycShRCiHAIzJGocE5ai4cM48RA5kzMSWuSelS9IonYteSKA1PlEiahySwYOXZIqwewcmg3hAQlIYB/t+eMGgjYzCqCQpTMRTmD2uzu2jmh0gmLKzkWuYpapnMzvyjkDnQ8rMBRtIFLmpJykBW6emtPDWGJetE0AobsGqd6VI1eJ07sNrokYRTFnhycOEFUxK1LFAjvBLQUswJWebPmUFMAxBNgHIlSso9tC6ByhQIs5FWLh9oaMr2Bqi4E4fukHmz5xnD8zAMrK7JYmoF7V0i5w3AYdc6XLUps4JdSmCSTyiYp2BYOWBoUi7kZBRyvqdBWnl4RAH4dT63gumBKkd1xfsicLhlT5aVIqUKKJhyLSR7ByKzKQ761b143C4mXKmJ75CAQA2V6El3mVdRAJYAi4eNfi3avETcIiROnOgMUpSkFbJYATFBqFJNHJ3AjmcQcxKyC5JYKOYgWSCTdgAHbSJz2qQIcl2beCwEtfeZ0qzM7rV7iyACkEPmagVX2hGdxTDIQQlOZwTcuKmgqS1Gt6m8X8Dj1KkFEuSQEkGZMSFLJuxUQOW/wABtFXic1BCATzFRCgLgC2YeL66QhWygMMqWSkZFUzFTn0rTWL+NGHEtwApXerJyuGRkZIAUTQLD/uILEvWKuNVKQQqWCaMQQodalhXoIz1Yt35W+I84zaSD29FzEYmQQAEqBCXck/sAGp98lT7JAq7BTv05QrIlYPMEuQfeBQ/ghwaXHWmYR18TuYcrIEKmYZlQ0XJOFTlDqUDtkB+OYQoxi4MMhLVcjag9TU+MLIm4DeZMSJhs0dKiiYm3hQzb/xBZMgqao+UZujEB+X+sPDmWQpiK3a8OrmVQEb+O7QOSMDWn4xVkjIQFGlWZnpuND4xbUL3bw/BEDKBobEv0o9W8zC5Ic0FEsdiZuIEyco58uXMosNMqQAOg02iqEMAfQPS2w9YMMOke6PSIz/Do0Thi4JmGWStibCiRubkn80hImgg6UJ6lz9gIaugbz/Gh1yxoGDU38S4e0MEiMqgUmmoIptYf2eISgpDoLdH1fbyiSUat6btp+bwYnMACliK5tY1eTWAkymUQDQh6/FvOLQBEMUakfH4h9YKvCqKXIOW7sWMUiqFbBy8SAprklgEgl/BhWJ4hQP10FGp0v8AOO67NcIwypKUhLk5SqYdC+Z0ZWKak2tHNccwX6fGKShloJJBLqNS7nMXNS9X0d4SGWcruLSFbjdXsr99NmhX6hSypSmzKSxBKk8yzkd+UChfl6l6aUJDpWFksSQgOWAcqbYCr6X0jSxU1QaYSxagWCX2SOlGbSkdH2I7BmehapswpAUUqyVUSfaSpxbTy1inClxFllSXJnDS8KEzEKMtfdq5mINUpLHK4YtVz8ohMxPMXDBVWA5egSA0dh2tlJKQAEZpZUgkXPN7z/LxjB74ygVsASkhKjKC3KWZCRMBSkVckAl9WhZ4nAaGTmivLlAg/GpB8oIFZA1AwckhiR0JiEqcgAFHelRDr7zLc05CluUs1WNPRLTlOdw4IKczqykMQAmxcgVYu8LaGRTRNK1O/k7n4RM3ixInZpQlsVHvBlSgBIZKFFSioIdZIOpcZDQuIUpCSGJObYVaGhK42F9kuHcSmoXlkrUhS6FlhKTQ+2ScopqYqzcOoJC1hIdsozArIIJzBN8tL7xGbichUAOb9x2KSkjLvUV6U3hJmKahZKjmKQp7ApTmbUZiK15oVythrQJSBXcl31gRSOkGUlqQJUCjJgZgodPCBEbeTesGWsNEZExiSPAP+eXnCSQwFSnhRb7yXqmurCGifJh0aDiGvCQat61b5xYlqy231APqY7HKiQEJzBmfygsjCBNCXCj7L660vaEZpJcgeZIAOjMYms0DspW1H8iDtrCN2YKqWNi46M+w1b4QFckCpIB2L+QF4dYzD9u4JHr49YgiYrlLu3W5vUUakAwRQJBZrVsVNrq0BlySR96QabMLVYWs2uxiOcVdw56N4sPCCnRgS5TXHp8idINJAKVOgBgySxuTdQJ+XnSG7uhYUOooB5O20RTPVQXoAzuX3htf6ujb8AMQo5n5EAk0GZgkBNRenNbp4QGZiQAehIBYh2N2No1ssspX3hUkpSHcJrUGgSSWyEkFzt1GLj+dZYuHd7uS1/SOd5ab9DdIgniRaoi3InhYf1gx7NTTJChLUodA5DBy4FRvaKWDQxPlGw5+bpMW/wBFxCq21tHWzOPyThzLqLFmDZty9R5XjI7KS8MrEoGMUUyC+YhwHagUQHCXu0Q7V4fDJxcwYUvJBGQuSPZDsTUh3jtjJxJTipNGt2YxUxQLKCQCwyipBNBsKmNXtD2fMopxExYmKzALTlZg1CDZXhHOYTs/jJeGOKEpXcMDmcAEPRWV8xD6tEsV2qXPQEYhRUlyVJFMwAT7wScuumnnB5pREcG52jan9qZSVSFlImdyoKShYBSz2dr161gnGv8AxBXMnd5ISrDjKMwdJzKS4zUDWYeULsz+i/SKK+67xQUFBegZgU7H1eOQwKJf6hKVrKJJWApYYkJepECV/kCMYu1Rckp/VYgJKlB1ZiVXUQGBJAFaqfo2xJJ2r4SmSEkKJSz5VAkEvoU0CTvQt1aL3bDBYTDz0DBzAtJlhRVmz8zkMlQYCgBI6xgrmzJxCTzVuVMALkmrJSACS9AATpE+a4tPsqou010UkqUtsrGwAcITU2ljSp+EXJRVJmUUgTBlU8uYFFJdwHTZaSlymrUjuuyXY3CzsGZkxlqUFNXLlajhzavxjgOIS5ibzDlSRKlAC6ZZdgwADZnO5L+9AcOO31+gxyKbaXaAzuEqV3jFIypVMJmLQlwP2JLFSrMkB+lIfBpBSHq50YfwLQIy39qutftDkQqgUbsDiEOSwAbeppoYdBDODtys1WqzaODBfzSIsNPSM40awa1QFcGmQJoUZAVHp+ecBUK38osKistBArCsxFSnhQ0KJ2E2lpBH58IJh52VJDqvQAuG1hjCjrasmT71rJ8xf7QhNSTZi78wDH+YiEOdoebIsxBB2BYfC8K0kYMUp1BLdbbhiWA+0NMPhqzg0YHa50hJJZnzeTt84dckgvcGrA+jnaFMOs9c2zEF3+kDQFJCmsLkC3g/T5RI0cFNSbio++8VhLDsl6btXZhrGCXxNAT7Jbr/ABBcHwubOSpcqXMISHLVAA6HRozEyWNqvaOz4R2yOHwwkzJJ97KTS/la8XiuS2Rm3HcTiZmYzCogPavg1QXhpE8oniYUihBFOWjXFhV+lYsT15lFW5e/2gE1D0cgGhvW196gekRniUk0Vu1s9f4jjMNJwCZstaEzmSsEKAmFSgFEHXKQSGIIZrx5BMnpM1ZQTlJo9C1+YWerFqO7UrElyhlBJKlPkCakhLBiHLdAPHYRs8I7MImJQJhAzvlsFA5uUr/dUgNoBEMklj+9x61oTHBrTdmIrT83/PKJGNPi3BF4CeZJWmY8sgKH+cAFrscrjzBEVMNJBUkTCoIIzFg5ID0QNyQw0i2PJGcecemUquzpJP8A4gzRw84IpBTlyhT2DuxpBJaOHf4QohjjRooqzOVtygUyZPlHOYVLGoZ6sXoD1NYjPw+ckJUkakqOUAEsS/T1i7X22SpXSHwuEIQVzCACl5YzZSsuAwAdVXdmFK5hQGnMCipkoqTQPVyQAkBydYfCJU5BmBCRzHIQCWfLlTRzUswo+lTDTMPMAzkOHopaquT48xDKe4FRHMnJLvZakWMTwybKITMQQsgqyoU605VEETEiqCGNC0XMF2UMxqqTNUQQkip2JJqx3tWAcM4jMkLk4lwWmDLLy0V3ZDilgAw8+sdR2l7fnFTZc5CcigkICQczlyToC7qAHhEc/LhcXv8A7EvdPo5JCly1lC8yebmS7OHqxNAerQWQmXPUudNWtJBLSpSBVLMcqlHKlKXQkBTuGAcloqqnd7MJJypqAWc7uRcu3rteB/pkd4kOsyypi4DsKmxuwJZ/WLJycU5BiFmyVIYLYFgTlIUKgG6SRA39Py8Qls5ITlBNANB94JF07MMRDU0/PPSJKHWIiM1YCEwVgR/P7wdURMSGRVIrA5qaViyUwNUYaykpbwoMrD7QolxYTWA/iCSlXIDeJFX+sCSspJL9P7bQZCzZeWursQ/QC7R0SJkZK2c66AfjiDonsoMogGljppUMb7GBcqiwf06tcfaEr2gxauv0eohAhu9dyCVaU5R8A/wgQWKWA2a461rEUoBopQS2hDnwfWHKUj2R1Fi9C9zaMYKgmwLfbZhURBMxi4Yl2Lf2+e0SnHdw1zXytAJc4M5DtbRm/c1oxjY4LNQJ6FLRmSg83vDL4XjZ7bcfk4mVLEsKJTuGAGgB1pvHIqm2Tn19xz8fpHXo4BKXJISopxCScuZRCTLSAtSllswH9SwYhgCLxLL8n6KSKYvjLK+Xo4poUXcTKAlhSgU1oSKEPViH1Nr0eAGSbAufApp4mkdCmmibR2XZfslIm4XvVcyyVBIBZiNTuGjP4Ulfe91LQVLCuVSgwFxV6Crxz0nFKQCyiAQaA06lga66RLhmN7uambKLLSQXW3tdK0DsK9YaWROo0RWOVt2dD2v7NLklM1cwTCsMoJDFB6jWKfZvicoYvvMSywSSSRV2pRJYbUoInxjtJMxKQmapNNMupq5NjfeMbJVTvS7gN0ZvpC6i7iNGLcamdL2xxkrET0d3VWQE5QE0yvWwYJqTtW0c5w+R3jqykpFG6mN/srwUFQmLP9NVF5QxympcioFPMO+sbPHOO4OVNlcwZKVBkJY65c4LAl9esNNyjFzf+Cakk+C/ycZjuDKlf1UUDtUAsfA00eIYfhkye5RyISOXMB4l1BNS/TaD8Q4v3gZ+UEkDofC/jG/wTiMoYVRVMSFJLBJv1fyEef8ALyShj5RW2XhuVPr2cjjMEqXNCClVEh3TkLkZjcl2ds1HAFIaeVWdqMSDcDR/IRqca4qcViM4TSgpoEijERSmywxJp4VbpVq+EWwylKCc1TDYJKUZWANBqb+F4EssAApsw93zoHFL6RbCALgGlDXfRmB8oDi5ACRzhRBoHLkk2y3eKmApoPz6wSXIcBRLPUUfVql7uLAGNT/h/OEplKC1KTmUSCgJAqqpJzMPAnQaxdkYeUmWlMspzMyyrmDKsSrMEpcMXDAVL3grJFPa0FxbWjBn4NSQFXSSWNNOmlx6wAi3S1I6LjnCFZwklAYJJUFjIlJF7VNG6sKmM2dw5PdGYialQSQCAz1JBN3DHQjUFzDfUi2Di62ZpFIbLEyXhJguNgsEpEBmIi0pMBX+UiYSu0KJ5YeMMXCN4YIpT884hLmByFeRFflp4RZMgtTmF6F4onYgIiGSQ4zDN47Q7HUesGQpJuK9TT10jMxKXPSqjBHTcdDDKdwC3i1tWDXcPpCRPDlwAnR+Y+UQXPJNLaPen8wlGJKQC4JU70BNelD4wMLIBFnvTy1iSp51CSWua+sBP4w/GhkvZhBYHSJLxJAyvR3br5+ERWhy5DxUKy7h4E68jJtdHUTcX30tKXagCrVUwchO5YOa1beM9WCVUjNlSWNXAPU2G0VeGylKmpSpq+AFA+rNaOow/EsiVSymuYGiRXMMwPKS9CPWPO+VmnjfGCPS+H8fHlTlkdHNmUShqChsw8gTQGrjwiM7CKSWUGUKsaGutKNS9qRq41kSispL5i901JZgBo6XL2owEUJUgFSQQ2azskO5ofuQziLY83JWc2X4/CXFCTKzOWqGBNGqaO3zgqsBegciwBP9hFiXm5kJCVJlnMxcJSeVy1sxYJchTizNHY4bsNNTgxixMSoMCJaanK7EZrP0b4w0snKDUPyEWP6c19T8W6OU4RiJySUSyyQTVx0s2tWbrHRzOC4eZKdaUrVmBJB5rWI+sc9LxuWYVggEqcBQYXu5LAjzJc9IFw5u+CVEgHr13LVeOn4uZyilNEPl4VGb4Poz+K4TuphQLB2GvyhSJBGmYl3cE6aAM7U9BHoiMDh0qQrKioKSSp3oWVWqS8c5xqSZ81IkpC5lmQCCBuQLn7CLSw19yOeOblpowMPROVhQ+7UHWra6RGXKzEGwBfr5GIzJCkFaS4ylilRYkj8byiXeMHDX92vkXpEuXhlq8oUwMS5DHcEege/8xWxuKUkIBAoXexpvoKxKbjspYgK2F9/QRb4XxjIFkSjYAqAysFHKRmALJWFFJBopw7sxnNrwNH9lORxfOSVD2jqSd2bN73WsaMjEd0gq7yfLkqTQSiUhSqctTl1qQC1aHWGNlyES8yDyqVVBBpR2rUHbxFdBnYHDImzGmLUkCiEpZdaPRShQgG1XaJxzOUakteA8Xz/9s3uJcFmScO0wISZyQu+ZQDEtMW9SxsbGjUpc41KlKBRg0K7uXLSVKynJ7AClKWuvtPzcoJehpFLGcVlzELXNM2ctggVCUJyuBSvKABTe7xVxuPUQJSiQCgOHYFSXqasPS/WAr8DGeuWQWIYgkGGUlvPpBkoTW9LVSR60eFLw+Y0+O3Tfwjq5InRXIgaxSCqActVqU/LRBQ6eUIwgvKFEijw9P5hQtmpiwyM1zys+9bxZmTApmBD6sb+pjI7zan50g0jEbkeHWGUkwtGmlNsys3UpJPqlx8IhR6P4kN9Ypy5zmoBHX+7tGghmq3QAMw8q3e8FMUhEXiOKm5ASwIFHIN9gxrEcNMKk1AcbQ3JdBC5oZYifcHQKbwMQIa7+cEAqQyJTmg8vrDgQ/wCf2jUYpKmZVsxvvHQdluLITNWVOcsolJ2VmSAxNrnUWjL7oqYJDqNABrGlw/g6pPeZlIKiNCDpmIQ4uwNRtSObK+KL4lydCGLKpiku4TzMohQSBUs2vMR4mBSZ+aYVqD7Uo1vjDYuQlMtKzQTA5yioBIJTtVn8nJq0MjGJMlSpZUkpLJtrlBpWjHTaukc9qeOvZ0JyxZL9b2W8Olyog5UhPMzh7PbXx29e1xs39NLbDT1rwyuQlWVQzkMruy3m49kmxYxxmDzFBKh7V9GdJANH10NINJUO7UgEKvdNA5ADB2DuSSegBrEZY54mnHx/yVWSGZNT/khPmSglOdqXopiHL0bM9rUD6R344HguMd2MG2GEhJzgSmWc1hpmAKS6nN48xnJCmBUwPvMolje9Gd1EDUmL87CzZKUrQopBzd0pIIExILOFAhRruLR0YstabOTPh5O14K3EUmXMWgrzZFlLvldiRb4xtdle0ycKV5kFWdi4FUteulNY5QyzcvV712BB1HzgxX7RyyxmsBmYaAhlV86R1qbT0crgpKmegcK4HIxypmJmBTFRAQk8wIFyddT5RwvEsGUTVIcsFM5LW6vf4Uh5fGFpKsilJzOrlKkh9coJJPr8IhhxnJKwVMCosSXAIu5dnIs3jByZFxutiRi4NtvQDCJSqYAo5RmD0dhbMoC4FCWqwLRq8QSgoLpAUA2VwWbqLxQlSSJiXJlh82ZI7w5SSCQCQSKGl6buIpqWuYTmJyuwLFjt4GOOcHNpoo9oNLXlQshg6SFEpBBBqACRQuBW/WHHG2lJl0KBRfdJQhSwFZh3kwpzqOYUJqA0OhK0BnDZWGYChtrSKQwbqSHBUQ6jdqmhG9AXG46x0dbG/RbWsZgbAsU1qkPrQO2/QxNSHtzF7s9dwdbmsAOHym7t1+HSnzhTVOdQNn8PtD0wBpcjw6MbeL0eJTZOUHM4JtX5xWKA0OZY/vB4gIomkJIbM9jT4mIhTCtDEwYYj8/loPEwNvyn2hRPLCiVBKGLwSpZZYcaKFQfA/SK7bR1MrEAy0oWyknTLmsNXNK0tAZvZqXMGeXMKN0rAFf8rkMPWOVZf9x1yw7+056WutYuScYQxOhcain8iFP4RMR+1X/SpJ+F4ErCqryGlS38iOiE/TOeUWuy2Z4W7+9c089PlBwtFAAPFQ+or+WjKlTGdhFmXhiQsgjkDkFxqAwcVLm3jtFOa8i8WaGJwagQ4CmqKE+GYEv5U0gEiar3iQXsS6W2q4FYscMxIS5USCBy7P02o0DxE1SmZQchyCzGrsWYk0FId12hRTEEVaniPgRSIogeDw/vVJqCKUd6jewo7wVTBLqJDaZfuRBUjBcFOyTULuELSr0IP0ixx7iQnTUKRyOoOosFFSjctb1OsUiQLqY7KDf7XAiji51WFQL1/BCT4saLaOh4tiUqw6QxS1AS4KmzpcABi7aAWatTB+C8OSoZSaBBIKU+0shkZiAT3Y0LbuzmOZwvEFFklOcBQUAa1S7DaxPrG12f7SdxMXnBAUAOQBwxBe4qwa+scax0mkdU83JpsvmZlDGm5Nm8dfrFrF8RQsoUgoCUJY5gKKf2qp/1Cupa8YfEePhSpikISiWGKU3VmJFSLZmFSNtXrgz+IKUSS2lPAN94L+pL83oW8cV9i2dVxFAlgEqBJcfuDmrOXJOUh2DHcvSOJzrSlKFEhIcVcAEk8ugdRJtc6Rjq7QmYEpWgHKRka4oxuD1NdYv8NxISsZAUjLlU5IJSSCVHWzV/AMapNyRTI1NpQZ0cjsCpXDjjjPSr3gm9SvKcyzYueojl8MoaBxsQ0dhwrGSlpnypqlBc0/0lLJShOVypakvkGUhLAu7jWOYxGBPelCMzv7VWY0cgCgsqtnAimPPHI2qojP48sfm9malQer6ts/R7f2i/Kyj2iUcpdDZcwowSxYu4JfRyM1oBPw6QN2LEWNtfy8JSj7RzE6E1J8XqN+nSKvfXRGvDCTJrpCFOya8rMzVvZ6UFKeEQWkHYjfYX0udYdeZIdQc6V+X40A/UlTuL2oLdTDJehSyMNSgp1vTrpFdKUB2Q3UVV4PtAwonVqaUeHeGUfYR5igWCX82+kRSr81hA7wgYdKhR80J97Qs0O8YIza/OESYV/wA+kOZZ2Lm3WNaMkyDeP55Qos/4XN/YfzzhRDlH2h+EvTMSTJBy1Lkts3nHdf8AlOEqUlWKluElXLchyl2UQ4BA9Y479TLSAlSVKaruBepbzhji5P7F2qcwfyjjyRnJrjKv6sp9q7L/ABfsycOjPnzgsAUg5S6SoFKj7Q5fiIxEyuZIL1bQksdhreCd4h/+Y2gdPxpFoY6U6VZZjpAY5k6WekUipJbdi+SzwfgyJwU5UkAirgDS7i9Sb2SfEaE3slLS/wDVC2SFug0GZAUAXAL81/8AKW6YqsXJ/ZMAN2KdqNprq8JGLkj3Ztv3J+NIVxldqQbQbCy1CWsKFBmVUF3TylKT/qST4CATCWLOWFbhhfT8pCnY/Ow5tdtRX1b4CLfC8kxYSoFV3BYAP1erVNdhFeXFWZR5SpFaVjcqcru9fp9Ivyu7WlIAIW4qH9Xe+r0tFjinZlgFSmBKQrLmcEKq6SfH0y9TGVImrkqqClQNQr7GK4s0ZoGXFLHph8Tw4S8xCxZiX30IZzX5PSKoKACFggmrU1rFpeLBBernrbbcDwgWByEkBgLkeTUo4Nb/AAh3HeiaKUuQQrpEloAq9zrF5clJUw13+dh8ojieGhQZALvr9oXixrM6chhQuIDFn/D1Oxv8PWHTg3PwMTpsIGQ2YPUbbx1GBxrqJUQlyEkoAH7S7AUYZiGoSkUpHPScNzgO3jHe4fhaZUxZStAXLICO69kEpskLfOXUbxzZ8yx6Z1fGwyyPRNPD5U2WAGa6GZ9qk10iM/ApQM+UF6LWTdQLsoLJLOAORqkPseZxnE1ylFIJC3c7B6v4u5hk8UXMSBNW6UOQkm5vQDezx3ZJRzxVaOTEp/Hm72EmTVpHMoC47tJoL1P7i7VL3uLQCZNJUVAs+1GaA/qcx9lq3AgkHHBI0pX4GciyjteEmkJIgGLJysKfbWHdRViLYQre3Mdgb+cXMHhx/wAxJc0bMw9Yz0JMuWFJYklqHXr6UfrDTyvMQUrUPA9CdLD6RxyySn1o6oxjDvbNKfJTUoIABZlHbUHb5QAy3AYgE/uLD5110iirEqFCjK+mVvPoeoiWC41OlFklw4JSQ4PiPrA5ZfYU8d7Rr/4JMYFGVVHUxonzPlDSuGfvP/b9SQB84pzO0ExuUKQdWc6NRTBQDCxeKq+MTTda/J3+kB5Mz0PxwHQiamSAUsk7+dXJv4ARncV4hLUVIlhSU+0Ao56lNSlxQX61vGPMxaiXYnqrmPxgaZ63fU9In9OXbC80ekW0onty5iND+GHgSeLqFGT8fvCjcX6QnOPtlfGhj/oT/tEWcQJaVKT3RISoh+8Oha2XpAOJLdRO6U/7RFvF4xYXNQlRyqWcyQaFlFnGtz6xdI53+gnDpEhawJiShJ94LJ+DB4r4sykqIEskDXvD/wDmDYKRJSUmctQBUQtKUmgykpL9VZaAWeoi3xHF4UZ0SUZwUgJXzApVQlQzMSHccw/mkYXdtIm5NPyVsdgUSSlK5dSlKqTSaKSFD3bsRSL6uE4bJKKQsrWpIUnPYEgOCAdxQsa9K42Gw0ycWAUspFBUslI+AAEaPAO6zDOpYVmTly+zcMFDYlom15A7rva7oxpIZY6GLQxRSvnBKXIFTQa5etX+cVUh1t1P1jQlpSkpUo0q1zU/ZviIVvR0QTvR0+EmKJ/qTJhKOSWEUQQFZgQxo76xUxM6XiMqFJKVlQAKas50LHlraMrinFld4pIVlCQlNB+2WEn4vGZLxOViFKcV0FfUxzrG+/J1yzr8fBuTuBy0LIMxQSCQCwL5SHINmfMAf8sQGCkpFZinI6AWF6VjLncTzM6QW3NN7Jb5wT/EQwZkl/dlpoPNyYsvqeWSbxeEX8shJYLU7VIo3oIKjBoIGSaWeygk/bf46RmJ4oxPNMbQggHxItAJ+OCmoXGtAfNqH084Nz9i3j8o1zg2U4WCWN2DUc2v4QWRwslKiSAE0c2Kmdn3qPWMJOLAsVD88RBUcYWlOVJLdTTpQfeDzyeDViNmZwWS6ecizkgJDsWDjNrR7E+sGVIZjLWsFNj8L5do52ZxeYoMSD5bhvkB6RD/ABOZqp/w/cxKUZS7ZSOWEfxRsrlIBJW535TWm+UdNdYGrFSUtlBU1goAC9XqaekZSuIKN4h+pfSC4yqgLJFO6OiTNlEErlhDO2RRzNoSDyv8+kD/AEgzZcwzNb8tGMleZJLsw84j+rLg62dvLeDFzXTBN432jZVw5YDpDuWpqdn3fQVOkAkYRSl/uJZgPofy0UZeMmge0sJfR98wo7O8Fl8amIBSmgUGsEkg6FtOjtDSlklpixeOO0bGNwiQBlClFBpsSEuSEge8UnyMYEqStYUcxoHvqzmL+F4+TlCtCKBI3Fy7i20BxGJAnTTYFZIAFL6CJrlG0VlwlTsoTJJCQrQjWFMU6QdX+hpBZSgost8tW89ohMku4FW16RVSfTOaUfKAPBJZd3D0+8Q7o7QaUnK73It6/wAQyEAlZMSlF1B9/CJIlkly/pCWOYUp0DQE90Nx1ZYWhDlyX/G+ENAMQk5j5fIQ0INdeB8bf/Qn/YI3e0CJCMsyQo53aY/7qk0a1xR9N4wscK/6Uj/4iNFaTLxBMxHKpRPNqkqNR0LGsUq2c8420768eytLQuetmBUsjLoxJ0ApV26PEZkpclakKcE0ItY6+caGPx6EYjvMOSEhinNd766vbyvGVicQuasrUSpRqTcwbakaLk61Sr+y3xHLLU0pbpWkEgKs7EpURQkEA+Q1DB+BJWuckJapDilQlQUQH1YPStDFngGFw3OrEElgAlKbuT7WgygAvXURHCYbLNQtKXQqYAnNU0WnbxEKpW2hVJW4+vPsyk+36/WN7D4UFClFLhCSqtHKQ5A86U3jDkEd4Mzs5drtV26tG8jvChapaSsDNZKmyBJFH93KHa4vcRLJ4O7DStnOTFlRJNSS586xGFCipzihQoUYwoUKFGMKFChRjChQoUYwodKmLw0KMYsqlMg+Nfp8xEc4BdIoNy/q0GWv+llH+UkNW2hilCxHno3F9r55ckoqX9galz5E1PWt4zcTj1TFAqAJG1NSo+pUT5+UVYlKPMPGDSXQq2WZMrmcC5sK66RDEn+oRmcAliNdzGjLkZpakpBKi2Xyel9RRtaRmmQSCpgQw1A0GkLF+SuSNaQLvS94LXKCHfpX182iCylgw8fh/MHlh0CrMR0/P4ihEHLdnfpeJIWd3YU+Jf4RBU3Z/HX+Imi9HsfkYVXZR1Wh8OpSn5i3UxArOZiXh8Nb8tEJiubygRb5BaXEuIlggUNv4h4rTJygSBZzpCjcWC/0R4iGUeiR/tEXJsiZPxCkJqc5SHr7xAFdHMA4xIyTlId8rCt7C/VoYcUObNlRmNSWVrf3odNPZOUWrXkLxPhS5Mwy1MfANoNDXaNLhXaCVLliVMkJLHmUPaICnrR30uA0Z0vj0wTBMATnSXCuZwf+6Aq4mT7kutDQ7g3zPcCGutok4clUghnKzLMp2KS9/Z1dtPGlo0+FccQlCJQljvDMTz0N1h7igZrbHcxk4biplqzJRLBYpdlGiklJurYkPEJeOyqCgiWCCCKKuC4uqEklLsaUFLshLA7ytnL/ABjreCSSiblCw6VtQpCmcpJSFAe6TrrHISDzeL/EGOywXEMstM7KVmVlC0OeZIolTB9gknok1eJZDrw1tnGTkZVKGxI9C0QjX4pgMxmLQKyzlmpuQRTvKe6rXYvoRGRFE7IyjxYoUKFBFFChQoxhQoUKMYUKFCjGFChQ6UklhUmgAjGNfAISMhUHSoB2oacpr5D1EUOJYQypq0H3VMOouD5gg+camCwijLaxSWY0IPV9DQdCBo8Sm8N74utbTEgJU42cX3AAHlEVKpHXLG5R/ZgRKXceMbf/AAu15iWZ9YGjgwBooFta/AQznEksMizwaeHBFgfDmennT4Rkd0qrUSKZlUFt9T4RflyGUEpNAoqbc2Hy/HjMxmHUhZSsEKSwIOlPysCHmh8r0rEuc1AonrYeUGUTkdJLlX0+8UwIPM9gXvvS1fjFtnP2LvVarPziWHW6rk0NT4E79IDKk5nYhxofpBJUkitix+UZPZmtBUTSR7RLa2HlFeZNLmpo9z0iylICfzSKoS6vGJxbuys40kiyMapNMoPinzhRd/Tjp6QolyXovwl7Cdoz/wCpX4J/2CMeUs1qbwoUVw/iiGf/AOj/AJJhURlLNawoUdBENKNYuN/Tmf8ASYUKEZjMkHmT4iOn4If6c7/21/In6D0hoURyeDow9MJ2WQAUkAOoMeoex3EVBg0P7Cb/ALRChQkfzf8AQ8/wj/ZpcF4fKK0vLQXCrpB18IFxbh8sTWEtAHRIH0hQoV/kVpfSKeLwiBZCR4JEB4nhkCQSEpBYVAD+1vChR0Q/E4p9mPh0AkUEbPD8MgpqlJvoIUKKIQedh005U66DpFZEhOf2RpoOsPChZDR7Op/RoEuiEimiRHP4eWP1MugudOhhQo89ds9WaVRNrtcGxuIAoAlIAFgO6TQRR4iap/6pn/0PzJPmYUKH8CFdVh5fSIyjQeP0hQowGVMIedPin6R2HGZKTgwSkEjKASA4GWwOghQobygR6ZwE4sHFC5r6R1GJw6Rg1EJSD3ZLsHcKoX3hQorPx/JDEtT/AIOOKzSpt9YcTS9z6woUVOZDGcrc+pguHmEzEuTfeFCgMK7N1FoaFCjkO4/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30729" name="AutoShape 16" descr="data:image/jpeg;base64,/9j/4AAQSkZJRgABAQAAAQABAAD/2wCEAAkGBxQTEhQUExQWFhUXGSEbGRgYGSAfIBshICEgIh8fHSQfICgiICAqIiAgITEhJyorLjEuIiEzODMsNygtLisBCgoKDQwMDgwMDi8ZExkrKysrKys3NysrKysrKysrKysrKyszKysrKysrKysrKysrKysrKysrKysrKysrKysrK//AABEIAKgBLAMBIgACEQEDEQH/xAAcAAACAgMBAQAAAAAAAAAAAAAABQQGAgMHAQj/xABSEAACAQIEBAMFAwULCQUJAAABAgMEEQAFEiEGEyIxFEFRByMyYXEVQoEzUmKRoRYkNDVUc3SxsrPTCDZDcoKSk8HUFyVTdaImVWODhJS00fH/xAAWAQEBAQAAAAAAAAAAAAAAAAAABAL/xAAdEQEAAAYDAAAAAAAAAAAAAAAAARNSVJHRAgMS/9oADAMBAAIRAxEAPwBtxhncwzSqgOYtRxRUglj3Sxk2AWzjqvf4QbnyxieK61qPIpXdkkqapUmsoXmJrsCRbbUtm2t3uNjjRxdHEmdVUlVRy1MLUYRAsBk95020m1lawI1XFr4hU+T1aUOQJNHLrSuVmUqSY05l11/mgC2x7Dba1sA4lqavMarNTFWzU6UJ0QpEQAzqG1GTa7DUvb5/LeFnHG9TJlWVztK8CTy8urqIlGpQrFCRt06rFthfbYeRyXMDldXnMc0Mx8WxlpikbMJC4clbjtuwH4H5X2UqVWW5VlkU1PzKZmcV0ZiMjKsjF1uvlYEg3Hew72wDAVVdTZdmbmqM8KIHoqrWjOwIOq5XvY23I9foIeZccFqXJRBWI1RLLTrUqjozkMo1h1FyvVsdhvhPkuXt4HPBSRTihdR4VJFa5ax16AeojsL9yNN9wcTM24ZRKTIXhpFWbnUxmZIbP8ILGQhb/FudXngGdRNV5hXZokdZNTR0QVYlhsAzlWJMnmwup29CO3mvm42q6nLsoVZTFPW1HJllQDUAr6GZfIE3DbW87WxuOZHK8wzfnxTFasLJTskZYOdL3W47G7W39PpdS/D1RS5bkk7wyE0tTzp0VSXRHk13K97hQAR5E4C21EWY0NNmoknklhjh10k8jKZAdJLBrb7HtceXzxC4K4hqsyqKRY52EFLTxvVuLXmmdQdBPoCDe3o48xjKtz6pzCmzgpG/gxBpprxFXkYp12B3YXv5eYwq4NyiTK6jLZo4peRW06x1S6WPLl2YOw+6LsBvYAa8B0/iCpdHpFRygkn0PYKbrypWt1A26lU3FjthJkWfzy0EZlbTVJLTxzFQvVrki6gCtrSRuDsBYlgLFdm3E/5ShO9hU3NgTYciYXNuwuQL+pHriv1eXyLHl08SMdYpYahQN9KyRukhHfobUpH5sjE/DgGeU1NRJAWLVLNqlAZBTfdd1WwYDyA7j64W03EdQk0DSPrp2nqopbhRoC1IigYaVGwNkNz2fUb22sfB/wDBV7j3kvcW7yvbv8t8IMioVmMkMqEpIa8MCCLq9Vcb/NTcH03GAnz1c7VZiE7opqGjAVYzZfCo4tqQ9nJcX89jcbY0VNVUCPNHFTJelZxH0xeVLHIL+73s7lvwANxcGDw8s61Ea1AbmJVupcjaQJSIqy9rDWACfRiR5Ym1iHkZ5s3Uz6QAer95wr0+vUCu3mCMA4pDMeWSam217+H0/O+nqt9N8OsLqXNIrRqHBY2AAuTe3nbt9ThjgObcd8VV8WaU1DQ8i88WoGZWsGBkvcqe1k9O+MMi4wzCLNY8uzFKdmmjLo9Pq6bBjvq7joYWsD2PbEH2h8LPWZ5Q6o5/DcnTJLEGAQgykAuBZT27+vzxB4Z4XlyrO2LU8tTTzLpiqQru0Oo2Gsi4HbQxI+GxBA1DAScy44zJsxrKWnkoY0gbY1B0XBt2Orc4u+QZ1MlBJU10lO5jDuzUx1JpUXsD5tsRbHJeIMjb7Wr5ajKKqtid/dlOagGwuQUHUPLDrPIZ5MmioqLLqil59RoaNhI/LQMGLuxF1UsR32sG8gcA99lfHtTWzSw1qIjmJZodKkaoybE7k37rb8cY5xxrX1NdNRZTFEfD7TTzfCG7WFjtY3XsSSDsAL4QVXC+ZZfW5dVkiqWHTTstPC10hAI6goOoAFtz5hflibNSV2TZlWVEFI9ZSVja2EVy6Ndm7AE7Fm8rEEbggjAWGvzfM6PKquoq/DmpiIMfLBKlboOrcb3Lenlgl45IybxYlg8VyBJouPiNrjTqv+GInEOa1GZZNXfvGogkuFSJ1YvILodQGkH1Fhfte/pXJfZdTfYvOFJL47w4bTeTVzNr9F+/6NsB1DgjNZKqgpqiW2uRNTaRYX37DDzFa9m9K8WWUkciMjrEAysCCDc7EHcYsuAofsizyeqhq2qJDIY6p41JAFlAWw2A9Tiue1vjmoosxpIoZWSIKskwABDKZLWNwSNlPp3ws4F4kny6DME8BUyyc9pk6GVWBeOOwOkm+5bYHYYr/HNPXV9RVVKUbhPCwAqytdNXKchNgXYPqU2Ha+wwH0LnUxSnndTZlicqfQhSQccA4Z9qdazwCSYuY0qHlUqtpAkTSR3sotYgjb0x0jKeK56pKimekkjCUQcStq62aJLpYoNwWItcnpxx/h3gyp51NaCVfEUtQCWRgFcpURgNcdN7Kd/zhgHmT8fZmtjNVGQVNFUTJ0IOW0Ym0kWXveG9u1m7bY2VfGOaOkBjrGQjLzUvdEOtlkkB+7sSAB6bYR5RlVTNy18LUJ4TL6mNy8bC7MKkqF23J5qi3e99tr4M34cqpIqfRFOpjy4XARhciZ7xnbvpN9PyGAteTcX11XmMUbZglNGYIJSrhArsyxao0uL3csxAuT3tjuuPnrLqONc3hkmy+oeA09MsQVH91IEgsWNxslmBuTve98fQuAMGDBgODcVcY1tNncxE8nhKeWIyx36QjhA234n8SMZ+2TjGsSsdKOd4oqZEEpQ2u8l2H16bfqbDfN+B6mor85ZoTyqimAhclbNIoiZB3uOpO5Hliv1HAGYPlMvMhZ62eqRnXUl+XGjKpJ1W7k+fmMAy4yz2YZzJTvmclDTiFGDDqGrSu1rjvcn8MS63MpIcnzCenzaSsdWiCyadJiPMUMBufiDb484oyCsXOJKtMtWuhMKoFkaMLfStz133FrdsSs1y+sqsrr6dMoSiduUY0ieP3p5ilidIUAqqjc4BTWRZtTZZFmkeaSS+7jleGRARZ9Nxck3tq9Btftix8bcaStlNG9MTHVV5jWPSd0LWL2+V+i/6Qwhq6LOqrLosrGXrAgSON53mU3VLb2BuLlRewba4tiTXcBVk1fSQo8lPS0FOqxVFkJaQAamVdVwSSO4t0bYB77LM+nlgrKaqkL1VHK6MxO5G+k/rDAfIDGXsPzeeqy9pKiV5X57Lqc3NgqWH7ThRk3CNdQ5w0oaSrgqYSs050rZrHTddW5BVd7dnPzwu9nxzjLKU04yky3kL6jOi9wotbf8AN9cB1niPNRS0s9QRq5UbPb1IGw/E7Y5TkWSZvmVJ9ofacsMsmpoYEusdgSAGAYCxtYXDWFidXbHU84y7xdHLBJ0c6Iq3noLL+2x/qxy7IarPMupfALl4nZNSwzrINIBJIJ9QCSRcptYEbYBRnPtFq5shhqFlaKpSrEEkidOsct2vYbC4K3GwuDYAWGLTwlHerhtxD4o3J8P0+8spJGzk7Dft5Yr2c+zOriyOGlij5tS1WJ5VVhZfdutgSQDbpB+ZNtsdZyzhOigdZYqSCORRs6RqGFxY2IF+xI/HAVL2453PS0tO8EzxFqgKzIbXXSxIPy2wg9q/tMhaljGW1p53OGrlhlOjS973UC19P7MWT208P1FZTU6U8RlZagOygqLLpYE9RA88Lva/wGJqSJcvoouaJgW5SRodOh73PTcXI2+mAx4lzStzDN2yukqWpIYI9c0qDra4U9JBB++qgAr94m9gMY5BmFblubxZdVVL1cFShaKSS+tT1dySSd10kXI3Ui24xu4myGuo81OaUMAqVmj0TQ6grbBRtfyOhTcXNwdrYwyDJa+vzaPMq6n8LFTppihLamJs3f8AFixYheyix3OAr/sr9oFT44wVsryQ1DtHC7n4ZEtZQfmGAt6lPnj3hf2gVUGR1VVLI01QKnkxGQ30koh/Z1Nb1xJyL2cVEmV1kM0ZhqRUmemOoX1BRbdTsDuvy2PkMecOezmqlyWqpKhOTUNU86LWQQSFQb6SbA9S/K97YDZmeQ5vTUX2l9qTPOiCWSA/k9JsWUC+i4H6IB3tbGnivjKap+x3jq2oo6tG5zqwCoQyqxOogWBva5xIr63Pami+zmy7RIyCKSpMi6SosCfzbkDchj3Nh2xIzj2dyCXJYFhE9PTArUMbaeplLEgm5BOo23wGnhnP6mHOYKNMxGZU8sZZ2AVuWQGPxKTYgqPO1mta9jjsmOZcJcMVGWZrOsMGugqRqEg03hbchTvq0g3WwB2KHyOOm4DmXGNfWPnMVFBXGkial5pOhHGoO4+9buAPPyxDyrjmpp4s2SaaOsahCmOdVChy9wFcKbbNsbG+zC/niZxRwktbnsRqKdpaUUdi3UEDh3IGpSN7Htfzw/z3gmH7MqaKjiSHmJ0gebCxGo7k7gC5vtgKbWZrmlBTUmYz1onjmaPnU5iVQqyC/Qw3uBt5b+o2M/ifMKuTOWo4sx8FEKYS3KIwLagLdVu979/LthVmEVfmNLSZY1BNAYmjFRPJbl6Yxa8ZHxE97C9u2/cOM44RWsz2U1NOz0xotIcg6Q+ofC3YOATbAHB2Z11dFX0njV5lNKqx10cSkOpJJGnZSQFtsfvDv3MLghczqauqR80fRR1IjZeQnvlDG42IKXC287Xw99kVJPSwTUNRCyeHlbly6NKzIxNmB7E7fWxUeRxq4IpZqafO5pIJbNUNJGNBvKBrPRt1X2At6jAK+IuPJ4s6SNGPgYXjgqbBbcyYPpJJ3AXbt+YR54f8bZzPDmWUQxSFY55JBKoA6woS17i47ntbvii0XAGZz5bU65IkardqiWB4TzC4bUo1XutyoNvLUfU4YZ5NWyDIqtqKpkkp+Zz41jOsMNC3IPbVpLD5YDsWDFc4X4lkqndZKGppQoBDTLYNv2HzxY8AYMGDAGDBgwBgwYMBxfPszr3rM5MNfJAlCiyIgVWVujUV37Xt8++I/HvHVb9n5W8EjRzzxvLKUsLiNRc29D1Nb5YQ8f5IJ6rPZQCXpzA62P3SAHuOx26vwwyzuR6+tVKCOIpHlNuWxIWJZU302v1hZFAB9MBbs/4nmOZZaIZWWCopJJSotZjypGU/hsfwxz/I/aNWyUqI9TJzvHQjWbXaKRXBXt2DJf8AHEnIK/nTZGx7rR1MZ/8AlpMo/YAcV58m00uR1ajZ5Gic+V1qHZb/ADIZh/s4C0ZxxTWr9qzLmbRPS1ZSGA8s615pWwDC50jfse2+Hcma5jmFZURR1bUQpqWKXQiA6pHjVyGvv3YjvsANu+KPnNRR3zuORdVa9a3hrIxb8qb6WAsPpff54sdDnX2ZW1T5kJEepoYdLFS3MkWGNXFx97XqBJ2uN7XGA35Dx/Vl6CeolJilpKjWoACl4Oa2sj1KqgsNr+W+InDfG9bPSUUZqH58uZLEz7ajFpUkHbtdr/hhDxRlM0OR5VIysjh50sRY6ZrkXHzVT+BxY8nyFouJ44B+ShUSgeX8HVdX++APwwFk9oWcVP2rT0QrTQQSQ6llCg65LsNJY2t2G1x3/SGNVZmWZ01RktPVTgySyyLMYjtKoMejV0jcBiNhiR7Us7pROKPMqcikkiLx1ShiyybiyWXZhbfv3FxY4o+QVdQ54eapLdNTMImfuYhyNJN/K+oD5AYB3Q5/mJzAZQ08pkSsLtPtc0wTUFJA2JXe9u5Aw/42qquTOqSip6ySmjlpy5KAHdeYb2PrpA74plHnUq5imes1qSeqal32tFpCo5v2XYsRt1IfXFk48ymOr4ioYJSwRqVr6GKttziLEb+X9eArOZce5gcsVFnY1S1ksfNQBWeOKMM1x22LA7eQHc7l5xzmtcKShr4K+SNarkRmFVFlLoSzXJ3Nx2sMR+IuHuVmlJQZbBERBTSylZXazGYNG5ZtyWsFt+A2Awlmr+bw9lqk3aHMBG3ytzWAP0VlwFqzaLMEzKiy0ZnMOZA7vMEW7ENKwutz2AC9/LCjJ+Nq6X7NV6gk/aL08rKAOaimEjVYW++Rt5fPfE72qZMKzOqanPxPRS6N7dYExTt5agNvMXxXsmqomp+HOWqqVrWWQDzcSR7n5lSp/EfLASxxNmctBUZwtcyCKoCLTaFKaSUFj/vgdidu9zs5z05j9oUUKZnKiV+uQARraEW1hBv1AX0327YpseYCDJ6vKJEk8c1UNMQjYlgGjNxYb/Abeu1u+Oi8QQlM4yFG+JY5FP1EdjgE9RW5jPmFTRLmRp5qdEFOjIAKkhRqYn1Ntdur4jYWU46/lIl5MXiNPO0DmFPhLW6itwNr44v7UM+p5ZKuCtganq6exoZo9RaXcleoKAFPTt5EtY3GOtcGzTPQ0rVIImaJTJqFje3dh5HzI9cBxPiHK6ap4hr4qyqNNEEDB+YqXbTEAt323BJt32w19vUrM1HRRMfdwyTv81RDYm36KSfrwRcO01dxPmEVVHzIxCHC6mXqAgAN0YHsTt23xFzuepqs8rzSUoq1igNKVLqgVWXSxux3OoyC2AdccZsanheKfVdmWEMR+crBX/8AUDifx0xHCykE38PS7/7UWOd0WYFuGaynf46epQafMK7A7/7QfFp4h4pparhuWGCQvJTwUyyjQw0nXEvdgAdwe18BZvt1qLhqKoT8otLGEPezPpUHf0LX/DHNqrg+WnymPOlqpxWXWVmLXurtpXcjUW3UkkkEXFvPFljzWDMuH2oKVy9VBSxu0YR/9EULAEizE2sACbk4Q5px3TzcOxUCljVERxGMKdhG4YNe1jcKosDe57bHAOs3zg1WZ8PznYyxqzAdtV+ofS98bjQip4mzKndmCS0hQkdwGhhBIvtffCriOn+zajh9qkFUhjAka19J1Av276dXl+GG3BWYx1fE9ZU07cyEwABwCBssKeYH3lNvW18Ah4P4FifOqqlM8+ikKyIdQuxVkNm2tbfytj6Fxybgb/OTNv8AU/5x46zgDBgwYAwYMGAMGDBgDBgwYDj3tG40rftWLLKGRYNRRWk0gks++9wbKAQbAXvffHvsq4+qpZqylrXWRqeN5BIFCn3baWBsACNwQbA9738q/wAUj/2th/nYP7CYn/uky4rmy0lG0FQlLOHmJ+K7Kht1HuzA/hgK1wx7UM0aqpRNUaoXnRHHKiAI1KHFwgI2Ydj54unEfGVbFxDFRJNamaSEGPQh2YLq3K6t7nzxxaSsjFHAisRPHPJIdtgrLCF38yDGT+OOicQ1Ak4opZB2d6Zh9CiHAWb2jcZVtNnNLTQTaIZBFqTQhvqkKtuylhcC2xx1XN6wQwSzMLiKNpCPXSpP/LHDPa7/AJw0P0g/vWx2XjUf93Vv9Gl/u2wHApPaRm7wvXCpRY1nSLkiNdN2V381J02S27X374sXtD9pVakGXT0sgg8RCXkUIjDUCAba1Y2ve2OcwfxLN/Tov7mfDLjwf935N/R5P7eA7/7P4MxED/ajpJKXuhUJbTYfmKove+ONfu/zmSetEVUumlEkhVoovgRwlh7u5PUO5GwO+O1cA5DPR0zR1FU9UzOXDvquoKqAvUzGwIJ7+ePn3Ify+ef0Wf8Av4sBbsy9p9a+SxVUbrFOKswOyopDgRl76XDAdxe3mPK9sY1PtBzAVeVRio6KiKnaUcuPqLuQ++i4uPS3yxSz/m6P/Mj/APjjEyt/h2R/zFJ/eHAO+LuLc+oqxaeSqUNLZowI4SNLOyrc8v1XDziriDOMtXLnqqgHXIy1AWOIqdLgjcRggmM22t8PrhV7c/47ov5qL++kx0D265as2UysfihdJF+t9B/9Ln9mAX8B8T1lbnFehlvR05dVQInfXpTq06twrN3w19qvH32VFEI41kmmLaA19KhbXZrbncgWuPPfbdV/k95aEy55u7zysSfOydIB9d9R/HFV/wApYe+ovTQ/9a4CRRcdcRTossVAjIwurCFrEeou97H1xGzP2pZ1RshrKOJFY7a4nXVbuFYPYH9f0x0mnqZpsmg+zZYlnMEIjZipVbaNYIIIuFDCxGxxy/jjPs8oVjNXU0r6yQqrHE7bDc2MY27C/wAxgOj8W8bPHk6ZjTImpxGyrICwGsgEGxG43F8SfZRxTNmNE084jDiVktGCBYBT5k77nFP42rXm4WilksXcRM1lCjd/IKAB+AxRvZ/wtm9TSmSgqzDDzCpQTyJ1ALc2UW7Eb/LAd24u5dHT1dfBBCKlYieYYxqa1tmYWYjYbX8h6YrHsU4hNatZM8FNC+tdTQRaC9wxJc3JY3JNz6n1xQuJuDM9ipZ5KmuLwqhMieJkbUvmLEWP0OH/APk6D9619vzl/stgK7mHtDaoqJoMuyukeOVrlTTcx5tJJDuBYHvq3B03O+NsdXnCI6LklMEe2tRQgB7G41AHqsdxfzxB/wAnysjjzN+Y6prp2VdRAu2uM2F/OwP6sfR5rI//ABE/3h/+8BxD2W8eqK8Us9BSU0khMeuCAROrDfRIO5BIAttY2/Bh7UOK4ctrkWkoKVqtlEhmeIEgsSAF02YubHqv5jvin1FQk3FKvCwZTVpZl3B06dRHqNjvize27IaaasSQV0FPUCNQ0c2sAi50sGVWse47eXlgPcwzHiKpTRPldNKh30yRKwv62aXY/txG4I9oE9JXpQVFBTU3MkWNxBFy2VnsEZrMQw6h+BuD5YmJwRxIBYZkn/HkP9ceK9LxXm+V5jFT1VVzupC63Dqyse1yoYG30Pby7hcOOs7zCizCQ5flkcgdFLTrSOzsT3DOltW4Gx+WKpN7Zc3SXktTQrNcLyzDIHu1tI0l73NxYW3uMfRGPm3jL/Otf6VTf1Q4C4cL8dZ5NVwRVFAY4XcCR/DTLpXzN2aw+pxt4/8AapU09eaChp0kkUqpLhmLM4BCoqsPUC5Pe+3njruOA+0rhmKbN2elzCCKqd0BikMiMkllCFGRDuek+Vie/oDr90XFH8gh/wB0f4uNns99qlVUZgKGtgjV2LqCgKlHQMWDgsb/AAkbWsf2RBwVxJ/7yT/jyf4eE/DHGeZ0mcR0NXUc9TMsMi3DDrsAytYHa4P6wRgPoPBgwYAwYMGA5Lx5wn9oTpUxw11NUoABIixt8JuptzlIYeTA+nphflvs9SKkqYDDXNLUhRJPoiBsrh7KvNNrkC9yb46jQ5jGslSskqgiawDOBYcuM7AnYXJP44KDMUvWSGQNHHJe4a4UCGNjb08zb64x55VqZ3VbwzHbl1R7O42oo6TkVo5crSc0Rw6m1C2k+97Y0Zv7NVndHZMwBSKOMWjh7RoqA/le5C3x1XhwyIXjmLF2AmGo308y+uNSe4Rht6BlGJuRuTAhJJO+538zh55Vk7qt4Zjtx/NvZss4g1JmAMMIiBEcO4Vma59736v2YuvC0Jo6JaPwdZKgDgl1iBYOzEg2l/SIxYmphNPKHZ9MYVVVXZBuNRY6SLk3A3uBba1zfZla8uaaEMzIqo662LFdesFbsSSt0uLk2uR2sA88qyd1W8Mx24tN7KLuVT7QWmLhzDy4ibi4HVz9NwCQGKEgE+uH/FvBMdalLGKauhSmj5aKqRNcbbkmXvtjqeZ1vKS4GpyQqJ5ux7D5epPkASdgcROHEdVlWSQyMJTdj6kKSFHkoJNl8hbv3w88qyd1W8Mx2jJn0gAHgarb5R/4mOT1PstV5JXtmK80ksFSGxBbVY+93F7Hf0GOzTOUqk3OmWNl3O2pCGWw7XKtISf0R6YgZLUsamYsxKTamiUnZeU3KfT+ifdv9WJ88PPKsndVvDMdqMvBVOMtOX+Drypk5vN91rElrah12tp6bW7fPfCnhn2dGnqYqioSuqeRblIY41C6d1BvOxIB3Ciwv8tsdPiq38HzFYmSckxE725z+629FVlJHopxrkkZKCqjLtrp45I9ZY6rKhMbFu5YoUYt+dfDzyrJ3VbwzHam8Z8LfaFZDVvBXRtEqqFVIiDpdnuby/pWxY+K5GraSWlakrEWUAFgsRIswbsZPliZmgpUhkZJyHCkoVqHLavu2XWdRJsAtjq7WN7YssZNhfvbf64eeVZO6reGY7UfgqJsupVpkpayRVZjqZYgeo38pcR+OcpjzOJUnoa1WQkpIgi1LfuN5CCDYXHyGLNl2XLNGJZGlLyXJtLIoW5NgoRgFAFhtvtckkk4k5hI8VMQHLSkCNHI3LMQqMwG2xILWsNidsPPKsndVvDMduGt7Hlvt44D+Zh/x8Zwex9Aw1ivZfMLFCp/AmZrfqOOuzSMmX1cety9PHImssdVghaNi3ctoKEt+dfEhc0eONoj1VKMI0B/0ha/Lc28ioLOQNtEtr6cPPKsndVvDMdqzxFlYqcvWgWjrIolCBSqxMQEtYby79u5xnwJRHLKY06UtZIDIX1MsQO4AttL8sTaDTeBKidyB4sFmlKaylQiqTZhc2vYdgCbWGGlUkawyNTuzHpDlZWkKoWGsjqazBNRBG+22HnlWTuq3hmOy/iOperpZqZqOrQSoVLBYiRf095hJ7Psm+yklSOmrZRKwY6kiFrAjyl+eLfRUlNJpaCdmKkHUlQz3sdwQWZSCNjcefkbEbM8zgwSUiaQRPNyiSbafdu9/n8Fvxw88qyd1W8Mx25Dn/sshnleSGCug1ksU0QuoJ76feqQPlc4V/8AY4fWt/8At4v+px2/PM95D0qqFfn1AhPV8IKO2r5/Da3zxE4v4pNGY1SJp3bVI6Kd0hjtzZPna4AX7xO3bDzyrJ3VbwzHai8EcDQ5fMKjwtdNKoOgssSqtxYkASd7EjcnviVx7wlFmciTPS10Uqro1IIiGW5IuDJ3FzuCO/nta959nwhpknjCyK8kSqb7FZXVQwI+TX+eGtVMERnPZVLG3oBfDzyrJ3VbwzHbgi+yhhsHzADyHKi/6jDHIPZjBTzxzSQZhMY2DhSsKqSDcarSEkX3tf67YvlDn+ZTU6VKUlJy5IxKqtUvr0kagD7jTqt87YseR5qtTBDMvTzolkCk7gMAd/pe18PPKsndVvDMdoX7oJP5DVfqj/xMc/zbg0T5mMxMNcriWOTlhIbXj02F+bffT+3HR88zcwSUiBQ3iJ+USTbT0O9x6/Ba3zwkpOOQKiojqIjFDHOYEqb3QuAp0yf+GTrFiek7i4Pd55Vk7qt4Zjs0/dBJ/Iar9Uf+JjnfG3AkWYVDVJpq+GVwA+lYWVtIsDYyXBsAO9tht3vcc14xeKCvlWJWalqEhUFyA+vk9RNjb8r6HtibQ12YGRRLFRCMnqKVDswH6IMIBP4jDzyrJ3VbwzHbkf8A2Uv+fmP/AAov+ow74Q9n0FDUJUeGr5pI90DCEKD62ElyR5b2xcazjOVaaSaOBXkWtNIkZfSGtLywdRHST37WGJM/GsfI5kanmrNFFLBJ0vEZHVOsb/nXBFw1tjh55Vk7qt4ZjtN/dBJ/Iar9Uf8AiYP3QSfyGq/VH/iY0yZ3UPPVwU8UTPT8qxkkZQwkUk30oxBFttjf5YgZLn2Yzyyp4ekUQTcqQ8+Qn4UYlByerpcdyN/Tvh55Vk7qt4Zjs1/dBJ/Iar9Uf+Jg/dBJ/Iar9Uf+JjTS8Vosc/iwIJab8ql9QKk2jeM2BdX2AAF9V1tcYa5NUyyRK80fKZrkR3uVX7oY9tVu4GwO1za+HnlWTuq3hmO2rLaf3lSWX4prgkdxy4xcfK4I/DC2qoXdp4lDostQhLqo2RYoyT1AqQzJy9wfiPphHNxyIKzM4Z5HtFy/DhYHfTeEMbmND9436z+zEHM+J65svy/w0g8XNTtUSMUU3WKLUw02sC7siiwHfbG0y5zUEkcsM3Olm0toZWWP4JLAkaI1OzBGJvbSrY15Xm6RxKjpUBluDamnI7nsRGQR8wbYg0/EbzVmXiNvcVNJJMVsNz7srva4sGItf6415pW1NRmLUdPOaaOGASvIqI7szkhVAcFQoAuTa5O2AbitEUryMkpjmCMrLFIxBAsVZVUupsAeoDvbuLY35WS8ss2llRlRF1qVY6NRLaT1KLvazAHpJtYglfwDnUtVTMZ9JmhmkgkZRYM0bW1AeVxY29b4oXCnGtXMaK1X4maacrPS8hQI4gzBpdaqLaQFO5NybYDqGYZWZJEkE0kZQEAIEI6rXNnRt9rX9CR5nGjIaKSNpy8sjgyGwdUAPSvUNKL9PTbFP4Pz6apqCslfJqFRKvhxTLoKRs1gZOXt0jvqv+ON+V8U1DZoQzfvKWWanhGkC0kCoS2ruQzCVQO3T9MBa+JlcQiWJDJLCwdEHc91YD5lGYYX55lskdNAkGosgEOpd20yLyy30VikpPohwly6szGsWaqpp0UJUNHFTMi8t0jfSxkfSZAzWJ6TYWG3fGms475MmaxSyuHiJFOFgZgvuQwuyRlfjN+s/swFtr6FpJYURnijhUvqQL8RBRFGtWUgKXuLXF0xAzXLpUWpAeWcT0zruq9LoDoAEaLuwdhc/mKPPGiXOphkXiw/748EJdelfjMQa9rae+9rWwkbi6pizGJZHBozFTrKNK9Ek4fRJcC9taBTvYasBeM5pLx640BkiIkQAC5IvdR6alLJf9LDBGuAd9/UW/Ye2Oa0nE1XOtDTrNolqpqrXPoQlI6d32VSNOojStyD5k3O+J6cTSxZfWy+Lp6xoiVp5YSpLF7CJZVTpD62A6diPIYB7T1iRxeHnilYi6kCCSRHW5sbqjJZh5E7XsbY0UuVyEU8Y1wLHrm6AnSzswSMXVkOlXcEDsQltiMVqfiKuXLKlTMBX09UtOZdCWIeVND6babGOQDt5eu+I9ZxtVPHlfJcI78s1nQp3MyQMliDpu/N7fmG2AtWc5bKi1Nnln59LIm6rcOqtoAEaL8QdgSfNUHnixvRoZFlKgyKCoa24Btcfs/r9TjnmT5/NPXVEL18kZjrGjjhWmVlZF0mzScs6b9S7sD29Ri4cW5w1NCpjMYlkkWKPmmyAsdy242VAzkA3Om3ngFtP7mSJ5Y5St6wdMLyW11CslwisQCoJBOxGHMGZowcxRSkqL6TC8Zb5KZFUE/K+K63FM0qUkkRWOOWFnd/DyVAWRSqmL3TC1jr3N76duxwVfE0obUJ4kpxBHIJ/CTSJJqDF21JIFjUAA6WJIBuTgGOZVMU+kRwymbUpR2p5U0EMLtrdFAAF7i+4uLG9jlxdw/4xqMMiSRRT65UfcFeXIvYix6mBtiJnXFvJrYoVaLlDlicsev35ZIuXvbZlBa4PSwO2PKLPpjUMs0iQrz3jWJqWUFgGKx2mLiO7gKw289Nr4DDMeBoFmo5aSmgiaKoDyMqBSU0OCBYb9RU2+WPIuD3mnmqqmeeOWRtKrTylQkK/AhIHUSdTnyu5HlfGrKOJahoi88kaymB38O1JNEVdV1FdbyWfTuDYb9xYY9h4wmErrKiCNoUMTgHaYxcwo+/ZhfSdvhIJuVuEaXhWpjopKOHTJHFPFJSmSQgmNZEkMbnSbaSGVTY9JX0w9imrptUU9LDDG6spkWpMhW6kCy8lb728xhfUZvWLFBJeMLOyHUsEkvKQwBjdEYNcyhgDcgAjzO06pz5ky2eqR45nhjla4jaNS0erpZGYspBFiCb3B7eQK8qizSCkipRSUrcuFYhJ4pgDpXSG08i/le18M+G8hamNMpjibk0awmoBOsspW6AW/Jm2q973tjXnlbWUtM0rzQOxkhRStM4C8yVEZivOYvs1wosbjucKDxbUctmSSKRDPHGlQtLLpYMG1hY+YWcqVAurW3sRscBZOI8reaSiZLWgqea9zbp5ci7epuwxqyDIinj1nVHSpqXkCnqBRkjWzAi2+k3GFVbn9Snhhzk99zSX8DPcBNAA5Qk5g3LHUdrW28zKhr6ySp5CTQKFpo5i7Uz3YyPKPhMylAAg2Nzcnt2wCebgR1oswpYVQJPUpJErOSBGphupJuRsjADfawxaaPhChidZIqOnR1N1ZY1BB+RA2xhl+YzTUCTBo45Supm5TSL0k6tKBwxuAbDUTv5+erhXOpZxVCQoxhk0KyxPFqBiR+qN2ZlILEXvuACMAq/ctPyDH0ajmfivi/0fP5np8Wny9cT+NeFVq+TKiL4iKWJg99J0LIrOpI+IWBIU7XsdsLsj41leWnEyRiKalp3LrcaJpw5VTckBGKFVPcNpG+oWwoOKamdUfmQwqKSmnc+GkmJecSE2CSgqo0fPvucBYMpyqSOurp206JxDosd+hWDXHludsZcOZW8Mlaz2tPUmVLG/Ty4139DdTthPn/GwhamMbwtE0azzOx0+6dkVWjBa9yGeTe/TGw7kY9m40MVVWwzINERVacrsZZDHExiNzbWTKujtcavzScAw4gyDn1lBPoQind2ct3sUOm229pNLfIgHuMWLHPqbiuqcQB3iiZ4OY+ilmnGvmMhAEb3VenzvfF+gDBV1EFrDUQLAnzIFzYX8rn6nAVaejhpKipeaoCnMpEijUqdnEegAEE3va9zpF7DuRhFU8J0NM1P49xU6KZKeGLkO592SXkCJrO+pbm3TsLm4xlxPSVFfU1Ip4Y5Egj8PG7zFOXMdErSIBG+oqREPu2KsPPbfUZzTzCjqJah6GcxOOdeMR6gyiancyAqSHQG1gem4PfAK6bKI6aCjnp8yAWHnQwnwzSswkfVy9AbWXTSVItcWNwLHDmhyx6l1rKSvAqVjME7NTEKwB1APCzK0brcEEnt8jiIM0ilhiepm5OipkEFfAqpExC/lG5mpAH1PH1alYqSCLrjXU59LLT1cEEkVRJNIlPBUxDliQyJd7supS0UYLGRduwsCLYCycBrSx0CtTz82LVI7zttrbUeY7XAtuD8rAdxua1wxQUpWggp6tufSvJJHI8Dpz43ZjKiB9IdSGHUpa1lbG3Lw1M1ZTVNKFgqKdpY6eCTmlhGixzIl1j6mTlkKB31G++27Kc6QT0kVNWpmEbkjQeW80KiNiH1ppsLgRnmLclwNV8BE4dm5U3Jp8zXlyTu6hqJtLlmZ2RJiwRz3A0k9jbtiPS8JZdHHRiOdUq0qwgqjG2qWaJmMiNcjZirLu1jsAW2vvyzOIYlpUo6oSq0saDL5wjTQgsAyjTaSMxC7HXrACHfscRTliVPIhe4V80rhdTYqQtUVZT5MrAMD5EDATMyyhYDVQJXSpTGaKWWCOI81TUSWVYpQwsruOwBIF/XE2tlpKd8yikqWvVG7lYXZafVEEHMZQVG1n6iuxHlvjPgapkkrq9ahbTRR00cm2zMpmIkX9FwVcel7eWNGc5hTwzVjJXCkmJvJT1IRo5iEUCRUNpGDKAl0YXK203BuD+XIF+yvBc4BRS8nnW2sE067arWtvbV+OK1SUtDVtUx+ILippI4lDQulxCG97EzgCWxYN0XtYG5Bw+z9ZajJ5PclZZKW7QDuCVBaMed+6YkU/E9FUARwTxyuY2YKnUUAG+u35PuBZrb7d8BSMgoKZ4aCOnrnFVA8kkFRLSyIsvOLM66ZNKvqU/de+1xjFMvpJ3aOWqlnEtWjzBaGYRyNEDFygyroWMOBckn4dydzibw0kwjyZamZTStDE0OiPTaVYgY45GLNcFdRBGm7JY9wDu4KzeNAI2zKCM+JnHhmMeveoksu7a7tcEbeYwC2bLMvWWpjppZIY3khV446Kd0WWmmuSHVdO9ihtsDvc9sZ1FBQRT1gNVIrNVxSuTTStHDy355jLgcsAs7MW1ADWNtsTeGs4ijeoV8yggtXVF4HMYYjnvt1MG6vp54l0fEVJTtmqTzxI5qXIjZxrYGCEdKfE1yCAADc7YCQuRzUfiqmOvSOmeV6uVTTa7CwLWYPcjSvkPwxOps2oqyohIZzJGrmOOWKSMNqADMolRdZA2uL2DH1xEq6d4+HnjkBEiZaVcHuGEBBB+YO2I9DFMKykWsmV1ERek0R8sGTQVkV7sxLCNiVAIBBc26MB7lWZ0cpC0lRWRrM7SLop5AhL2JIaSnKhSQW72ux9cSJaGkNBFpqZ1oniSBUX76yWjUEGMyamLBT2I+VjhX7Nc4j8NQxnMoGPJRfDe7130WCbNquD8r7YzoKZvtEUJU8mnmetB8isg92v4TSTEDy5S4CRJWZY3ioDz3M0jJK4p52s6gREK4iKjRoABBsLXv54dQ5dHUSMTUTyiCYXjbSFWRNLDsgY2up7kfXtiscMZxHG8yPmUEJFbUXp35YY/vh9uptXV9PPbDXh7P6WGeuilqYY5GrGsjyKrG6RgWBNzc7YCTW0dOKmGGoqpnmmSUQxuV7abSEaEAuFO2o+tr2OFeYV2WAT0kviSZVCsvhqgn3IVA0ZWL7pCnWLi9j5jCzN46uqkqaymgjlWORRTOZirDwrNrCryyG5j81CdQupA8rmzLXJPX5fNGbpJRzup9QzUpGAkVFbTrTsBUyQR0pWN2FgQdCFVOtDqJDpsouSQO+2INHU0DUVXEZJTEEkep5qyJLpk1M7lWRWseqxVbbWHa2FFawSeomf8AIw5qkkx8lXwkahm+SuyMT5Wv5Yx4xzCKq8XJSyJKkWWVSyyRsGS7hDGmobFuh2t5DvbULhY2p4HSASVc0yVEkbQElSGaM89SCkY2Ijvc+Qt3OF0k+XvM0SVEsZeoDgorCITi6nQ7RmLWxNmUMbtfbUWusSmelrcupgpNM87TQEdo/wB7zCSE+g1MHT5Mw7JjGPOIokUUlSGJmAOWVCo0iky9aIF94hUksCxdBYEdO+AtGa5bHHyZJquoDiTlxydBa8xRQm0VrFgu5G1zvbEUx0x8RVLWzhqZDDUSLpuBCXkIZTEbka2N1G4t3xJ49/JUv9Opf79MUfPaVoaXNKuFSwkargqUX7ykuI5P9aNmsT+YzfmjAX2rkpqSkgjM7wRsyRRODdmZz0jqVtzuSSLAXO1seSNT0AdpZZHeofckGSSRggWyJGlzZVHwrtuTitZ9TTV0ohigjmip6bQ+uYx6ZZ0G6kRvdki7drc3HtFntpKWerkSFxTzUryyfBHUo6aw1yANegutyLhbX3wDKgpst8OoWQtFOkVCNRYG8QcIhFg0cgu3exB09jbEh8kpoJKeBKiaGSSFYEVCCZEp1Yi+pGAKhz1bfEPlio11Y+YwCIzxuVzIRxTxRmMErTmRHALNezm97kMAD2OJeWV7VmY0VY6slmenSM+TLA7Tn/iHl3/+Fcd8AyyCoyuReVCs0iTxpEpemn08tE0Iod4gAlrm5PdmN98WbLeHYYr7GQlkfVLZiHSNYlcG2zaFG49T64p/s0ziPw1DGcygY8pF8N7vXfTYJs2q4Pyvtjo+AQR8LIhQxTTxFU5d0KbrqL76kPmx7Ww8hTSoBJawA1G1zbzNgBc/IYzwYCn1WZ10lfUU1KaVEhjjcmWJ2LGTXf4JFH3fTzxlluZ1S1ooq1aZxLE0qPCrKLoyhldXZvzgQwP4YXNlkk+cV3LqpqfTBT35Qj6r83vrRu1vK3c4KeHweaqZ53qOZSSNzJtOqFY2UtbQFXS19+m91G9tsBu4l4weCtSBI42pY+UKt27x89ikVtwABYM1wdiLYl8Vz19PHUTwNR8mCJpFR4ZC9kS5F1lVdyDaw7EYqmUmoqaGr15dUSfaJeXmCSAWVxaHSGkB6ECWuO4w8XNmqeH6l5LiZKSeKYHuJI0dHv8AUi/44CXlr5tNDFNzcvHMRXAMEtxqUG35b52xAXMs0GYeDDZeHanNQXEEu9nCWI51yd73xbOFP4FSfzEf9hcIW/zhX/y1v79cBKp8xqI62lp5hAzywzPI8aMu6MgQLqYkCzb3vuNrYeZtLyoJZFA1IjuLja4Unf8A54QZp/HND/Rqj+1Fh3xH/BKn+Zk/snAVrI6jNqinhqBJl686JJLGCW4DKGAJ529r4zzXMK01lPSRGk5nhjM8kkTsNSsqHQBICoJa4uSfniHwbw5O9BRsMxq0DU8RCKIbKCinSLwk2HYXJOM8/pJZM6hWGc07eBkJcIr3HNj6bOCPQ377YDdxHm2Y0NFU1MrUchjVTGEikUXLqDqvKbixPa2+NuZ5lWHMWpKTwqKKZZ2aWJ2LFnZLdEi+g7/PC32i0U8WTVwnqTUEhLExomka026AL/jjPMsuebPHCVEtORQIS0QS599JsdaMLfS2Aa1lTXU1LVzTtSPyYHkjWOKRRqRSw1apGuu3YWPzw6ySQS08ErIgaSNHNhtdlBNu57n1wi4jy14crzEPUy1BNNKQZQl1922w0Iot9cOuFf4FSfzEf9hcAgzGurJMwlpabwirHCkpaaJ3JLs4+7Iv5vpj2mzWrgrqenrBTOKpZOXJAjoVaIBmDh2a4KnYg9xjbl/8d1f9Eh/ty408Ufxxk3/1X90uAtGbTmOCZwASkbMAexspO/yxQ844/lp4spmeJHSqiMtQFViUAjRmaPq2C6mYg6jpHcd8XfiH+C1H8y/9k457lyBn4YBAINLKCDuCPCpscBbuKM2FPTxTwLE2uaFASLgrI6rqXSR5G4N7fXEauzaslrpqajFMggjRpJJ1dyxk1aVUIy7AKSST3PbFM4kLUITLXuYWqoJKJzc9AmQvCT6xk3F/ukelsWvLUc5rmyxuEdoKfQxXVpOmUBtNxqAPlcX7YCRltZVpWJT1kdNIssbOksCOulkK3Vw7N3DXBB8jtiFx5xVJSTRrBDHIETn1ZZSWSEOiXSxHUbsd77IdjjbR1VbBmNPTVFVHUJNFK50wCIqU0W++176j6dsJMjzCWoavqfs+aphrGMSOskIVoIwY1AEkinqOtjtvq88BbOO89ko8vkqKZEd1MYRSCVbXIq/dIO4bax72xLoM/p3olrbhYeWXJPdAPjU2+8CCpHqLY549a7ZC0EwKzUlRDTyK1rjRPFovYkH3ZXcEgm9sOa/hWdq00w/i2eQVco/TUjVD6aJH0S227P8APAaKLjuplyuesEUUcwqhCqOjWAMkaDmDUCWAbexG47YsVPSZoCAZMv0X6lWnlFx5298Re3yxRq1ScrzIAlSc3YXHcfvmPcX2vjoVBw/NHIrtmFVKoNyjiHS3yOmIH9RGAfFRt8u2MeUL6rDV2vbf9eM8GA8Kg98eaBuLDfvjLBgPFUDsLYxaJSCCAQe4t3+uM8GAxEY9B+r8MGgeg/8A7jLBgNawKOyr+oY2YMGAMGDBgOe8T5ZDVV0iQUvOqVjTnytVTQRxg3MaNyiSzkXNguwIJO+MMsyemjir0moTHMsBEt55ZBLEQTaOZjrCEqQyixB7g7HE1q6OhrK7xTmGKrKSRT7hbiMRsha1lcaQwv3B27YVUFYzyVyxzVU9KaFjG8+4d7sGMfSt1tpF7WO9rjANKbiisSiSr8BCKYQLNZKol1j0BtlMIBIX7uodrXxIz5qaChnkipzN49h7gOy895wE736CU3JFtgT88Vx+FSciWQVFZrWiWTk80lCViDcsoRuhtpKem2GtW1RW1dL4Zoo1pYFmYyRs6GSZSqKFV03WPWe9hrGx2sDKXidIcnjraeLWgii5cJe3xFUCFrNut7X33GNNZnVOKdc3SEtNoSnKs5UoHmRXjYbgMjk36b3W17HFWzCGaChzKhlszJNFPGUQqpSaZGIRbsQFkDi1zsRiZ7SqCSmWUwoWgrJYTIqj8nMksbcz5K6Jpb9JV/OOAncSU5ra2WJaJJmpFUCRqyWA2mGogCJDf4fM+mJPBuVUjmdeRLDURgwzwvUyygB1BupZyCrLuHsD37YxgzyClzTMee/L1rT6bqx1WRr2sD2uMT+EA01VW1uh0im5UcIdSjOsQa8hVrEBmcgXANlv54Co5vw6tK8Ma5eCks3IhIzSqX7rMpZQtlGlOwJt2xZ6JuTV0CS0qJM8MsKstQ8miOIRsBdlGssbXYi4t3NziVxspMuWWBNq5Sfl7qbEXjHLVnzDLUfmBdNQSY3dCOlLdSEEfS++AY8SvFNLFl88XMiqo5GY6ytuUYyB02O5Yb3HbzvipCkkzTRW/Z0RLKY1b7QnibSjsLERxgfFc+ffDX7CSmzahMZmYNDUajJNJLa3JtbmM2nz7Wv+GKxwgcvFJGKirqopdUmpFqKhAvvHtZUIUbWO3rfAOny4QzGigolkepoy04lrp9IW4R0Usrk7t8QCm3pjFOCCIxagUMDYIM0qtIW3e+nvfbTbt5+WJddl0dXmtOdcwiOXlleKSSMm8qWuyEE3BvY/XyxccpyxadNCNKwve8sjyNvb7zkm23bAUDJ8pGYuk81CkaDVA0iV8+sCFnQDSqoG6gdy17G/yw9q8ppMrjkqoYC89hGgaV3Z2dgqRq0jNpDORe31PbEj2dKRRm4t++Kjv/PyYh8VRz1NdTU9OyL4cGqdpELpq3SJSFZSTu799tKn0uG+p4oWTLEqjDcSlIpIi5GkySCGRSwF+liw7C9vLGefUtPRpRSLBqNNJHTwDmMOWsxWEnudVlI+K/buDvin19HUwx5hSOomcyRV8YhRlDDnK06IrM24KatOo3L/ADw6z/iOnrxTU9G/PkNTDIwRW90kbh3aW4HLsFtpaxJNgO+A94vqZ3kpop8vp5VapHh2NW6kOgZ1c2huvSpuAT3tuMaeI6dameGOShR8waMk8uqkjWKENYGSVFRyC3ZNB3DdrXw94vUmoyuw7VZv/wAGbETNasUWZNVTgimnp0jMoBIieNnID2HSjB/iO1xvbALcgyinhqxBU0YhqJIpBFMlTLKsqWHMQO5DqwFiFI2FypG+LLmNWtBDTQ08Bk1MsEMSuB2Rm3ZvRUJuTc4UHMkzCvo2pTzIKUySSTgHQWZDGsaMRZz1Fm03AAt3O0zjjwt6U1qyCESMeaGKxxtoIHNKkEKwZlH3fJtjYhlR5HHU+IeqojC0zRmQc7VzOVYxt0NYEEAeRNt7jG7NM8n8UaWkhjkdI1kkeaQoihywVRpR2ZjpY9gALb74X8Akc2s8OztQ6k5BZmZdWk80RFtzFfTa3Tq12xE4rlovGHxwalZY1EFYkskfMBuXQulgCrC4Ribg3HngI9WYPAVKT0LIWrUE8POfS8kssfvY5BYlbsrgDTuCthiVnnDVFRiGVYZnLVEUYBq6jbmSKureQg2vfSRv2wnd55qCs5bT1cENRC9O7r7yWONopJAvSvMAIYK1urexO2GufcRU9f4WCjfnyGphkcKre6SNw7NLcDRsukK1iWIFu+AZjiGskmqY6ekhdaeTllnqShY6FfYCFgNmA74ypOI6mop456alQ31rKk0+gxtGxRlBWNw4up322t67VcGiWszLxc88TGoGkRzTxgryYhe0RCk3uL99rYsnAMbrQMpVliV5BT600uYQTyy4sDqI8yASLE7nAa8r4qqpKM1r0kSQ+HadbVBZjZdQUjkgC/mbm3ocY5zxZVw03i1pIXgKRvc1JVveBNtPJI2ZrXvuBfbtjRlCH9ziixv4Bha2/wCSOPOKEJyBQAb8mn2tv8UWAZ1fENVAsRqaaJebUQwLy5y/5VtJY3iX4djbz9RhvxFmfhaWeo06+TG0mm9tWkE2vY2+tsIfaXIFhpHb4Urqd2NibKr3J28gBfGjiviKmqsvr46eTmP4WQ6QrXtpt5geZGAZUmZZi2gmjpgjWJIq2JAPnbw4ubeVxjCbPqqWeeKjp4XWnYJI80xTU5UOVQLG52DL1Nbcn0vhBlFRlimEitqi4K2VqmpKlhbYqTpIvtY7Y8ziag8VUGsaTL6kNZZY5pIufGANEgIsjnfSVIYrax2tgLtkGZmogWVonhckh437oykqwuNiLi4YdxY4Y4rnANTPJSap2d/eSCKSRdDyRByI3ddK2JW3kLix88WPAGDBgwCbPs4aJo4IEEtTNcorGyqq21SSEAkItwLAXJIA7kiNlmflWkirGjR1kZEcKY1lCxo7uFZm0qpYrqLWNhvcgY0Z/kszTTSxAs0kMcS2lMRQo0jEll6tDaxfSCen6EKZODZmWJJz4lISiHmuS0i6Ncj3csV5k+hWQkgRRkD4iCFymzeBJBE00aym1kLAN1Gy7Xvudh67+mMoczhZiiyxsyjUVDAkAGxJF9hcWviiLwpW6YyeWJuuRpQ1/wB8ydBnNxuscbOsSf6oOmwtsPBToXijjTw5eNNOu16aNQeUNr3eYu8pPxKbdV7ALNS8RJPUJFTMkqBDJLIragqm4jAINtTMCR+ijeoOIVTmda9a1NAaYIiCR3ZHcqGNkRgHQa2s52JsFuR1DEjhLKpoec0wTXLIzuym+pr2UL+bGkaoijubEkDz1LkEvhZY9YE1TJqnkBNwrMAyoe91iHLU+VgcB5kPFcU/ipjNCtPEQFOsX0jUDK+/SjsCEv3CX+9iTnHEITkCHTI0ratrsFhSxmk6dzZekAffZBbvitvwhNqWyhEWoLnlFL6EV0pVjV1KaYxocq4trLsNwNSbI8unnapiVEEbqiEGQlvDCZ1YBioJkn0zuWJF9SG48g6Rw7nAqoBOqMiMTo1AjUl+hxcDZlsw+tu4OFGUcWc+qlUBFpEiRklY2Ll5GRWF9tDFGC+ZsD2ZcTc4yuaopuQX5QkbTIYrArEb3RLg7kWS9h3JHYDCJ+EJxPqEnNjEiuqyFQPdRAQ6wiLdVkaR9I81jtbcgLBnnEkdOFADSyNKIljjUsdZAYg6QdNkJkIO+kG1+2GFDmMU2vlSpJoYo+hg2lh3Vrdj8jik0vC1WIiOkSmndFlL7iaYk1EzWBszGwTTfSARsDYP+F8h5DzS6Fi5gSNIkOyRxAhL+RclmJtsLgXNiSGjM8+lasNHSvTLIiBpGmu27XKoiK6lm0KzHcWGnvc2mZ3nLU0cCsUeeRgt/gQADVNKQWJVEQM27H7ovvfEKjyipeSn5+gLCebJIp6qibSUBsAAqAG+5J2VbALvqz7hiSqqC0hXksyRlQTfkKOZIo22MswRHF94073NsBYfteDRI/Oi0RG0ja1shsDZjeymxB39cYSZ3TCNZDPEI2bSr6xYt6A33Py+RxznOaWekWIskTy3eRIdV+bVOyJA5UC3JjBCJcrYiO9iAROHBtSEK6VPuliU6+tUdyathtbxEoN9V7DYatrkLz9t03R7+LrCFOteoSEiMrvvqIIW3ext2x42d0wVG58Wl2Ko2tbMy3DBTfcixv6WOKXNwRM2qS0IezuqXugeMaKOI9O8Ma9ZFrGTe21sexcFSarMG5QhSNFMg363ebxBsWPNcq7cs9dtLG3cLln+aimgeUgsRZUQd3diFRB82YgfK9/LGceYorRQyyRCodb8sMAWsOoopOoqDfCbiKgqnqKSSKOKZIQ7aZJTGOaQFVzaNybKZABbu1/IYWZ3wlPO8zIUjkdmlE+olgyx6II1sLhFf3hPquwJc6Qti5xTlZHE8WmK/MbWtktcHUb2FiCN/MEeWF2ZcVwoIuXedppBGixAtc7M9yoIGlLuQdyAbYSS8KOHgMMESRxoo5buTqeJbQF7AgxoWd9I3LkNsdxFh4VqljcAAO0HLWTmAOrSuWrJdhYSydOixIGkbr2wFxps+gcxrzFRpSwiV2AaUKSNUYv1IQNQYdwQcSIMzhd+WksbPZjoDAmyNobYG/S3SfQ7YpNbwhUNq5aQxsHR4nuTylhQCnhUAA2WQF2PbcgX1dOyn4SmgdhCBoAjjVtQDNDs04uQbTSyFiz7XCx2YEXULtR1aSoJIzqRuzeu9ri/ceh7EbjbG/CPgzL5oKSKKYIrIoUKhuAB87C++2w7AYeYAwYMGAMGDBgDBgwYAwYMGAMGDBgDBgwYAwYMGAMGDBgDBgwYAxCyzKoqcOIlI1tqNyT5AAC/ZQAAFGw/XgwYCbgwYMAYMGDAGDBgwCifh+N6tapixZVAVNtOoawr9tRIWRwBew1sbXN8N8GDAGDBgwBgwYMAYMGDAGDBgwBgwYMAYMGDAGDBgwBgwYMAYMGDAGDBgwBgwYMB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30730" name="AutoShape 18" descr="data:image/jpeg;base64,/9j/4AAQSkZJRgABAQAAAQABAAD/2wCEAAkGBxQTEhQUExQWFhUXGSEbGRgYGSAfIBshICEgIh8fHSQfICgiICAqIiAgITEhJyorLjEuIiEzODMsNygtLisBCgoKDQwMDgwMDi8ZExkrKysrKys3NysrKysrKysrKysrKyszKysrKysrKysrKysrKysrKysrKysrKysrKysrK//AABEIAKgBLAMBIgACEQEDEQH/xAAcAAACAgMBAQAAAAAAAAAAAAAABQQGAgMHAQj/xABSEAACAQIEBAMFAwULCQUJAAABAgMEEQAFEiEGEyIxFEFRByMyYXEVQoEzUmKRoRYkNDVUc3SxsrPTCDZDcoKSk8HUFyVTdaImVWODhJS00fH/xAAWAQEBAQAAAAAAAAAAAAAAAAAABAL/xAAdEQEAAAYDAAAAAAAAAAAAAAAAARNSVJHRAgMS/9oADAMBAAIRAxEAPwBtxhncwzSqgOYtRxRUglj3Sxk2AWzjqvf4QbnyxieK61qPIpXdkkqapUmsoXmJrsCRbbUtm2t3uNjjRxdHEmdVUlVRy1MLUYRAsBk95020m1lawI1XFr4hU+T1aUOQJNHLrSuVmUqSY05l11/mgC2x7Dba1sA4lqavMarNTFWzU6UJ0QpEQAzqG1GTa7DUvb5/LeFnHG9TJlWVztK8CTy8urqIlGpQrFCRt06rFthfbYeRyXMDldXnMc0Mx8WxlpikbMJC4clbjtuwH4H5X2UqVWW5VlkU1PzKZmcV0ZiMjKsjF1uvlYEg3Hew72wDAVVdTZdmbmqM8KIHoqrWjOwIOq5XvY23I9foIeZccFqXJRBWI1RLLTrUqjozkMo1h1FyvVsdhvhPkuXt4HPBSRTihdR4VJFa5ax16AeojsL9yNN9wcTM24ZRKTIXhpFWbnUxmZIbP8ILGQhb/FudXngGdRNV5hXZokdZNTR0QVYlhsAzlWJMnmwup29CO3mvm42q6nLsoVZTFPW1HJllQDUAr6GZfIE3DbW87WxuOZHK8wzfnxTFasLJTskZYOdL3W47G7W39PpdS/D1RS5bkk7wyE0tTzp0VSXRHk13K97hQAR5E4C21EWY0NNmoknklhjh10k8jKZAdJLBrb7HtceXzxC4K4hqsyqKRY52EFLTxvVuLXmmdQdBPoCDe3o48xjKtz6pzCmzgpG/gxBpprxFXkYp12B3YXv5eYwq4NyiTK6jLZo4peRW06x1S6WPLl2YOw+6LsBvYAa8B0/iCpdHpFRygkn0PYKbrypWt1A26lU3FjthJkWfzy0EZlbTVJLTxzFQvVrki6gCtrSRuDsBYlgLFdm3E/5ShO9hU3NgTYciYXNuwuQL+pHriv1eXyLHl08SMdYpYahQN9KyRukhHfobUpH5sjE/DgGeU1NRJAWLVLNqlAZBTfdd1WwYDyA7j64W03EdQk0DSPrp2nqopbhRoC1IigYaVGwNkNz2fUb22sfB/wDBV7j3kvcW7yvbv8t8IMioVmMkMqEpIa8MCCLq9Vcb/NTcH03GAnz1c7VZiE7opqGjAVYzZfCo4tqQ9nJcX89jcbY0VNVUCPNHFTJelZxH0xeVLHIL+73s7lvwANxcGDw8s61Ea1AbmJVupcjaQJSIqy9rDWACfRiR5Ym1iHkZ5s3Uz6QAer95wr0+vUCu3mCMA4pDMeWSam217+H0/O+nqt9N8OsLqXNIrRqHBY2AAuTe3nbt9ThjgObcd8VV8WaU1DQ8i88WoGZWsGBkvcqe1k9O+MMi4wzCLNY8uzFKdmmjLo9Pq6bBjvq7joYWsD2PbEH2h8LPWZ5Q6o5/DcnTJLEGAQgykAuBZT27+vzxB4Z4XlyrO2LU8tTTzLpiqQru0Oo2Gsi4HbQxI+GxBA1DAScy44zJsxrKWnkoY0gbY1B0XBt2Orc4u+QZ1MlBJU10lO5jDuzUx1JpUXsD5tsRbHJeIMjb7Wr5ajKKqtid/dlOagGwuQUHUPLDrPIZ5MmioqLLqil59RoaNhI/LQMGLuxF1UsR32sG8gcA99lfHtTWzSw1qIjmJZodKkaoybE7k37rb8cY5xxrX1NdNRZTFEfD7TTzfCG7WFjtY3XsSSDsAL4QVXC+ZZfW5dVkiqWHTTstPC10hAI6goOoAFtz5hflibNSV2TZlWVEFI9ZSVja2EVy6Ndm7AE7Fm8rEEbggjAWGvzfM6PKquoq/DmpiIMfLBKlboOrcb3Lenlgl45IybxYlg8VyBJouPiNrjTqv+GInEOa1GZZNXfvGogkuFSJ1YvILodQGkH1Fhfte/pXJfZdTfYvOFJL47w4bTeTVzNr9F+/6NsB1DgjNZKqgpqiW2uRNTaRYX37DDzFa9m9K8WWUkciMjrEAysCCDc7EHcYsuAofsizyeqhq2qJDIY6p41JAFlAWw2A9Tiue1vjmoosxpIoZWSIKskwABDKZLWNwSNlPp3ws4F4kny6DME8BUyyc9pk6GVWBeOOwOkm+5bYHYYr/HNPXV9RVVKUbhPCwAqytdNXKchNgXYPqU2Ha+wwH0LnUxSnndTZlicqfQhSQccA4Z9qdazwCSYuY0qHlUqtpAkTSR3sotYgjb0x0jKeK56pKimekkjCUQcStq62aJLpYoNwWItcnpxx/h3gyp51NaCVfEUtQCWRgFcpURgNcdN7Kd/zhgHmT8fZmtjNVGQVNFUTJ0IOW0Ym0kWXveG9u1m7bY2VfGOaOkBjrGQjLzUvdEOtlkkB+7sSAB6bYR5RlVTNy18LUJ4TL6mNy8bC7MKkqF23J5qi3e99tr4M34cqpIqfRFOpjy4XARhciZ7xnbvpN9PyGAteTcX11XmMUbZglNGYIJSrhArsyxao0uL3csxAuT3tjuuPnrLqONc3hkmy+oeA09MsQVH91IEgsWNxslmBuTve98fQuAMGDBgODcVcY1tNncxE8nhKeWIyx36QjhA234n8SMZ+2TjGsSsdKOd4oqZEEpQ2u8l2H16bfqbDfN+B6mor85ZoTyqimAhclbNIoiZB3uOpO5Hliv1HAGYPlMvMhZ62eqRnXUl+XGjKpJ1W7k+fmMAy4yz2YZzJTvmclDTiFGDDqGrSu1rjvcn8MS63MpIcnzCenzaSsdWiCyadJiPMUMBufiDb484oyCsXOJKtMtWuhMKoFkaMLfStz133FrdsSs1y+sqsrr6dMoSiduUY0ieP3p5ilidIUAqqjc4BTWRZtTZZFmkeaSS+7jleGRARZ9Nxck3tq9Btftix8bcaStlNG9MTHVV5jWPSd0LWL2+V+i/6Qwhq6LOqrLosrGXrAgSON53mU3VLb2BuLlRewba4tiTXcBVk1fSQo8lPS0FOqxVFkJaQAamVdVwSSO4t0bYB77LM+nlgrKaqkL1VHK6MxO5G+k/rDAfIDGXsPzeeqy9pKiV5X57Lqc3NgqWH7ThRk3CNdQ5w0oaSrgqYSs050rZrHTddW5BVd7dnPzwu9nxzjLKU04yky3kL6jOi9wotbf8AN9cB1niPNRS0s9QRq5UbPb1IGw/E7Y5TkWSZvmVJ9ofacsMsmpoYEusdgSAGAYCxtYXDWFidXbHU84y7xdHLBJ0c6Iq3noLL+2x/qxy7IarPMupfALl4nZNSwzrINIBJIJ9QCSRcptYEbYBRnPtFq5shhqFlaKpSrEEkidOsct2vYbC4K3GwuDYAWGLTwlHerhtxD4o3J8P0+8spJGzk7Dft5Yr2c+zOriyOGlij5tS1WJ5VVhZfdutgSQDbpB+ZNtsdZyzhOigdZYqSCORRs6RqGFxY2IF+xI/HAVL2453PS0tO8EzxFqgKzIbXXSxIPy2wg9q/tMhaljGW1p53OGrlhlOjS973UC19P7MWT208P1FZTU6U8RlZagOygqLLpYE9RA88Lva/wGJqSJcvoouaJgW5SRodOh73PTcXI2+mAx4lzStzDN2yukqWpIYI9c0qDra4U9JBB++qgAr94m9gMY5BmFblubxZdVVL1cFShaKSS+tT1dySSd10kXI3Ui24xu4myGuo81OaUMAqVmj0TQ6grbBRtfyOhTcXNwdrYwyDJa+vzaPMq6n8LFTppihLamJs3f8AFixYheyix3OAr/sr9oFT44wVsryQ1DtHC7n4ZEtZQfmGAt6lPnj3hf2gVUGR1VVLI01QKnkxGQ30koh/Z1Nb1xJyL2cVEmV1kM0ZhqRUmemOoX1BRbdTsDuvy2PkMecOezmqlyWqpKhOTUNU86LWQQSFQb6SbA9S/K97YDZmeQ5vTUX2l9qTPOiCWSA/k9JsWUC+i4H6IB3tbGnivjKap+x3jq2oo6tG5zqwCoQyqxOogWBva5xIr63Pami+zmy7RIyCKSpMi6SosCfzbkDchj3Nh2xIzj2dyCXJYFhE9PTArUMbaeplLEgm5BOo23wGnhnP6mHOYKNMxGZU8sZZ2AVuWQGPxKTYgqPO1mta9jjsmOZcJcMVGWZrOsMGugqRqEg03hbchTvq0g3WwB2KHyOOm4DmXGNfWPnMVFBXGkial5pOhHGoO4+9buAPPyxDyrjmpp4s2SaaOsahCmOdVChy9wFcKbbNsbG+zC/niZxRwktbnsRqKdpaUUdi3UEDh3IGpSN7Htfzw/z3gmH7MqaKjiSHmJ0gebCxGo7k7gC5vtgKbWZrmlBTUmYz1onjmaPnU5iVQqyC/Qw3uBt5b+o2M/ifMKuTOWo4sx8FEKYS3KIwLagLdVu979/LthVmEVfmNLSZY1BNAYmjFRPJbl6Yxa8ZHxE97C9u2/cOM44RWsz2U1NOz0xotIcg6Q+ofC3YOATbAHB2Z11dFX0njV5lNKqx10cSkOpJJGnZSQFtsfvDv3MLghczqauqR80fRR1IjZeQnvlDG42IKXC287Xw99kVJPSwTUNRCyeHlbly6NKzIxNmB7E7fWxUeRxq4IpZqafO5pIJbNUNJGNBvKBrPRt1X2At6jAK+IuPJ4s6SNGPgYXjgqbBbcyYPpJJ3AXbt+YR54f8bZzPDmWUQxSFY55JBKoA6woS17i47ntbvii0XAGZz5bU65IkardqiWB4TzC4bUo1XutyoNvLUfU4YZ5NWyDIqtqKpkkp+Zz41jOsMNC3IPbVpLD5YDsWDFc4X4lkqndZKGppQoBDTLYNv2HzxY8AYMGDAGDBgwBgwYMBxfPszr3rM5MNfJAlCiyIgVWVujUV37Xt8++I/HvHVb9n5W8EjRzzxvLKUsLiNRc29D1Nb5YQ8f5IJ6rPZQCXpzA62P3SAHuOx26vwwyzuR6+tVKCOIpHlNuWxIWJZU302v1hZFAB9MBbs/4nmOZZaIZWWCopJJSotZjypGU/hsfwxz/I/aNWyUqI9TJzvHQjWbXaKRXBXt2DJf8AHEnIK/nTZGx7rR1MZ/8AlpMo/YAcV58m00uR1ajZ5Gic+V1qHZb/ADIZh/s4C0ZxxTWr9qzLmbRPS1ZSGA8s615pWwDC50jfse2+Hcma5jmFZURR1bUQpqWKXQiA6pHjVyGvv3YjvsANu+KPnNRR3zuORdVa9a3hrIxb8qb6WAsPpff54sdDnX2ZW1T5kJEepoYdLFS3MkWGNXFx97XqBJ2uN7XGA35Dx/Vl6CeolJilpKjWoACl4Oa2sj1KqgsNr+W+InDfG9bPSUUZqH58uZLEz7ajFpUkHbtdr/hhDxRlM0OR5VIysjh50sRY6ZrkXHzVT+BxY8nyFouJ44B+ShUSgeX8HVdX++APwwFk9oWcVP2rT0QrTQQSQ6llCg65LsNJY2t2G1x3/SGNVZmWZ01RktPVTgySyyLMYjtKoMejV0jcBiNhiR7Us7pROKPMqcikkiLx1ShiyybiyWXZhbfv3FxY4o+QVdQ54eapLdNTMImfuYhyNJN/K+oD5AYB3Q5/mJzAZQ08pkSsLtPtc0wTUFJA2JXe9u5Aw/42qquTOqSip6ySmjlpy5KAHdeYb2PrpA74plHnUq5imes1qSeqal32tFpCo5v2XYsRt1IfXFk48ymOr4ioYJSwRqVr6GKttziLEb+X9eArOZce5gcsVFnY1S1ksfNQBWeOKMM1x22LA7eQHc7l5xzmtcKShr4K+SNarkRmFVFlLoSzXJ3Nx2sMR+IuHuVmlJQZbBERBTSylZXazGYNG5ZtyWsFt+A2Awlmr+bw9lqk3aHMBG3ytzWAP0VlwFqzaLMEzKiy0ZnMOZA7vMEW7ENKwutz2AC9/LCjJ+Nq6X7NV6gk/aL08rKAOaimEjVYW++Rt5fPfE72qZMKzOqanPxPRS6N7dYExTt5agNvMXxXsmqomp+HOWqqVrWWQDzcSR7n5lSp/EfLASxxNmctBUZwtcyCKoCLTaFKaSUFj/vgdidu9zs5z05j9oUUKZnKiV+uQARraEW1hBv1AX0327YpseYCDJ6vKJEk8c1UNMQjYlgGjNxYb/Abeu1u+Oi8QQlM4yFG+JY5FP1EdjgE9RW5jPmFTRLmRp5qdEFOjIAKkhRqYn1Ntdur4jYWU46/lIl5MXiNPO0DmFPhLW6itwNr44v7UM+p5ZKuCtganq6exoZo9RaXcleoKAFPTt5EtY3GOtcGzTPQ0rVIImaJTJqFje3dh5HzI9cBxPiHK6ap4hr4qyqNNEEDB+YqXbTEAt323BJt32w19vUrM1HRRMfdwyTv81RDYm36KSfrwRcO01dxPmEVVHzIxCHC6mXqAgAN0YHsTt23xFzuepqs8rzSUoq1igNKVLqgVWXSxux3OoyC2AdccZsanheKfVdmWEMR+crBX/8AUDifx0xHCykE38PS7/7UWOd0WYFuGaynf46epQafMK7A7/7QfFp4h4pparhuWGCQvJTwUyyjQw0nXEvdgAdwe18BZvt1qLhqKoT8otLGEPezPpUHf0LX/DHNqrg+WnymPOlqpxWXWVmLXurtpXcjUW3UkkkEXFvPFljzWDMuH2oKVy9VBSxu0YR/9EULAEizE2sACbk4Q5px3TzcOxUCljVERxGMKdhG4YNe1jcKosDe57bHAOs3zg1WZ8PznYyxqzAdtV+ofS98bjQip4mzKndmCS0hQkdwGhhBIvtffCriOn+zajh9qkFUhjAka19J1Av276dXl+GG3BWYx1fE9ZU07cyEwABwCBssKeYH3lNvW18Ah4P4FifOqqlM8+ikKyIdQuxVkNm2tbfytj6Fxybgb/OTNv8AU/5x46zgDBgwYAwYMGAMGDBgDBgwYDj3tG40rftWLLKGRYNRRWk0gks++9wbKAQbAXvffHvsq4+qpZqylrXWRqeN5BIFCn3baWBsACNwQbA9738q/wAUj/2th/nYP7CYn/uky4rmy0lG0FQlLOHmJ+K7Kht1HuzA/hgK1wx7UM0aqpRNUaoXnRHHKiAI1KHFwgI2Ydj54unEfGVbFxDFRJNamaSEGPQh2YLq3K6t7nzxxaSsjFHAisRPHPJIdtgrLCF38yDGT+OOicQ1Ak4opZB2d6Zh9CiHAWb2jcZVtNnNLTQTaIZBFqTQhvqkKtuylhcC2xx1XN6wQwSzMLiKNpCPXSpP/LHDPa7/AJw0P0g/vWx2XjUf93Vv9Gl/u2wHApPaRm7wvXCpRY1nSLkiNdN2V381J02S27X374sXtD9pVakGXT0sgg8RCXkUIjDUCAba1Y2ve2OcwfxLN/Tov7mfDLjwf935N/R5P7eA7/7P4MxED/ajpJKXuhUJbTYfmKove+ONfu/zmSetEVUumlEkhVoovgRwlh7u5PUO5GwO+O1cA5DPR0zR1FU9UzOXDvquoKqAvUzGwIJ7+ePn3Ify+ef0Wf8Av4sBbsy9p9a+SxVUbrFOKswOyopDgRl76XDAdxe3mPK9sY1PtBzAVeVRio6KiKnaUcuPqLuQ++i4uPS3yxSz/m6P/Mj/APjjEyt/h2R/zFJ/eHAO+LuLc+oqxaeSqUNLZowI4SNLOyrc8v1XDziriDOMtXLnqqgHXIy1AWOIqdLgjcRggmM22t8PrhV7c/47ov5qL++kx0D265as2UysfihdJF+t9B/9Ln9mAX8B8T1lbnFehlvR05dVQInfXpTq06twrN3w19qvH32VFEI41kmmLaA19KhbXZrbncgWuPPfbdV/k95aEy55u7zysSfOydIB9d9R/HFV/wApYe+ovTQ/9a4CRRcdcRTossVAjIwurCFrEeou97H1xGzP2pZ1RshrKOJFY7a4nXVbuFYPYH9f0x0mnqZpsmg+zZYlnMEIjZipVbaNYIIIuFDCxGxxy/jjPs8oVjNXU0r6yQqrHE7bDc2MY27C/wAxgOj8W8bPHk6ZjTImpxGyrICwGsgEGxG43F8SfZRxTNmNE084jDiVktGCBYBT5k77nFP42rXm4WilksXcRM1lCjd/IKAB+AxRvZ/wtm9TSmSgqzDDzCpQTyJ1ALc2UW7Eb/LAd24u5dHT1dfBBCKlYieYYxqa1tmYWYjYbX8h6YrHsU4hNatZM8FNC+tdTQRaC9wxJc3JY3JNz6n1xQuJuDM9ipZ5KmuLwqhMieJkbUvmLEWP0OH/APk6D9619vzl/stgK7mHtDaoqJoMuyukeOVrlTTcx5tJJDuBYHvq3B03O+NsdXnCI6LklMEe2tRQgB7G41AHqsdxfzxB/wAnysjjzN+Y6prp2VdRAu2uM2F/OwP6sfR5rI//ABE/3h/+8BxD2W8eqK8Us9BSU0khMeuCAROrDfRIO5BIAttY2/Bh7UOK4ctrkWkoKVqtlEhmeIEgsSAF02YubHqv5jvin1FQk3FKvCwZTVpZl3B06dRHqNjvize27IaaasSQV0FPUCNQ0c2sAi50sGVWse47eXlgPcwzHiKpTRPldNKh30yRKwv62aXY/txG4I9oE9JXpQVFBTU3MkWNxBFy2VnsEZrMQw6h+BuD5YmJwRxIBYZkn/HkP9ceK9LxXm+V5jFT1VVzupC63Dqyse1yoYG30Pby7hcOOs7zCizCQ5flkcgdFLTrSOzsT3DOltW4Gx+WKpN7Zc3SXktTQrNcLyzDIHu1tI0l73NxYW3uMfRGPm3jL/Otf6VTf1Q4C4cL8dZ5NVwRVFAY4XcCR/DTLpXzN2aw+pxt4/8AapU09eaChp0kkUqpLhmLM4BCoqsPUC5Pe+3njruOA+0rhmKbN2elzCCKqd0BikMiMkllCFGRDuek+Vie/oDr90XFH8gh/wB0f4uNns99qlVUZgKGtgjV2LqCgKlHQMWDgsb/AAkbWsf2RBwVxJ/7yT/jyf4eE/DHGeZ0mcR0NXUc9TMsMi3DDrsAytYHa4P6wRgPoPBgwYAwYMGA5Lx5wn9oTpUxw11NUoABIixt8JuptzlIYeTA+nphflvs9SKkqYDDXNLUhRJPoiBsrh7KvNNrkC9yb46jQ5jGslSskqgiawDOBYcuM7AnYXJP44KDMUvWSGQNHHJe4a4UCGNjb08zb64x55VqZ3VbwzHbl1R7O42oo6TkVo5crSc0Rw6m1C2k+97Y0Zv7NVndHZMwBSKOMWjh7RoqA/le5C3x1XhwyIXjmLF2AmGo308y+uNSe4Rht6BlGJuRuTAhJJO+538zh55Vk7qt4Zjtx/NvZss4g1JmAMMIiBEcO4Vma59736v2YuvC0Jo6JaPwdZKgDgl1iBYOzEg2l/SIxYmphNPKHZ9MYVVVXZBuNRY6SLk3A3uBba1zfZla8uaaEMzIqo662LFdesFbsSSt0uLk2uR2sA88qyd1W8Mx24tN7KLuVT7QWmLhzDy4ibi4HVz9NwCQGKEgE+uH/FvBMdalLGKauhSmj5aKqRNcbbkmXvtjqeZ1vKS4GpyQqJ5ux7D5epPkASdgcROHEdVlWSQyMJTdj6kKSFHkoJNl8hbv3w88qyd1W8Mx2jJn0gAHgarb5R/4mOT1PstV5JXtmK80ksFSGxBbVY+93F7Hf0GOzTOUqk3OmWNl3O2pCGWw7XKtISf0R6YgZLUsamYsxKTamiUnZeU3KfT+ifdv9WJ88PPKsndVvDMdqMvBVOMtOX+Drypk5vN91rElrah12tp6bW7fPfCnhn2dGnqYqioSuqeRblIY41C6d1BvOxIB3Ciwv8tsdPiq38HzFYmSckxE725z+629FVlJHopxrkkZKCqjLtrp45I9ZY6rKhMbFu5YoUYt+dfDzyrJ3VbwzHam8Z8LfaFZDVvBXRtEqqFVIiDpdnuby/pWxY+K5GraSWlakrEWUAFgsRIswbsZPliZmgpUhkZJyHCkoVqHLavu2XWdRJsAtjq7WN7YssZNhfvbf64eeVZO6reGY7UfgqJsupVpkpayRVZjqZYgeo38pcR+OcpjzOJUnoa1WQkpIgi1LfuN5CCDYXHyGLNl2XLNGJZGlLyXJtLIoW5NgoRgFAFhtvtckkk4k5hI8VMQHLSkCNHI3LMQqMwG2xILWsNidsPPKsndVvDMduGt7Hlvt44D+Zh/x8Zwex9Aw1ivZfMLFCp/AmZrfqOOuzSMmX1cety9PHImssdVghaNi3ctoKEt+dfEhc0eONoj1VKMI0B/0ha/Lc28ioLOQNtEtr6cPPKsndVvDMdqzxFlYqcvWgWjrIolCBSqxMQEtYby79u5xnwJRHLKY06UtZIDIX1MsQO4AttL8sTaDTeBKidyB4sFmlKaylQiqTZhc2vYdgCbWGGlUkawyNTuzHpDlZWkKoWGsjqazBNRBG+22HnlWTuq3hmOy/iOperpZqZqOrQSoVLBYiRf095hJ7Psm+yklSOmrZRKwY6kiFrAjyl+eLfRUlNJpaCdmKkHUlQz3sdwQWZSCNjcefkbEbM8zgwSUiaQRPNyiSbafdu9/n8Fvxw88qyd1W8Mx25Dn/sshnleSGCug1ksU0QuoJ76feqQPlc4V/8AY4fWt/8At4v+px2/PM95D0qqFfn1AhPV8IKO2r5/Da3zxE4v4pNGY1SJp3bVI6Kd0hjtzZPna4AX7xO3bDzyrJ3VbwzHai8EcDQ5fMKjwtdNKoOgssSqtxYkASd7EjcnviVx7wlFmciTPS10Uqro1IIiGW5IuDJ3FzuCO/nta959nwhpknjCyK8kSqb7FZXVQwI+TX+eGtVMERnPZVLG3oBfDzyrJ3VbwzHbgi+yhhsHzADyHKi/6jDHIPZjBTzxzSQZhMY2DhSsKqSDcarSEkX3tf67YvlDn+ZTU6VKUlJy5IxKqtUvr0kagD7jTqt87YseR5qtTBDMvTzolkCk7gMAd/pe18PPKsndVvDMdoX7oJP5DVfqj/xMc/zbg0T5mMxMNcriWOTlhIbXj02F+bffT+3HR88zcwSUiBQ3iJ+USTbT0O9x6/Ba3zwkpOOQKiojqIjFDHOYEqb3QuAp0yf+GTrFiek7i4Pd55Vk7qt4Zjs0/dBJ/Iar9Uf+JjnfG3AkWYVDVJpq+GVwA+lYWVtIsDYyXBsAO9tht3vcc14xeKCvlWJWalqEhUFyA+vk9RNjb8r6HtibQ12YGRRLFRCMnqKVDswH6IMIBP4jDzyrJ3VbwzHbkf8A2Uv+fmP/AAov+ow74Q9n0FDUJUeGr5pI90DCEKD62ElyR5b2xcazjOVaaSaOBXkWtNIkZfSGtLywdRHST37WGJM/GsfI5kanmrNFFLBJ0vEZHVOsb/nXBFw1tjh55Vk7qt4ZjtN/dBJ/Iar9Uf8AiYP3QSfyGq/VH/iY0yZ3UPPVwU8UTPT8qxkkZQwkUk30oxBFttjf5YgZLn2Yzyyp4ekUQTcqQ8+Qn4UYlByerpcdyN/Tvh55Vk7qt4Zjs1/dBJ/Iar9Uf+Jg/dBJ/Iar9Uf+JjTS8Vosc/iwIJab8ql9QKk2jeM2BdX2AAF9V1tcYa5NUyyRK80fKZrkR3uVX7oY9tVu4GwO1za+HnlWTuq3hmO2rLaf3lSWX4prgkdxy4xcfK4I/DC2qoXdp4lDostQhLqo2RYoyT1AqQzJy9wfiPphHNxyIKzM4Z5HtFy/DhYHfTeEMbmND9436z+zEHM+J65svy/w0g8XNTtUSMUU3WKLUw02sC7siiwHfbG0y5zUEkcsM3Olm0toZWWP4JLAkaI1OzBGJvbSrY15Xm6RxKjpUBluDamnI7nsRGQR8wbYg0/EbzVmXiNvcVNJJMVsNz7srva4sGItf6415pW1NRmLUdPOaaOGASvIqI7szkhVAcFQoAuTa5O2AbitEUryMkpjmCMrLFIxBAsVZVUupsAeoDvbuLY35WS8ss2llRlRF1qVY6NRLaT1KLvazAHpJtYglfwDnUtVTMZ9JmhmkgkZRYM0bW1AeVxY29b4oXCnGtXMaK1X4maacrPS8hQI4gzBpdaqLaQFO5NybYDqGYZWZJEkE0kZQEAIEI6rXNnRt9rX9CR5nGjIaKSNpy8sjgyGwdUAPSvUNKL9PTbFP4Pz6apqCslfJqFRKvhxTLoKRs1gZOXt0jvqv+ON+V8U1DZoQzfvKWWanhGkC0kCoS2ruQzCVQO3T9MBa+JlcQiWJDJLCwdEHc91YD5lGYYX55lskdNAkGosgEOpd20yLyy30VikpPohwly6szGsWaqpp0UJUNHFTMi8t0jfSxkfSZAzWJ6TYWG3fGms475MmaxSyuHiJFOFgZgvuQwuyRlfjN+s/swFtr6FpJYURnijhUvqQL8RBRFGtWUgKXuLXF0xAzXLpUWpAeWcT0zruq9LoDoAEaLuwdhc/mKPPGiXOphkXiw/748EJdelfjMQa9rae+9rWwkbi6pizGJZHBozFTrKNK9Ek4fRJcC9taBTvYasBeM5pLx640BkiIkQAC5IvdR6alLJf9LDBGuAd9/UW/Ye2Oa0nE1XOtDTrNolqpqrXPoQlI6d32VSNOojStyD5k3O+J6cTSxZfWy+Lp6xoiVp5YSpLF7CJZVTpD62A6diPIYB7T1iRxeHnilYi6kCCSRHW5sbqjJZh5E7XsbY0UuVyEU8Y1wLHrm6AnSzswSMXVkOlXcEDsQltiMVqfiKuXLKlTMBX09UtOZdCWIeVND6babGOQDt5eu+I9ZxtVPHlfJcI78s1nQp3MyQMliDpu/N7fmG2AtWc5bKi1Nnln59LIm6rcOqtoAEaL8QdgSfNUHnixvRoZFlKgyKCoa24Btcfs/r9TjnmT5/NPXVEL18kZjrGjjhWmVlZF0mzScs6b9S7sD29Ri4cW5w1NCpjMYlkkWKPmmyAsdy242VAzkA3Om3ngFtP7mSJ5Y5St6wdMLyW11CslwisQCoJBOxGHMGZowcxRSkqL6TC8Zb5KZFUE/K+K63FM0qUkkRWOOWFnd/DyVAWRSqmL3TC1jr3N76duxwVfE0obUJ4kpxBHIJ/CTSJJqDF21JIFjUAA6WJIBuTgGOZVMU+kRwymbUpR2p5U0EMLtrdFAAF7i+4uLG9jlxdw/4xqMMiSRRT65UfcFeXIvYix6mBtiJnXFvJrYoVaLlDlicsev35ZIuXvbZlBa4PSwO2PKLPpjUMs0iQrz3jWJqWUFgGKx2mLiO7gKw289Nr4DDMeBoFmo5aSmgiaKoDyMqBSU0OCBYb9RU2+WPIuD3mnmqqmeeOWRtKrTylQkK/AhIHUSdTnyu5HlfGrKOJahoi88kaymB38O1JNEVdV1FdbyWfTuDYb9xYY9h4wmErrKiCNoUMTgHaYxcwo+/ZhfSdvhIJuVuEaXhWpjopKOHTJHFPFJSmSQgmNZEkMbnSbaSGVTY9JX0w9imrptUU9LDDG6spkWpMhW6kCy8lb728xhfUZvWLFBJeMLOyHUsEkvKQwBjdEYNcyhgDcgAjzO06pz5ky2eqR45nhjla4jaNS0erpZGYspBFiCb3B7eQK8qizSCkipRSUrcuFYhJ4pgDpXSG08i/le18M+G8hamNMpjibk0awmoBOsspW6AW/Jm2q973tjXnlbWUtM0rzQOxkhRStM4C8yVEZivOYvs1wosbjucKDxbUctmSSKRDPHGlQtLLpYMG1hY+YWcqVAurW3sRscBZOI8reaSiZLWgqea9zbp5ci7epuwxqyDIinj1nVHSpqXkCnqBRkjWzAi2+k3GFVbn9Snhhzk99zSX8DPcBNAA5Qk5g3LHUdrW28zKhr6ySp5CTQKFpo5i7Uz3YyPKPhMylAAg2Nzcnt2wCebgR1oswpYVQJPUpJErOSBGphupJuRsjADfawxaaPhChidZIqOnR1N1ZY1BB+RA2xhl+YzTUCTBo45Supm5TSL0k6tKBwxuAbDUTv5+erhXOpZxVCQoxhk0KyxPFqBiR+qN2ZlILEXvuACMAq/ctPyDH0ajmfivi/0fP5np8Wny9cT+NeFVq+TKiL4iKWJg99J0LIrOpI+IWBIU7XsdsLsj41leWnEyRiKalp3LrcaJpw5VTckBGKFVPcNpG+oWwoOKamdUfmQwqKSmnc+GkmJecSE2CSgqo0fPvucBYMpyqSOurp206JxDosd+hWDXHludsZcOZW8Mlaz2tPUmVLG/Ty4139DdTthPn/GwhamMbwtE0azzOx0+6dkVWjBa9yGeTe/TGw7kY9m40MVVWwzINERVacrsZZDHExiNzbWTKujtcavzScAw4gyDn1lBPoQind2ct3sUOm229pNLfIgHuMWLHPqbiuqcQB3iiZ4OY+ilmnGvmMhAEb3VenzvfF+gDBV1EFrDUQLAnzIFzYX8rn6nAVaejhpKipeaoCnMpEijUqdnEegAEE3va9zpF7DuRhFU8J0NM1P49xU6KZKeGLkO592SXkCJrO+pbm3TsLm4xlxPSVFfU1Ip4Y5Egj8PG7zFOXMdErSIBG+oqREPu2KsPPbfUZzTzCjqJah6GcxOOdeMR6gyiancyAqSHQG1gem4PfAK6bKI6aCjnp8yAWHnQwnwzSswkfVy9AbWXTSVItcWNwLHDmhyx6l1rKSvAqVjME7NTEKwB1APCzK0brcEEnt8jiIM0ilhiepm5OipkEFfAqpExC/lG5mpAH1PH1alYqSCLrjXU59LLT1cEEkVRJNIlPBUxDliQyJd7supS0UYLGRduwsCLYCycBrSx0CtTz82LVI7zttrbUeY7XAtuD8rAdxua1wxQUpWggp6tufSvJJHI8Dpz43ZjKiB9IdSGHUpa1lbG3Lw1M1ZTVNKFgqKdpY6eCTmlhGixzIl1j6mTlkKB31G++27Kc6QT0kVNWpmEbkjQeW80KiNiH1ppsLgRnmLclwNV8BE4dm5U3Jp8zXlyTu6hqJtLlmZ2RJiwRz3A0k9jbtiPS8JZdHHRiOdUq0qwgqjG2qWaJmMiNcjZirLu1jsAW2vvyzOIYlpUo6oSq0saDL5wjTQgsAyjTaSMxC7HXrACHfscRTliVPIhe4V80rhdTYqQtUVZT5MrAMD5EDATMyyhYDVQJXSpTGaKWWCOI81TUSWVYpQwsruOwBIF/XE2tlpKd8yikqWvVG7lYXZafVEEHMZQVG1n6iuxHlvjPgapkkrq9ahbTRR00cm2zMpmIkX9FwVcel7eWNGc5hTwzVjJXCkmJvJT1IRo5iEUCRUNpGDKAl0YXK203BuD+XIF+yvBc4BRS8nnW2sE067arWtvbV+OK1SUtDVtUx+ILippI4lDQulxCG97EzgCWxYN0XtYG5Bw+z9ZajJ5PclZZKW7QDuCVBaMed+6YkU/E9FUARwTxyuY2YKnUUAG+u35PuBZrb7d8BSMgoKZ4aCOnrnFVA8kkFRLSyIsvOLM66ZNKvqU/de+1xjFMvpJ3aOWqlnEtWjzBaGYRyNEDFygyroWMOBckn4dydzibw0kwjyZamZTStDE0OiPTaVYgY45GLNcFdRBGm7JY9wDu4KzeNAI2zKCM+JnHhmMeveoksu7a7tcEbeYwC2bLMvWWpjppZIY3khV446Kd0WWmmuSHVdO9ihtsDvc9sZ1FBQRT1gNVIrNVxSuTTStHDy355jLgcsAs7MW1ADWNtsTeGs4ijeoV8yggtXVF4HMYYjnvt1MG6vp54l0fEVJTtmqTzxI5qXIjZxrYGCEdKfE1yCAADc7YCQuRzUfiqmOvSOmeV6uVTTa7CwLWYPcjSvkPwxOps2oqyohIZzJGrmOOWKSMNqADMolRdZA2uL2DH1xEq6d4+HnjkBEiZaVcHuGEBBB+YO2I9DFMKykWsmV1ERek0R8sGTQVkV7sxLCNiVAIBBc26MB7lWZ0cpC0lRWRrM7SLop5AhL2JIaSnKhSQW72ux9cSJaGkNBFpqZ1oniSBUX76yWjUEGMyamLBT2I+VjhX7Nc4j8NQxnMoGPJRfDe7130WCbNquD8r7YzoKZvtEUJU8mnmetB8isg92v4TSTEDy5S4CRJWZY3ioDz3M0jJK4p52s6gREK4iKjRoABBsLXv54dQ5dHUSMTUTyiCYXjbSFWRNLDsgY2up7kfXtiscMZxHG8yPmUEJFbUXp35YY/vh9uptXV9PPbDXh7P6WGeuilqYY5GrGsjyKrG6RgWBNzc7YCTW0dOKmGGoqpnmmSUQxuV7abSEaEAuFO2o+tr2OFeYV2WAT0kviSZVCsvhqgn3IVA0ZWL7pCnWLi9j5jCzN46uqkqaymgjlWORRTOZirDwrNrCryyG5j81CdQupA8rmzLXJPX5fNGbpJRzup9QzUpGAkVFbTrTsBUyQR0pWN2FgQdCFVOtDqJDpsouSQO+2INHU0DUVXEZJTEEkep5qyJLpk1M7lWRWseqxVbbWHa2FFawSeomf8AIw5qkkx8lXwkahm+SuyMT5Wv5Yx4xzCKq8XJSyJKkWWVSyyRsGS7hDGmobFuh2t5DvbULhY2p4HSASVc0yVEkbQElSGaM89SCkY2Ijvc+Qt3OF0k+XvM0SVEsZeoDgorCITi6nQ7RmLWxNmUMbtfbUWusSmelrcupgpNM87TQEdo/wB7zCSE+g1MHT5Mw7JjGPOIokUUlSGJmAOWVCo0iky9aIF94hUksCxdBYEdO+AtGa5bHHyZJquoDiTlxydBa8xRQm0VrFgu5G1zvbEUx0x8RVLWzhqZDDUSLpuBCXkIZTEbka2N1G4t3xJ49/JUv9Opf79MUfPaVoaXNKuFSwkargqUX7ykuI5P9aNmsT+YzfmjAX2rkpqSkgjM7wRsyRRODdmZz0jqVtzuSSLAXO1seSNT0AdpZZHeofckGSSRggWyJGlzZVHwrtuTitZ9TTV0ohigjmip6bQ+uYx6ZZ0G6kRvdki7drc3HtFntpKWerkSFxTzUryyfBHUo6aw1yANegutyLhbX3wDKgpst8OoWQtFOkVCNRYG8QcIhFg0cgu3exB09jbEh8kpoJKeBKiaGSSFYEVCCZEp1Yi+pGAKhz1bfEPlio11Y+YwCIzxuVzIRxTxRmMErTmRHALNezm97kMAD2OJeWV7VmY0VY6slmenSM+TLA7Tn/iHl3/+Fcd8AyyCoyuReVCs0iTxpEpemn08tE0Iod4gAlrm5PdmN98WbLeHYYr7GQlkfVLZiHSNYlcG2zaFG49T64p/s0ziPw1DGcygY8pF8N7vXfTYJs2q4Pyvtjo+AQR8LIhQxTTxFU5d0KbrqL76kPmx7Ww8hTSoBJawA1G1zbzNgBc/IYzwYCn1WZ10lfUU1KaVEhjjcmWJ2LGTXf4JFH3fTzxlluZ1S1ooq1aZxLE0qPCrKLoyhldXZvzgQwP4YXNlkk+cV3LqpqfTBT35Qj6r83vrRu1vK3c4KeHweaqZ53qOZSSNzJtOqFY2UtbQFXS19+m91G9tsBu4l4weCtSBI42pY+UKt27x89ikVtwABYM1wdiLYl8Vz19PHUTwNR8mCJpFR4ZC9kS5F1lVdyDaw7EYqmUmoqaGr15dUSfaJeXmCSAWVxaHSGkB6ECWuO4w8XNmqeH6l5LiZKSeKYHuJI0dHv8AUi/44CXlr5tNDFNzcvHMRXAMEtxqUG35b52xAXMs0GYeDDZeHanNQXEEu9nCWI51yd73xbOFP4FSfzEf9hcIW/zhX/y1v79cBKp8xqI62lp5hAzywzPI8aMu6MgQLqYkCzb3vuNrYeZtLyoJZFA1IjuLja4Unf8A54QZp/HND/Rqj+1Fh3xH/BKn+Zk/snAVrI6jNqinhqBJl686JJLGCW4DKGAJ529r4zzXMK01lPSRGk5nhjM8kkTsNSsqHQBICoJa4uSfniHwbw5O9BRsMxq0DU8RCKIbKCinSLwk2HYXJOM8/pJZM6hWGc07eBkJcIr3HNj6bOCPQ377YDdxHm2Y0NFU1MrUchjVTGEikUXLqDqvKbixPa2+NuZ5lWHMWpKTwqKKZZ2aWJ2LFnZLdEi+g7/PC32i0U8WTVwnqTUEhLExomka026AL/jjPMsuebPHCVEtORQIS0QS599JsdaMLfS2Aa1lTXU1LVzTtSPyYHkjWOKRRqRSw1apGuu3YWPzw6ySQS08ErIgaSNHNhtdlBNu57n1wi4jy14crzEPUy1BNNKQZQl1922w0Iot9cOuFf4FSfzEf9hcAgzGurJMwlpabwirHCkpaaJ3JLs4+7Iv5vpj2mzWrgrqenrBTOKpZOXJAjoVaIBmDh2a4KnYg9xjbl/8d1f9Eh/ty408Ufxxk3/1X90uAtGbTmOCZwASkbMAexspO/yxQ844/lp4spmeJHSqiMtQFViUAjRmaPq2C6mYg6jpHcd8XfiH+C1H8y/9k457lyBn4YBAINLKCDuCPCpscBbuKM2FPTxTwLE2uaFASLgrI6rqXSR5G4N7fXEauzaslrpqajFMggjRpJJ1dyxk1aVUIy7AKSST3PbFM4kLUITLXuYWqoJKJzc9AmQvCT6xk3F/ukelsWvLUc5rmyxuEdoKfQxXVpOmUBtNxqAPlcX7YCRltZVpWJT1kdNIssbOksCOulkK3Vw7N3DXBB8jtiFx5xVJSTRrBDHIETn1ZZSWSEOiXSxHUbsd77IdjjbR1VbBmNPTVFVHUJNFK50wCIqU0W++176j6dsJMjzCWoavqfs+aphrGMSOskIVoIwY1AEkinqOtjtvq88BbOO89ko8vkqKZEd1MYRSCVbXIq/dIO4bax72xLoM/p3olrbhYeWXJPdAPjU2+8CCpHqLY549a7ZC0EwKzUlRDTyK1rjRPFovYkH3ZXcEgm9sOa/hWdq00w/i2eQVco/TUjVD6aJH0S227P8APAaKLjuplyuesEUUcwqhCqOjWAMkaDmDUCWAbexG47YsVPSZoCAZMv0X6lWnlFx5298Re3yxRq1ScrzIAlSc3YXHcfvmPcX2vjoVBw/NHIrtmFVKoNyjiHS3yOmIH9RGAfFRt8u2MeUL6rDV2vbf9eM8GA8Kg98eaBuLDfvjLBgPFUDsLYxaJSCCAQe4t3+uM8GAxEY9B+r8MGgeg/8A7jLBgNawKOyr+oY2YMGAMGDBgOe8T5ZDVV0iQUvOqVjTnytVTQRxg3MaNyiSzkXNguwIJO+MMsyemjir0moTHMsBEt55ZBLEQTaOZjrCEqQyixB7g7HE1q6OhrK7xTmGKrKSRT7hbiMRsha1lcaQwv3B27YVUFYzyVyxzVU9KaFjG8+4d7sGMfSt1tpF7WO9rjANKbiisSiSr8BCKYQLNZKol1j0BtlMIBIX7uodrXxIz5qaChnkipzN49h7gOy895wE736CU3JFtgT88Vx+FSciWQVFZrWiWTk80lCViDcsoRuhtpKem2GtW1RW1dL4Zoo1pYFmYyRs6GSZSqKFV03WPWe9hrGx2sDKXidIcnjraeLWgii5cJe3xFUCFrNut7X33GNNZnVOKdc3SEtNoSnKs5UoHmRXjYbgMjk36b3W17HFWzCGaChzKhlszJNFPGUQqpSaZGIRbsQFkDi1zsRiZ7SqCSmWUwoWgrJYTIqj8nMksbcz5K6Jpb9JV/OOAncSU5ra2WJaJJmpFUCRqyWA2mGogCJDf4fM+mJPBuVUjmdeRLDURgwzwvUyygB1BupZyCrLuHsD37YxgzyClzTMee/L1rT6bqx1WRr2sD2uMT+EA01VW1uh0im5UcIdSjOsQa8hVrEBmcgXANlv54Co5vw6tK8Ma5eCks3IhIzSqX7rMpZQtlGlOwJt2xZ6JuTV0CS0qJM8MsKstQ8miOIRsBdlGssbXYi4t3NziVxspMuWWBNq5Sfl7qbEXjHLVnzDLUfmBdNQSY3dCOlLdSEEfS++AY8SvFNLFl88XMiqo5GY6ytuUYyB02O5Yb3HbzvipCkkzTRW/Z0RLKY1b7QnibSjsLERxgfFc+ffDX7CSmzahMZmYNDUajJNJLa3JtbmM2nz7Wv+GKxwgcvFJGKirqopdUmpFqKhAvvHtZUIUbWO3rfAOny4QzGigolkepoy04lrp9IW4R0Usrk7t8QCm3pjFOCCIxagUMDYIM0qtIW3e+nvfbTbt5+WJddl0dXmtOdcwiOXlleKSSMm8qWuyEE3BvY/XyxccpyxadNCNKwve8sjyNvb7zkm23bAUDJ8pGYuk81CkaDVA0iV8+sCFnQDSqoG6gdy17G/yw9q8ppMrjkqoYC89hGgaV3Z2dgqRq0jNpDORe31PbEj2dKRRm4t++Kjv/PyYh8VRz1NdTU9OyL4cGqdpELpq3SJSFZSTu799tKn0uG+p4oWTLEqjDcSlIpIi5GkySCGRSwF+liw7C9vLGefUtPRpRSLBqNNJHTwDmMOWsxWEnudVlI+K/buDvin19HUwx5hSOomcyRV8YhRlDDnK06IrM24KatOo3L/ADw6z/iOnrxTU9G/PkNTDIwRW90kbh3aW4HLsFtpaxJNgO+A94vqZ3kpop8vp5VapHh2NW6kOgZ1c2huvSpuAT3tuMaeI6dameGOShR8waMk8uqkjWKENYGSVFRyC3ZNB3DdrXw94vUmoyuw7VZv/wAGbETNasUWZNVTgimnp0jMoBIieNnID2HSjB/iO1xvbALcgyinhqxBU0YhqJIpBFMlTLKsqWHMQO5DqwFiFI2FypG+LLmNWtBDTQ08Bk1MsEMSuB2Rm3ZvRUJuTc4UHMkzCvo2pTzIKUySSTgHQWZDGsaMRZz1Fm03AAt3O0zjjwt6U1qyCESMeaGKxxtoIHNKkEKwZlH3fJtjYhlR5HHU+IeqojC0zRmQc7VzOVYxt0NYEEAeRNt7jG7NM8n8UaWkhjkdI1kkeaQoihywVRpR2ZjpY9gALb74X8Akc2s8OztQ6k5BZmZdWk80RFtzFfTa3Tq12xE4rlovGHxwalZY1EFYkskfMBuXQulgCrC4Ribg3HngI9WYPAVKT0LIWrUE8POfS8kssfvY5BYlbsrgDTuCthiVnnDVFRiGVYZnLVEUYBq6jbmSKureQg2vfSRv2wnd55qCs5bT1cENRC9O7r7yWONopJAvSvMAIYK1urexO2GufcRU9f4WCjfnyGphkcKre6SNw7NLcDRsukK1iWIFu+AZjiGskmqY6ekhdaeTllnqShY6FfYCFgNmA74ypOI6mop456alQ31rKk0+gxtGxRlBWNw4up322t67VcGiWszLxc88TGoGkRzTxgryYhe0RCk3uL99rYsnAMbrQMpVliV5BT600uYQTyy4sDqI8yASLE7nAa8r4qqpKM1r0kSQ+HadbVBZjZdQUjkgC/mbm3ocY5zxZVw03i1pIXgKRvc1JVveBNtPJI2ZrXvuBfbtjRlCH9ziixv4Bha2/wCSOPOKEJyBQAb8mn2tv8UWAZ1fENVAsRqaaJebUQwLy5y/5VtJY3iX4djbz9RhvxFmfhaWeo06+TG0mm9tWkE2vY2+tsIfaXIFhpHb4Urqd2NibKr3J28gBfGjiviKmqsvr46eTmP4WQ6QrXtpt5geZGAZUmZZi2gmjpgjWJIq2JAPnbw4ubeVxjCbPqqWeeKjp4XWnYJI80xTU5UOVQLG52DL1Nbcn0vhBlFRlimEitqi4K2VqmpKlhbYqTpIvtY7Y8ziag8VUGsaTL6kNZZY5pIufGANEgIsjnfSVIYrax2tgLtkGZmogWVonhckh437oykqwuNiLi4YdxY4Y4rnANTPJSap2d/eSCKSRdDyRByI3ddK2JW3kLix88WPAGDBgwCbPs4aJo4IEEtTNcorGyqq21SSEAkItwLAXJIA7kiNlmflWkirGjR1kZEcKY1lCxo7uFZm0qpYrqLWNhvcgY0Z/kszTTSxAs0kMcS2lMRQo0jEll6tDaxfSCen6EKZODZmWJJz4lISiHmuS0i6Ncj3csV5k+hWQkgRRkD4iCFymzeBJBE00aym1kLAN1Gy7Xvudh67+mMoczhZiiyxsyjUVDAkAGxJF9hcWviiLwpW6YyeWJuuRpQ1/wB8ydBnNxuscbOsSf6oOmwtsPBToXijjTw5eNNOu16aNQeUNr3eYu8pPxKbdV7ALNS8RJPUJFTMkqBDJLIragqm4jAINtTMCR+ijeoOIVTmda9a1NAaYIiCR3ZHcqGNkRgHQa2s52JsFuR1DEjhLKpoec0wTXLIzuym+pr2UL+bGkaoijubEkDz1LkEvhZY9YE1TJqnkBNwrMAyoe91iHLU+VgcB5kPFcU/ipjNCtPEQFOsX0jUDK+/SjsCEv3CX+9iTnHEITkCHTI0ratrsFhSxmk6dzZekAffZBbvitvwhNqWyhEWoLnlFL6EV0pVjV1KaYxocq4trLsNwNSbI8unnapiVEEbqiEGQlvDCZ1YBioJkn0zuWJF9SG48g6Rw7nAqoBOqMiMTo1AjUl+hxcDZlsw+tu4OFGUcWc+qlUBFpEiRklY2Ll5GRWF9tDFGC+ZsD2ZcTc4yuaopuQX5QkbTIYrArEb3RLg7kWS9h3JHYDCJ+EJxPqEnNjEiuqyFQPdRAQ6wiLdVkaR9I81jtbcgLBnnEkdOFADSyNKIljjUsdZAYg6QdNkJkIO+kG1+2GFDmMU2vlSpJoYo+hg2lh3Vrdj8jik0vC1WIiOkSmndFlL7iaYk1EzWBszGwTTfSARsDYP+F8h5DzS6Fi5gSNIkOyRxAhL+RclmJtsLgXNiSGjM8+lasNHSvTLIiBpGmu27XKoiK6lm0KzHcWGnvc2mZ3nLU0cCsUeeRgt/gQADVNKQWJVEQM27H7ovvfEKjyipeSn5+gLCebJIp6qibSUBsAAqAG+5J2VbALvqz7hiSqqC0hXksyRlQTfkKOZIo22MswRHF94073NsBYfteDRI/Oi0RG0ja1shsDZjeymxB39cYSZ3TCNZDPEI2bSr6xYt6A33Py+RxznOaWekWIskTy3eRIdV+bVOyJA5UC3JjBCJcrYiO9iAROHBtSEK6VPuliU6+tUdyathtbxEoN9V7DYatrkLz9t03R7+LrCFOteoSEiMrvvqIIW3ext2x42d0wVG58Wl2Ko2tbMy3DBTfcixv6WOKXNwRM2qS0IezuqXugeMaKOI9O8Ma9ZFrGTe21sexcFSarMG5QhSNFMg363ebxBsWPNcq7cs9dtLG3cLln+aimgeUgsRZUQd3diFRB82YgfK9/LGceYorRQyyRCodb8sMAWsOoopOoqDfCbiKgqnqKSSKOKZIQ7aZJTGOaQFVzaNybKZABbu1/IYWZ3wlPO8zIUjkdmlE+olgyx6II1sLhFf3hPquwJc6Qti5xTlZHE8WmK/MbWtktcHUb2FiCN/MEeWF2ZcVwoIuXedppBGixAtc7M9yoIGlLuQdyAbYSS8KOHgMMESRxoo5buTqeJbQF7AgxoWd9I3LkNsdxFh4VqljcAAO0HLWTmAOrSuWrJdhYSydOixIGkbr2wFxps+gcxrzFRpSwiV2AaUKSNUYv1IQNQYdwQcSIMzhd+WksbPZjoDAmyNobYG/S3SfQ7YpNbwhUNq5aQxsHR4nuTylhQCnhUAA2WQF2PbcgX1dOyn4SmgdhCBoAjjVtQDNDs04uQbTSyFiz7XCx2YEXULtR1aSoJIzqRuzeu9ri/ceh7EbjbG/CPgzL5oKSKKYIrIoUKhuAB87C++2w7AYeYAwYMGAMGDBgDBgwYAwYMGAMGDBgDBgwYAwYMGAMGDBgDBgwYAxCyzKoqcOIlI1tqNyT5AAC/ZQAAFGw/XgwYCbgwYMAYMGDAGDBgwCifh+N6tapixZVAVNtOoawr9tRIWRwBew1sbXN8N8GDAGDBgwBgwYMAYMGDAGDBgwBgwYMAYMGDAGDBgwBgwYMAYMGDAGDBgwBgwYMB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Identidade</a:t>
            </a:r>
          </a:p>
        </p:txBody>
      </p:sp>
      <p:sp>
        <p:nvSpPr>
          <p:cNvPr id="31747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200" smtClean="0"/>
              <a:t>Identidade</a:t>
            </a:r>
          </a:p>
          <a:p>
            <a:pPr lvl="1"/>
            <a:r>
              <a:rPr lang="pt-BR" altLang="pt-BR" smtClean="0"/>
              <a:t>A aparência combina com o tema?</a:t>
            </a:r>
          </a:p>
          <a:p>
            <a:pPr lvl="1"/>
            <a:r>
              <a:rPr lang="pt-BR" altLang="pt-BR" smtClean="0"/>
              <a:t>Há uma identidade visual homogênea?</a:t>
            </a:r>
          </a:p>
          <a:p>
            <a:pPr lvl="1"/>
            <a:r>
              <a:rPr lang="pt-BR" altLang="pt-BR" smtClean="0"/>
              <a:t>As imagens e os sons interagem para maximizar o efeito?</a:t>
            </a:r>
          </a:p>
          <a:p>
            <a:endParaRPr lang="pt-BR" altLang="pt-BR" smtClean="0"/>
          </a:p>
        </p:txBody>
      </p:sp>
      <p:sp>
        <p:nvSpPr>
          <p:cNvPr id="3174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9B175F97-D7A9-4305-B8F2-4096A35915DE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28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1749" name="AutoShape 10" descr="data:image/jpeg;base64,/9j/4AAQSkZJRgABAQAAAQABAAD/2wCEAAkGBhQSERUUExQWFRUVFx0YFxgVGBoYGBwbGhgbFxoaFRgXHCYeGhkkGhcYHy8gIycpLCwsFx8xNTAqNSYrLCkBCQoKDgwOGg8PGiokHCQsKiwsLCwsLCwpLCwsKSwpLCwsKSwsKSwsLCwsLCkpLCwsKSwsLCwpLCwsLCwsLCwsLP/AABEIAMIBAwMBIgACEQEDEQH/xAAbAAABBQEBAAAAAAAAAAAAAAADAAECBAUGB//EAEEQAAECBAQDBQcDAgQEBwAAAAECEQADITEEEkFRBSJhBhNxgZEyQqGxwdHwFFLhI/EVYoKyFkNykgcXJHOiwtL/xAAZAQADAQEBAAAAAAAAAAAAAAABAgMABAX/xAArEQACAgICAgEEAgEFAQAAAAAAAQIRAyESMUFRBBMiMmFxgZFCUqGx8DP/2gAMAwEAAhEDEQA/APMQPz+YcDaDgPUM0DUirOD0/gx1JImyBH8wgKwh6RIKigBPDhRFeU5eZlUJY2SRWoJoIY+UQmIfRPizmxFDdq26CFYUaOCnTMZiUBZUsq5HmFSmQmo53KmSgM1dTUmMqQlOZiQWJ5hY9fA3jU4cJQClTFzUzACJfd0T7JcKUC9aJoaZiTQRiOVKA91IYbRzZI1HYX9xdn4oEqalGtfz0iMpLJHhFbE4RaDV+oLg2f5F/OLSPYzWTvBwcfAqjxCpI6dATEhxAOE5AKdHrv8AaKuIWE1/bodX0+vhDAkgOHUqtbDxHlb+Yq5b0Mi7iMaE1SQ7swsX3jSXx+ccKcOlahIN5ZZnBzECjirGhY6WjnZzgioL62drjxe0RmYxQSgD2UqKxd3VkBfb2B/aByo3Gza4DxY4SfLnIAUZZ9lVUlwzGD9qO0CsdiFT1JCMwSAlJcMkNcxmycShRCiHAIzJGocE5ai4cM48RA5kzMSWuSelS9IonYteSKA1PlEiahySwYOXZIqwewcmg3hAQlIYB/t+eMGgjYzCqCQpTMRTmD2uzu2jmh0gmLKzkWuYpapnMzvyjkDnQ8rMBRtIFLmpJykBW6emtPDWGJetE0AobsGqd6VI1eJ07sNrokYRTFnhycOEFUxK1LFAjvBLQUswJWebPmUFMAxBNgHIlSso9tC6ByhQIs5FWLh9oaMr2Bqi4E4fukHmz5xnD8zAMrK7JYmoF7V0i5w3AYdc6XLUps4JdSmCSTyiYp2BYOWBoUi7kZBRyvqdBWnl4RAH4dT63gumBKkd1xfsicLhlT5aVIqUKKJhyLSR7ByKzKQ761b143C4mXKmJ75CAQA2V6El3mVdRAJYAi4eNfi3avETcIiROnOgMUpSkFbJYATFBqFJNHJ3AjmcQcxKyC5JYKOYgWSCTdgAHbSJz2qQIcl2beCwEtfeZ0qzM7rV7iyACkEPmagVX2hGdxTDIQQlOZwTcuKmgqS1Gt6m8X8Dj1KkFEuSQEkGZMSFLJuxUQOW/wABtFXic1BCATzFRCgLgC2YeL66QhWygMMqWSkZFUzFTn0rTWL+NGHEtwApXerJyuGRkZIAUTQLD/uILEvWKuNVKQQqWCaMQQodalhXoIz1Yt35W+I84zaSD29FzEYmQQAEqBCXck/sAGp98lT7JAq7BTv05QrIlYPMEuQfeBQ/ghwaXHWmYR18TuYcrIEKmYZlQ0XJOFTlDqUDtkB+OYQoxi4MMhLVcjag9TU+MLIm4DeZMSJhs0dKiiYm3hQzb/xBZMgqao+UZujEB+X+sPDmWQpiK3a8OrmVQEb+O7QOSMDWn4xVkjIQFGlWZnpuND4xbUL3bw/BEDKBobEv0o9W8zC5Ic0FEsdiZuIEyco58uXMosNMqQAOg02iqEMAfQPS2w9YMMOke6PSIz/Do0Thi4JmGWStibCiRubkn80hImgg6UJ6lz9gIaugbz/Gh1yxoGDU38S4e0MEiMqgUmmoIptYf2eISgpDoLdH1fbyiSUat6btp+bwYnMACliK5tY1eTWAkymUQDQh6/FvOLQBEMUakfH4h9YKvCqKXIOW7sWMUiqFbBy8SAprklgEgl/BhWJ4hQP10FGp0v8AOO67NcIwypKUhLk5SqYdC+Z0ZWKak2tHNccwX6fGKShloJJBLqNS7nMXNS9X0d4SGWcruLSFbjdXsr99NmhX6hSypSmzKSxBKk8yzkd+UChfl6l6aUJDpWFksSQgOWAcqbYCr6X0jSxU1QaYSxagWCX2SOlGbSkdH2I7BmehapswpAUUqyVUSfaSpxbTy1inClxFllSXJnDS8KEzEKMtfdq5mINUpLHK4YtVz8ohMxPMXDBVWA5egSA0dh2tlJKQAEZpZUgkXPN7z/LxjB74ygVsASkhKjKC3KWZCRMBSkVckAl9WhZ4nAaGTmivLlAg/GpB8oIFZA1AwckhiR0JiEqcgAFHelRDr7zLc05CluUs1WNPRLTlOdw4IKczqykMQAmxcgVYu8LaGRTRNK1O/k7n4RM3ixInZpQlsVHvBlSgBIZKFFSioIdZIOpcZDQuIUpCSGJObYVaGhK42F9kuHcSmoXlkrUhS6FlhKTQ+2ScopqYqzcOoJC1hIdsozArIIJzBN8tL7xGbichUAOb9x2KSkjLvUV6U3hJmKahZKjmKQp7ApTmbUZiK15oVythrQJSBXcl31gRSOkGUlqQJUCjJgZgodPCBEbeTesGWsNEZExiSPAP+eXnCSQwFSnhRb7yXqmurCGifJh0aDiGvCQat61b5xYlqy231APqY7HKiQEJzBmfygsjCBNCXCj7L660vaEZpJcgeZIAOjMYms0DspW1H8iDtrCN2YKqWNi46M+w1b4QFckCpIB2L+QF4dYzD9u4JHr49YgiYrlLu3W5vUUakAwRQJBZrVsVNrq0BlySR96QabMLVYWs2uxiOcVdw56N4sPCCnRgS5TXHp8idINJAKVOgBgySxuTdQJ+XnSG7uhYUOooB5O20RTPVQXoAzuX3htf6ujb8AMQo5n5EAk0GZgkBNRenNbp4QGZiQAehIBYh2N2No1ssspX3hUkpSHcJrUGgSSWyEkFzt1GLj+dZYuHd7uS1/SOd5ab9DdIgniRaoi3InhYf1gx7NTTJChLUodA5DBy4FRvaKWDQxPlGw5+bpMW/wBFxCq21tHWzOPyThzLqLFmDZty9R5XjI7KS8MrEoGMUUyC+YhwHagUQHCXu0Q7V4fDJxcwYUvJBGQuSPZDsTUh3jtjJxJTipNGt2YxUxQLKCQCwyipBNBsKmNXtD2fMopxExYmKzALTlZg1CDZXhHOYTs/jJeGOKEpXcMDmcAEPRWV8xD6tEsV2qXPQEYhRUlyVJFMwAT7wScuumnnB5pREcG52jan9qZSVSFlImdyoKShYBSz2dr161gnGv8AxBXMnd5ISrDjKMwdJzKS4zUDWYeULsz+i/SKK+67xQUFBegZgU7H1eOQwKJf6hKVrKJJWApYYkJepECV/kCMYu1Rckp/VYgJKlB1ZiVXUQGBJAFaqfo2xJJ2r4SmSEkKJSz5VAkEvoU0CTvQt1aL3bDBYTDz0DBzAtJlhRVmz8zkMlQYCgBI6xgrmzJxCTzVuVMALkmrJSACS9AATpE+a4tPsqou010UkqUtsrGwAcITU2ljSp+EXJRVJmUUgTBlU8uYFFJdwHTZaSlymrUjuuyXY3CzsGZkxlqUFNXLlajhzavxjgOIS5ibzDlSRKlAC6ZZdgwADZnO5L+9AcOO31+gxyKbaXaAzuEqV3jFIypVMJmLQlwP2JLFSrMkB+lIfBpBSHq50YfwLQIy39qutftDkQqgUbsDiEOSwAbeppoYdBDODtys1WqzaODBfzSIsNPSM40awa1QFcGmQJoUZAVHp+ecBUK38osKistBArCsxFSnhQ0KJ2E2lpBH58IJh52VJDqvQAuG1hjCjrasmT71rJ8xf7QhNSTZi78wDH+YiEOdoebIsxBB2BYfC8K0kYMUp1BLdbbhiWA+0NMPhqzg0YHa50hJJZnzeTt84dckgvcGrA+jnaFMOs9c2zEF3+kDQFJCmsLkC3g/T5RI0cFNSbio++8VhLDsl6btXZhrGCXxNAT7Jbr/ABBcHwubOSpcqXMISHLVAA6HRozEyWNqvaOz4R2yOHwwkzJJ97KTS/la8XiuS2Rm3HcTiZmYzCogPavg1QXhpE8oniYUihBFOWjXFhV+lYsT15lFW5e/2gE1D0cgGhvW196gekRniUk0Vu1s9f4jjMNJwCZstaEzmSsEKAmFSgFEHXKQSGIIZrx5BMnpM1ZQTlJo9C1+YWerFqO7UrElyhlBJKlPkCakhLBiHLdAPHYRs8I7MImJQJhAzvlsFA5uUr/dUgNoBEMklj+9x61oTHBrTdmIrT83/PKJGNPi3BF4CeZJWmY8sgKH+cAFrscrjzBEVMNJBUkTCoIIzFg5ID0QNyQw0i2PJGcecemUquzpJP8A4gzRw84IpBTlyhT2DuxpBJaOHf4QohjjRooqzOVtygUyZPlHOYVLGoZ6sXoD1NYjPw+ckJUkakqOUAEsS/T1i7X22SpXSHwuEIQVzCACl5YzZSsuAwAdVXdmFK5hQGnMCipkoqTQPVyQAkBydYfCJU5BmBCRzHIQCWfLlTRzUswo+lTDTMPMAzkOHopaquT48xDKe4FRHMnJLvZakWMTwybKITMQQsgqyoU605VEETEiqCGNC0XMF2UMxqqTNUQQkip2JJqx3tWAcM4jMkLk4lwWmDLLy0V3ZDilgAw8+sdR2l7fnFTZc5CcigkICQczlyToC7qAHhEc/LhcXv8A7EvdPo5JCly1lC8yebmS7OHqxNAerQWQmXPUudNWtJBLSpSBVLMcqlHKlKXQkBTuGAcloqqnd7MJJypqAWc7uRcu3rteB/pkd4kOsyypi4DsKmxuwJZ/WLJycU5BiFmyVIYLYFgTlIUKgG6SRA39Py8Qls5ITlBNANB94JF07MMRDU0/PPSJKHWIiM1YCEwVgR/P7wdURMSGRVIrA5qaViyUwNUYaykpbwoMrD7QolxYTWA/iCSlXIDeJFX+sCSspJL9P7bQZCzZeWursQ/QC7R0SJkZK2c66AfjiDonsoMogGljppUMb7GBcqiwf06tcfaEr2gxauv0eohAhu9dyCVaU5R8A/wgQWKWA2a461rEUoBopQS2hDnwfWHKUj2R1Fi9C9zaMYKgmwLfbZhURBMxi4Yl2Lf2+e0SnHdw1zXytAJc4M5DtbRm/c1oxjY4LNQJ6FLRmSg83vDL4XjZ7bcfk4mVLEsKJTuGAGgB1pvHIqm2Tn19xz8fpHXo4BKXJISopxCScuZRCTLSAtSllswH9SwYhgCLxLL8n6KSKYvjLK+Xo4poUXcTKAlhSgU1oSKEPViH1Nr0eAGSbAufApp4mkdCmmibR2XZfslIm4XvVcyyVBIBZiNTuGjP4Ulfe91LQVLCuVSgwFxV6Crxz0nFKQCyiAQaA06lga66RLhmN7uambKLLSQXW3tdK0DsK9YaWROo0RWOVt2dD2v7NLklM1cwTCsMoJDFB6jWKfZvicoYvvMSywSSSRV2pRJYbUoInxjtJMxKQmapNNMupq5NjfeMbJVTvS7gN0ZvpC6i7iNGLcamdL2xxkrET0d3VWQE5QE0yvWwYJqTtW0c5w+R3jqykpFG6mN/srwUFQmLP9NVF5QxympcioFPMO+sbPHOO4OVNlcwZKVBkJY65c4LAl9esNNyjFzf+Cakk+C/ycZjuDKlf1UUDtUAsfA00eIYfhkye5RyISOXMB4l1BNS/TaD8Q4v3gZ+UEkDofC/jG/wTiMoYVRVMSFJLBJv1fyEef8ALyShj5RW2XhuVPr2cjjMEqXNCClVEh3TkLkZjcl2ds1HAFIaeVWdqMSDcDR/IRqca4qcViM4TSgpoEijERSmywxJp4VbpVq+EWwylKCc1TDYJKUZWANBqb+F4EssAApsw93zoHFL6RbCALgGlDXfRmB8oDi5ACRzhRBoHLkk2y3eKmApoPz6wSXIcBRLPUUfVql7uLAGNT/h/OEplKC1KTmUSCgJAqqpJzMPAnQaxdkYeUmWlMspzMyyrmDKsSrMEpcMXDAVL3grJFPa0FxbWjBn4NSQFXSSWNNOmlx6wAi3S1I6LjnCFZwklAYJJUFjIlJF7VNG6sKmM2dw5PdGYialQSQCAz1JBN3DHQjUFzDfUi2Di62ZpFIbLEyXhJguNgsEpEBmIi0pMBX+UiYSu0KJ5YeMMXCN4YIpT884hLmByFeRFflp4RZMgtTmF6F4onYgIiGSQ4zDN47Q7HUesGQpJuK9TT10jMxKXPSqjBHTcdDDKdwC3i1tWDXcPpCRPDlwAnR+Y+UQXPJNLaPen8wlGJKQC4JU70BNelD4wMLIBFnvTy1iSp51CSWua+sBP4w/GhkvZhBYHSJLxJAyvR3br5+ERWhy5DxUKy7h4E68jJtdHUTcX30tKXagCrVUwchO5YOa1beM9WCVUjNlSWNXAPU2G0VeGylKmpSpq+AFA+rNaOow/EsiVSymuYGiRXMMwPKS9CPWPO+VmnjfGCPS+H8fHlTlkdHNmUShqChsw8gTQGrjwiM7CKSWUGUKsaGutKNS9qRq41kSispL5i901JZgBo6XL2owEUJUgFSQQ2azskO5ofuQziLY83JWc2X4/CXFCTKzOWqGBNGqaO3zgqsBegciwBP9hFiXm5kJCVJlnMxcJSeVy1sxYJchTizNHY4bsNNTgxixMSoMCJaanK7EZrP0b4w0snKDUPyEWP6c19T8W6OU4RiJySUSyyQTVx0s2tWbrHRzOC4eZKdaUrVmBJB5rWI+sc9LxuWYVggEqcBQYXu5LAjzJc9IFw5u+CVEgHr13LVeOn4uZyilNEPl4VGb4Poz+K4TuphQLB2GvyhSJBGmYl3cE6aAM7U9BHoiMDh0qQrKioKSSp3oWVWqS8c5xqSZ81IkpC5lmQCCBuQLn7CLSw19yOeOblpowMPROVhQ+7UHWra6RGXKzEGwBfr5GIzJCkFaS4ylilRYkj8byiXeMHDX92vkXpEuXhlq8oUwMS5DHcEege/8xWxuKUkIBAoXexpvoKxKbjspYgK2F9/QRb4XxjIFkSjYAqAysFHKRmALJWFFJBopw7sxnNrwNH9lORxfOSVD2jqSd2bN73WsaMjEd0gq7yfLkqTQSiUhSqctTl1qQC1aHWGNlyES8yDyqVVBBpR2rUHbxFdBnYHDImzGmLUkCiEpZdaPRShQgG1XaJxzOUakteA8Xz/9s3uJcFmScO0wISZyQu+ZQDEtMW9SxsbGjUpc41KlKBRg0K7uXLSVKynJ7AClKWuvtPzcoJehpFLGcVlzELXNM2ctggVCUJyuBSvKABTe7xVxuPUQJSiQCgOHYFSXqasPS/WAr8DGeuWQWIYgkGGUlvPpBkoTW9LVSR60eFLw+Y0+O3Tfwjq5InRXIgaxSCqActVqU/LRBQ6eUIwgvKFEijw9P5hQtmpiwyM1zys+9bxZmTApmBD6sb+pjI7zan50g0jEbkeHWGUkwtGmlNsys3UpJPqlx8IhR6P4kN9Ypy5zmoBHX+7tGghmq3QAMw8q3e8FMUhEXiOKm5ASwIFHIN9gxrEcNMKk1AcbQ3JdBC5oZYifcHQKbwMQIa7+cEAqQyJTmg8vrDgQ/wCf2jUYpKmZVsxvvHQdluLITNWVOcsolJ2VmSAxNrnUWjL7oqYJDqNABrGlw/g6pPeZlIKiNCDpmIQ4uwNRtSObK+KL4lydCGLKpiku4TzMohQSBUs2vMR4mBSZ+aYVqD7Uo1vjDYuQlMtKzQTA5yioBIJTtVn8nJq0MjGJMlSpZUkpLJtrlBpWjHTaukc9qeOvZ0JyxZL9b2W8Olyog5UhPMzh7PbXx29e1xs39NLbDT1rwyuQlWVQzkMruy3m49kmxYxxmDzFBKh7V9GdJANH10NINJUO7UgEKvdNA5ADB2DuSSegBrEZY54mnHx/yVWSGZNT/khPmSglOdqXopiHL0bM9rUD6R344HguMd2MG2GEhJzgSmWc1hpmAKS6nN48xnJCmBUwPvMolje9Gd1EDUmL87CzZKUrQopBzd0pIIExILOFAhRruLR0YstabOTPh5O14K3EUmXMWgrzZFlLvldiRb4xtdle0ycKV5kFWdi4FUteulNY5QyzcvV712BB1HzgxX7RyyxmsBmYaAhlV86R1qbT0crgpKmegcK4HIxypmJmBTFRAQk8wIFyddT5RwvEsGUTVIcsFM5LW6vf4Uh5fGFpKsilJzOrlKkh9coJJPr8IhhxnJKwVMCosSXAIu5dnIs3jByZFxutiRi4NtvQDCJSqYAo5RmD0dhbMoC4FCWqwLRq8QSgoLpAUA2VwWbqLxQlSSJiXJlh82ZI7w5SSCQCQSKGl6buIpqWuYTmJyuwLFjt4GOOcHNpoo9oNLXlQshg6SFEpBBBqACRQuBW/WHHG2lJl0KBRfdJQhSwFZh3kwpzqOYUJqA0OhK0BnDZWGYChtrSKQwbqSHBUQ6jdqmhG9AXG46x0dbG/RbWsZgbAsU1qkPrQO2/QxNSHtzF7s9dwdbmsAOHym7t1+HSnzhTVOdQNn8PtD0wBpcjw6MbeL0eJTZOUHM4JtX5xWKA0OZY/vB4gIomkJIbM9jT4mIhTCtDEwYYj8/loPEwNvyn2hRPLCiVBKGLwSpZZYcaKFQfA/SK7bR1MrEAy0oWyknTLmsNXNK0tAZvZqXMGeXMKN0rAFf8rkMPWOVZf9x1yw7+056WutYuScYQxOhcain8iFP4RMR+1X/SpJ+F4ErCqryGlS38iOiE/TOeUWuy2Z4W7+9c089PlBwtFAAPFQ+or+WjKlTGdhFmXhiQsgjkDkFxqAwcVLm3jtFOa8i8WaGJwagQ4CmqKE+GYEv5U0gEiar3iQXsS6W2q4FYscMxIS5USCBy7P02o0DxE1SmZQchyCzGrsWYk0FId12hRTEEVaniPgRSIogeDw/vVJqCKUd6jewo7wVTBLqJDaZfuRBUjBcFOyTULuELSr0IP0ixx7iQnTUKRyOoOosFFSjctb1OsUiQLqY7KDf7XAiji51WFQL1/BCT4saLaOh4tiUqw6QxS1AS4KmzpcABi7aAWatTB+C8OSoZSaBBIKU+0shkZiAT3Y0LbuzmOZwvEFFklOcBQUAa1S7DaxPrG12f7SdxMXnBAUAOQBwxBe4qwa+scax0mkdU83JpsvmZlDGm5Nm8dfrFrF8RQsoUgoCUJY5gKKf2qp/1Cupa8YfEePhSpikISiWGKU3VmJFSLZmFSNtXrgz+IKUSS2lPAN94L+pL83oW8cV9i2dVxFAlgEqBJcfuDmrOXJOUh2DHcvSOJzrSlKFEhIcVcAEk8ugdRJtc6Rjq7QmYEpWgHKRka4oxuD1NdYv8NxISsZAUjLlU5IJSSCVHWzV/AMapNyRTI1NpQZ0cjsCpXDjjjPSr3gm9SvKcyzYueojl8MoaBxsQ0dhwrGSlpnypqlBc0/0lLJShOVypakvkGUhLAu7jWOYxGBPelCMzv7VWY0cgCgsqtnAimPPHI2qojP48sfm9malQer6ts/R7f2i/Kyj2iUcpdDZcwowSxYu4JfRyM1oBPw6QN2LEWNtfy8JSj7RzE6E1J8XqN+nSKvfXRGvDCTJrpCFOya8rMzVvZ6UFKeEQWkHYjfYX0udYdeZIdQc6V+X40A/UlTuL2oLdTDJehSyMNSgp1vTrpFdKUB2Q3UVV4PtAwonVqaUeHeGUfYR5igWCX82+kRSr81hA7wgYdKhR80J97Qs0O8YIza/OESYV/wA+kOZZ2Lm3WNaMkyDeP55Qos/4XN/YfzzhRDlH2h+EvTMSTJBy1Lkts3nHdf8AlOEqUlWKluElXLchyl2UQ4BA9Y479TLSAlSVKaruBepbzhji5P7F2qcwfyjjyRnJrjKv6sp9q7L/ABfsycOjPnzgsAUg5S6SoFKj7Q5fiIxEyuZIL1bQksdhreCd4h/+Y2gdPxpFoY6U6VZZjpAY5k6WekUipJbdi+SzwfgyJwU5UkAirgDS7i9Sb2SfEaE3slLS/wDVC2SFug0GZAUAXAL81/8AKW6YqsXJ/ZMAN2KdqNprq8JGLkj3Ztv3J+NIVxldqQbQbCy1CWsKFBmVUF3TylKT/qST4CATCWLOWFbhhfT8pCnY/Ow5tdtRX1b4CLfC8kxYSoFV3BYAP1erVNdhFeXFWZR5SpFaVjcqcru9fp9Ivyu7WlIAIW4qH9Xe+r0tFjinZlgFSmBKQrLmcEKq6SfH0y9TGVImrkqqClQNQr7GK4s0ZoGXFLHph8Tw4S8xCxZiX30IZzX5PSKoKACFggmrU1rFpeLBBernrbbcDwgWByEkBgLkeTUo4Nb/AAh3HeiaKUuQQrpEloAq9zrF5clJUw13+dh8ojieGhQZALvr9oXixrM6chhQuIDFn/D1Oxv8PWHTg3PwMTpsIGQ2YPUbbx1GBxrqJUQlyEkoAH7S7AUYZiGoSkUpHPScNzgO3jHe4fhaZUxZStAXLICO69kEpskLfOXUbxzZ8yx6Z1fGwyyPRNPD5U2WAGa6GZ9qk10iM/ApQM+UF6LWTdQLsoLJLOAORqkPseZxnE1ylFIJC3c7B6v4u5hk8UXMSBNW6UOQkm5vQDezx3ZJRzxVaOTEp/Hm72EmTVpHMoC47tJoL1P7i7VL3uLQCZNJUVAs+1GaA/qcx9lq3AgkHHBI0pX4GciyjteEmkJIgGLJysKfbWHdRViLYQre3Mdgb+cXMHhx/wAxJc0bMw9Yz0JMuWFJYklqHXr6UfrDTyvMQUrUPA9CdLD6RxyySn1o6oxjDvbNKfJTUoIABZlHbUHb5QAy3AYgE/uLD5110iirEqFCjK+mVvPoeoiWC41OlFklw4JSQ4PiPrA5ZfYU8d7Rr/4JMYFGVVHUxonzPlDSuGfvP/b9SQB84pzO0ExuUKQdWc6NRTBQDCxeKq+MTTda/J3+kB5Mz0PxwHQiamSAUsk7+dXJv4ARncV4hLUVIlhSU+0Ao56lNSlxQX61vGPMxaiXYnqrmPxgaZ63fU9In9OXbC80ekW0onty5iND+GHgSeLqFGT8fvCjcX6QnOPtlfGhj/oT/tEWcQJaVKT3RISoh+8Oha2XpAOJLdRO6U/7RFvF4xYXNQlRyqWcyQaFlFnGtz6xdI53+gnDpEhawJiShJ94LJ+DB4r4sykqIEskDXvD/wDmDYKRJSUmctQBUQtKUmgykpL9VZaAWeoi3xHF4UZ0SUZwUgJXzApVQlQzMSHccw/mkYXdtIm5NPyVsdgUSSlK5dSlKqTSaKSFD3bsRSL6uE4bJKKQsrWpIUnPYEgOCAdxQsa9K42Gw0ycWAUspFBUslI+AAEaPAO6zDOpYVmTly+zcMFDYlom15A7rva7oxpIZY6GLQxRSvnBKXIFTQa5etX+cVUh1t1P1jQlpSkpUo0q1zU/ZviIVvR0QTvR0+EmKJ/qTJhKOSWEUQQFZgQxo76xUxM6XiMqFJKVlQAKas50LHlraMrinFld4pIVlCQlNB+2WEn4vGZLxOViFKcV0FfUxzrG+/J1yzr8fBuTuBy0LIMxQSCQCwL5SHINmfMAf8sQGCkpFZinI6AWF6VjLncTzM6QW3NN7Jb5wT/EQwZkl/dlpoPNyYsvqeWSbxeEX8shJYLU7VIo3oIKjBoIGSaWeygk/bf46RmJ4oxPNMbQggHxItAJ+OCmoXGtAfNqH084Nz9i3j8o1zg2U4WCWN2DUc2v4QWRwslKiSAE0c2Kmdn3qPWMJOLAsVD88RBUcYWlOVJLdTTpQfeDzyeDViNmZwWS6ecizkgJDsWDjNrR7E+sGVIZjLWsFNj8L5do52ZxeYoMSD5bhvkB6RD/ABOZqp/w/cxKUZS7ZSOWEfxRsrlIBJW535TWm+UdNdYGrFSUtlBU1goAC9XqaekZSuIKN4h+pfSC4yqgLJFO6OiTNlEErlhDO2RRzNoSDyv8+kD/AEgzZcwzNb8tGMleZJLsw84j+rLg62dvLeDFzXTBN432jZVw5YDpDuWpqdn3fQVOkAkYRSl/uJZgPofy0UZeMmge0sJfR98wo7O8Fl8amIBSmgUGsEkg6FtOjtDSlklpixeOO0bGNwiQBlClFBpsSEuSEge8UnyMYEqStYUcxoHvqzmL+F4+TlCtCKBI3Fy7i20BxGJAnTTYFZIAFL6CJrlG0VlwlTsoTJJCQrQjWFMU6QdX+hpBZSgost8tW89ohMku4FW16RVSfTOaUfKAPBJZd3D0+8Q7o7QaUnK73It6/wAQyEAlZMSlF1B9/CJIlkly/pCWOYUp0DQE90Nx1ZYWhDlyX/G+ENAMQk5j5fIQ0INdeB8bf/Qn/YI3e0CJCMsyQo53aY/7qk0a1xR9N4wscK/6Uj/4iNFaTLxBMxHKpRPNqkqNR0LGsUq2c8420768eytLQuetmBUsjLoxJ0ApV26PEZkpclakKcE0ItY6+caGPx6EYjvMOSEhinNd766vbyvGVicQuasrUSpRqTcwbakaLk61Sr+y3xHLLU0pbpWkEgKs7EpURQkEA+Q1DB+BJWuckJapDilQlQUQH1YPStDFngGFw3OrEElgAlKbuT7WgygAvXURHCYbLNQtKXQqYAnNU0WnbxEKpW2hVJW4+vPsyk+36/WN7D4UFClFLhCSqtHKQ5A86U3jDkEd4Mzs5drtV26tG8jvChapaSsDNZKmyBJFH93KHa4vcRLJ4O7DStnOTFlRJNSS586xGFCipzihQoUYwoUKFGMKFChRjChQoUYwodKmLw0KMYsqlMg+Nfp8xEc4BdIoNy/q0GWv+llH+UkNW2hilCxHno3F9r55ckoqX9galz5E1PWt4zcTj1TFAqAJG1NSo+pUT5+UVYlKPMPGDSXQq2WZMrmcC5sK66RDEn+oRmcAliNdzGjLkZpakpBKi2Xyel9RRtaRmmQSCpgQw1A0GkLF+SuSNaQLvS94LXKCHfpX182iCylgw8fh/MHlh0CrMR0/P4ihEHLdnfpeJIWd3YU+Jf4RBU3Z/HX+Imi9HsfkYVXZR1Wh8OpSn5i3UxArOZiXh8Nb8tEJiubygRb5BaXEuIlggUNv4h4rTJygSBZzpCjcWC/0R4iGUeiR/tEXJsiZPxCkJqc5SHr7xAFdHMA4xIyTlId8rCt7C/VoYcUObNlRmNSWVrf3odNPZOUWrXkLxPhS5Mwy1MfANoNDXaNLhXaCVLliVMkJLHmUPaICnrR30uA0Z0vj0wTBMATnSXCuZwf+6Aq4mT7kutDQ7g3zPcCGutok4clUghnKzLMp2KS9/Z1dtPGlo0+FccQlCJQljvDMTz0N1h7igZrbHcxk4biplqzJRLBYpdlGiklJurYkPEJeOyqCgiWCCCKKuC4uqEklLsaUFLshLA7ytnL/ABjreCSSiblCw6VtQpCmcpJSFAe6TrrHISDzeL/EGOywXEMstM7KVmVlC0OeZIolTB9gknok1eJZDrw1tnGTkZVKGxI9C0QjX4pgMxmLQKyzlmpuQRTvKe6rXYvoRGRFE7IyjxYoUKFBFFChQoxhQoUKMYUKFCjGFChQ6UklhUmgAjGNfAISMhUHSoB2oacpr5D1EUOJYQypq0H3VMOouD5gg+camCwijLaxSWY0IPV9DQdCBo8Sm8N74utbTEgJU42cX3AAHlEVKpHXLG5R/ZgRKXceMbf/AAu15iWZ9YGjgwBooFta/AQznEksMizwaeHBFgfDmennT4Rkd0qrUSKZlUFt9T4RflyGUEpNAoqbc2Hy/HjMxmHUhZSsEKSwIOlPysCHmh8r0rEuc1AonrYeUGUTkdJLlX0+8UwIPM9gXvvS1fjFtnP2LvVarPziWHW6rk0NT4E79IDKk5nYhxofpBJUkitix+UZPZmtBUTSR7RLa2HlFeZNLmpo9z0iylICfzSKoS6vGJxbuys40kiyMapNMoPinzhRd/Tjp6QolyXovwl7Cdoz/wCpX4J/2CMeUs1qbwoUVw/iiGf/AOj/AJJhURlLNawoUdBENKNYuN/Tmf8ASYUKEZjMkHmT4iOn4If6c7/21/In6D0hoURyeDow9MJ2WQAUkAOoMeoex3EVBg0P7Cb/ALRChQkfzf8AQ8/wj/ZpcF4fKK0vLQXCrpB18IFxbh8sTWEtAHRIH0hQoV/kVpfSKeLwiBZCR4JEB4nhkCQSEpBYVAD+1vChR0Q/E4p9mPh0AkUEbPD8MgpqlJvoIUKKIQedh005U66DpFZEhOf2RpoOsPChZDR7Op/RoEuiEimiRHP4eWP1MugudOhhQo89ds9WaVRNrtcGxuIAoAlIAFgO6TQRR4iap/6pn/0PzJPmYUKH8CFdVh5fSIyjQeP0hQowGVMIedPin6R2HGZKTgwSkEjKASA4GWwOghQobygR6ZwE4sHFC5r6R1GJw6Rg1EJSD3ZLsHcKoX3hQorPx/JDEtT/AIOOKzSpt9YcTS9z6woUVOZDGcrc+pguHmEzEuTfeFCgMK7N1FoaFCjkO4/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31750" name="AutoShape 12" descr="data:image/jpeg;base64,/9j/4AAQSkZJRgABAQAAAQABAAD/2wCEAAkGBhQSERUUExQWFRUVFx0YFxgVGBoYGBwbGhgbFxoaFRgXHCYeGhkkGhcYHy8gIycpLCwsFx8xNTAqNSYrLCkBCQoKDgwOGg8PGiokHCQsKiwsLCwsLCwpLCwsKSwpLCwsKSwsKSwsLCwsLCkpLCwsKSwsLCwpLCwsLCwsLCwsLP/AABEIAMIBAwMBIgACEQEDEQH/xAAbAAABBQEBAAAAAAAAAAAAAAADAAECBAUGB//EAEEQAAECBAQDBQcDAgQEBwAAAAECEQADITEEEkFRBSJhBhNxgZEyQqGxwdHwFFLhI/EVYoKyFkNykgcXJHOiwtL/xAAZAQADAQEBAAAAAAAAAAAAAAABAgMABAX/xAArEQACAgICAgEEAgEFAQAAAAAAAQIRAyESMUFRBBMiMmFxgZFCUqGx8DP/2gAMAwEAAhEDEQA/APMQPz+YcDaDgPUM0DUirOD0/gx1JImyBH8wgKwh6RIKigBPDhRFeU5eZlUJY2SRWoJoIY+UQmIfRPizmxFDdq26CFYUaOCnTMZiUBZUsq5HmFSmQmo53KmSgM1dTUmMqQlOZiQWJ5hY9fA3jU4cJQClTFzUzACJfd0T7JcKUC9aJoaZiTQRiOVKA91IYbRzZI1HYX9xdn4oEqalGtfz0iMpLJHhFbE4RaDV+oLg2f5F/OLSPYzWTvBwcfAqjxCpI6dATEhxAOE5AKdHrv8AaKuIWE1/bodX0+vhDAkgOHUqtbDxHlb+Yq5b0Mi7iMaE1SQ7swsX3jSXx+ccKcOlahIN5ZZnBzECjirGhY6WjnZzgioL62drjxe0RmYxQSgD2UqKxd3VkBfb2B/aByo3Gza4DxY4SfLnIAUZZ9lVUlwzGD9qO0CsdiFT1JCMwSAlJcMkNcxmycShRCiHAIzJGocE5ai4cM48RA5kzMSWuSelS9IonYteSKA1PlEiahySwYOXZIqwewcmg3hAQlIYB/t+eMGgjYzCqCQpTMRTmD2uzu2jmh0gmLKzkWuYpapnMzvyjkDnQ8rMBRtIFLmpJykBW6emtPDWGJetE0AobsGqd6VI1eJ07sNrokYRTFnhycOEFUxK1LFAjvBLQUswJWebPmUFMAxBNgHIlSso9tC6ByhQIs5FWLh9oaMr2Bqi4E4fukHmz5xnD8zAMrK7JYmoF7V0i5w3AYdc6XLUps4JdSmCSTyiYp2BYOWBoUi7kZBRyvqdBWnl4RAH4dT63gumBKkd1xfsicLhlT5aVIqUKKJhyLSR7ByKzKQ761b143C4mXKmJ75CAQA2V6El3mVdRAJYAi4eNfi3avETcIiROnOgMUpSkFbJYATFBqFJNHJ3AjmcQcxKyC5JYKOYgWSCTdgAHbSJz2qQIcl2beCwEtfeZ0qzM7rV7iyACkEPmagVX2hGdxTDIQQlOZwTcuKmgqS1Gt6m8X8Dj1KkFEuSQEkGZMSFLJuxUQOW/wABtFXic1BCATzFRCgLgC2YeL66QhWygMMqWSkZFUzFTn0rTWL+NGHEtwApXerJyuGRkZIAUTQLD/uILEvWKuNVKQQqWCaMQQodalhXoIz1Yt35W+I84zaSD29FzEYmQQAEqBCXck/sAGp98lT7JAq7BTv05QrIlYPMEuQfeBQ/ghwaXHWmYR18TuYcrIEKmYZlQ0XJOFTlDqUDtkB+OYQoxi4MMhLVcjag9TU+MLIm4DeZMSJhs0dKiiYm3hQzb/xBZMgqao+UZujEB+X+sPDmWQpiK3a8OrmVQEb+O7QOSMDWn4xVkjIQFGlWZnpuND4xbUL3bw/BEDKBobEv0o9W8zC5Ic0FEsdiZuIEyco58uXMosNMqQAOg02iqEMAfQPS2w9YMMOke6PSIz/Do0Thi4JmGWStibCiRubkn80hImgg6UJ6lz9gIaugbz/Gh1yxoGDU38S4e0MEiMqgUmmoIptYf2eISgpDoLdH1fbyiSUat6btp+bwYnMACliK5tY1eTWAkymUQDQh6/FvOLQBEMUakfH4h9YKvCqKXIOW7sWMUiqFbBy8SAprklgEgl/BhWJ4hQP10FGp0v8AOO67NcIwypKUhLk5SqYdC+Z0ZWKak2tHNccwX6fGKShloJJBLqNS7nMXNS9X0d4SGWcruLSFbjdXsr99NmhX6hSypSmzKSxBKk8yzkd+UChfl6l6aUJDpWFksSQgOWAcqbYCr6X0jSxU1QaYSxagWCX2SOlGbSkdH2I7BmehapswpAUUqyVUSfaSpxbTy1inClxFllSXJnDS8KEzEKMtfdq5mINUpLHK4YtVz8ohMxPMXDBVWA5egSA0dh2tlJKQAEZpZUgkXPN7z/LxjB74ygVsASkhKjKC3KWZCRMBSkVckAl9WhZ4nAaGTmivLlAg/GpB8oIFZA1AwckhiR0JiEqcgAFHelRDr7zLc05CluUs1WNPRLTlOdw4IKczqykMQAmxcgVYu8LaGRTRNK1O/k7n4RM3ixInZpQlsVHvBlSgBIZKFFSioIdZIOpcZDQuIUpCSGJObYVaGhK42F9kuHcSmoXlkrUhS6FlhKTQ+2ScopqYqzcOoJC1hIdsozArIIJzBN8tL7xGbichUAOb9x2KSkjLvUV6U3hJmKahZKjmKQp7ApTmbUZiK15oVythrQJSBXcl31gRSOkGUlqQJUCjJgZgodPCBEbeTesGWsNEZExiSPAP+eXnCSQwFSnhRb7yXqmurCGifJh0aDiGvCQat61b5xYlqy231APqY7HKiQEJzBmfygsjCBNCXCj7L660vaEZpJcgeZIAOjMYms0DspW1H8iDtrCN2YKqWNi46M+w1b4QFckCpIB2L+QF4dYzD9u4JHr49YgiYrlLu3W5vUUakAwRQJBZrVsVNrq0BlySR96QabMLVYWs2uxiOcVdw56N4sPCCnRgS5TXHp8idINJAKVOgBgySxuTdQJ+XnSG7uhYUOooB5O20RTPVQXoAzuX3htf6ujb8AMQo5n5EAk0GZgkBNRenNbp4QGZiQAehIBYh2N2No1ssspX3hUkpSHcJrUGgSSWyEkFzt1GLj+dZYuHd7uS1/SOd5ab9DdIgniRaoi3InhYf1gx7NTTJChLUodA5DBy4FRvaKWDQxPlGw5+bpMW/wBFxCq21tHWzOPyThzLqLFmDZty9R5XjI7KS8MrEoGMUUyC+YhwHagUQHCXu0Q7V4fDJxcwYUvJBGQuSPZDsTUh3jtjJxJTipNGt2YxUxQLKCQCwyipBNBsKmNXtD2fMopxExYmKzALTlZg1CDZXhHOYTs/jJeGOKEpXcMDmcAEPRWV8xD6tEsV2qXPQEYhRUlyVJFMwAT7wScuumnnB5pREcG52jan9qZSVSFlImdyoKShYBSz2dr161gnGv8AxBXMnd5ISrDjKMwdJzKS4zUDWYeULsz+i/SKK+67xQUFBegZgU7H1eOQwKJf6hKVrKJJWApYYkJepECV/kCMYu1Rckp/VYgJKlB1ZiVXUQGBJAFaqfo2xJJ2r4SmSEkKJSz5VAkEvoU0CTvQt1aL3bDBYTDz0DBzAtJlhRVmz8zkMlQYCgBI6xgrmzJxCTzVuVMALkmrJSACS9AATpE+a4tPsqou010UkqUtsrGwAcITU2ljSp+EXJRVJmUUgTBlU8uYFFJdwHTZaSlymrUjuuyXY3CzsGZkxlqUFNXLlajhzavxjgOIS5ibzDlSRKlAC6ZZdgwADZnO5L+9AcOO31+gxyKbaXaAzuEqV3jFIypVMJmLQlwP2JLFSrMkB+lIfBpBSHq50YfwLQIy39qutftDkQqgUbsDiEOSwAbeppoYdBDODtys1WqzaODBfzSIsNPSM40awa1QFcGmQJoUZAVHp+ecBUK38osKistBArCsxFSnhQ0KJ2E2lpBH58IJh52VJDqvQAuG1hjCjrasmT71rJ8xf7QhNSTZi78wDH+YiEOdoebIsxBB2BYfC8K0kYMUp1BLdbbhiWA+0NMPhqzg0YHa50hJJZnzeTt84dckgvcGrA+jnaFMOs9c2zEF3+kDQFJCmsLkC3g/T5RI0cFNSbio++8VhLDsl6btXZhrGCXxNAT7Jbr/ABBcHwubOSpcqXMISHLVAA6HRozEyWNqvaOz4R2yOHwwkzJJ97KTS/la8XiuS2Rm3HcTiZmYzCogPavg1QXhpE8oniYUihBFOWjXFhV+lYsT15lFW5e/2gE1D0cgGhvW196gekRniUk0Vu1s9f4jjMNJwCZstaEzmSsEKAmFSgFEHXKQSGIIZrx5BMnpM1ZQTlJo9C1+YWerFqO7UrElyhlBJKlPkCakhLBiHLdAPHYRs8I7MImJQJhAzvlsFA5uUr/dUgNoBEMklj+9x61oTHBrTdmIrT83/PKJGNPi3BF4CeZJWmY8sgKH+cAFrscrjzBEVMNJBUkTCoIIzFg5ID0QNyQw0i2PJGcecemUquzpJP8A4gzRw84IpBTlyhT2DuxpBJaOHf4QohjjRooqzOVtygUyZPlHOYVLGoZ6sXoD1NYjPw+ckJUkakqOUAEsS/T1i7X22SpXSHwuEIQVzCACl5YzZSsuAwAdVXdmFK5hQGnMCipkoqTQPVyQAkBydYfCJU5BmBCRzHIQCWfLlTRzUswo+lTDTMPMAzkOHopaquT48xDKe4FRHMnJLvZakWMTwybKITMQQsgqyoU605VEETEiqCGNC0XMF2UMxqqTNUQQkip2JJqx3tWAcM4jMkLk4lwWmDLLy0V3ZDilgAw8+sdR2l7fnFTZc5CcigkICQczlyToC7qAHhEc/LhcXv8A7EvdPo5JCly1lC8yebmS7OHqxNAerQWQmXPUudNWtJBLSpSBVLMcqlHKlKXQkBTuGAcloqqnd7MJJypqAWc7uRcu3rteB/pkd4kOsyypi4DsKmxuwJZ/WLJycU5BiFmyVIYLYFgTlIUKgG6SRA39Py8Qls5ITlBNANB94JF07MMRDU0/PPSJKHWIiM1YCEwVgR/P7wdURMSGRVIrA5qaViyUwNUYaykpbwoMrD7QolxYTWA/iCSlXIDeJFX+sCSspJL9P7bQZCzZeWursQ/QC7R0SJkZK2c66AfjiDonsoMogGljppUMb7GBcqiwf06tcfaEr2gxauv0eohAhu9dyCVaU5R8A/wgQWKWA2a461rEUoBopQS2hDnwfWHKUj2R1Fi9C9zaMYKgmwLfbZhURBMxi4Yl2Lf2+e0SnHdw1zXytAJc4M5DtbRm/c1oxjY4LNQJ6FLRmSg83vDL4XjZ7bcfk4mVLEsKJTuGAGgB1pvHIqm2Tn19xz8fpHXo4BKXJISopxCScuZRCTLSAtSllswH9SwYhgCLxLL8n6KSKYvjLK+Xo4poUXcTKAlhSgU1oSKEPViH1Nr0eAGSbAufApp4mkdCmmibR2XZfslIm4XvVcyyVBIBZiNTuGjP4Ulfe91LQVLCuVSgwFxV6Crxz0nFKQCyiAQaA06lga66RLhmN7uambKLLSQXW3tdK0DsK9YaWROo0RWOVt2dD2v7NLklM1cwTCsMoJDFB6jWKfZvicoYvvMSywSSSRV2pRJYbUoInxjtJMxKQmapNNMupq5NjfeMbJVTvS7gN0ZvpC6i7iNGLcamdL2xxkrET0d3VWQE5QE0yvWwYJqTtW0c5w+R3jqykpFG6mN/srwUFQmLP9NVF5QxympcioFPMO+sbPHOO4OVNlcwZKVBkJY65c4LAl9esNNyjFzf+Cakk+C/ycZjuDKlf1UUDtUAsfA00eIYfhkye5RyISOXMB4l1BNS/TaD8Q4v3gZ+UEkDofC/jG/wTiMoYVRVMSFJLBJv1fyEef8ALyShj5RW2XhuVPr2cjjMEqXNCClVEh3TkLkZjcl2ds1HAFIaeVWdqMSDcDR/IRqca4qcViM4TSgpoEijERSmywxJp4VbpVq+EWwylKCc1TDYJKUZWANBqb+F4EssAApsw93zoHFL6RbCALgGlDXfRmB8oDi5ACRzhRBoHLkk2y3eKmApoPz6wSXIcBRLPUUfVql7uLAGNT/h/OEplKC1KTmUSCgJAqqpJzMPAnQaxdkYeUmWlMspzMyyrmDKsSrMEpcMXDAVL3grJFPa0FxbWjBn4NSQFXSSWNNOmlx6wAi3S1I6LjnCFZwklAYJJUFjIlJF7VNG6sKmM2dw5PdGYialQSQCAz1JBN3DHQjUFzDfUi2Di62ZpFIbLEyXhJguNgsEpEBmIi0pMBX+UiYSu0KJ5YeMMXCN4YIpT884hLmByFeRFflp4RZMgtTmF6F4onYgIiGSQ4zDN47Q7HUesGQpJuK9TT10jMxKXPSqjBHTcdDDKdwC3i1tWDXcPpCRPDlwAnR+Y+UQXPJNLaPen8wlGJKQC4JU70BNelD4wMLIBFnvTy1iSp51CSWua+sBP4w/GhkvZhBYHSJLxJAyvR3br5+ERWhy5DxUKy7h4E68jJtdHUTcX30tKXagCrVUwchO5YOa1beM9WCVUjNlSWNXAPU2G0VeGylKmpSpq+AFA+rNaOow/EsiVSymuYGiRXMMwPKS9CPWPO+VmnjfGCPS+H8fHlTlkdHNmUShqChsw8gTQGrjwiM7CKSWUGUKsaGutKNS9qRq41kSispL5i901JZgBo6XL2owEUJUgFSQQ2azskO5ofuQziLY83JWc2X4/CXFCTKzOWqGBNGqaO3zgqsBegciwBP9hFiXm5kJCVJlnMxcJSeVy1sxYJchTizNHY4bsNNTgxixMSoMCJaanK7EZrP0b4w0snKDUPyEWP6c19T8W6OU4RiJySUSyyQTVx0s2tWbrHRzOC4eZKdaUrVmBJB5rWI+sc9LxuWYVggEqcBQYXu5LAjzJc9IFw5u+CVEgHr13LVeOn4uZyilNEPl4VGb4Poz+K4TuphQLB2GvyhSJBGmYl3cE6aAM7U9BHoiMDh0qQrKioKSSp3oWVWqS8c5xqSZ81IkpC5lmQCCBuQLn7CLSw19yOeOblpowMPROVhQ+7UHWra6RGXKzEGwBfr5GIzJCkFaS4ylilRYkj8byiXeMHDX92vkXpEuXhlq8oUwMS5DHcEege/8xWxuKUkIBAoXexpvoKxKbjspYgK2F9/QRb4XxjIFkSjYAqAysFHKRmALJWFFJBopw7sxnNrwNH9lORxfOSVD2jqSd2bN73WsaMjEd0gq7yfLkqTQSiUhSqctTl1qQC1aHWGNlyES8yDyqVVBBpR2rUHbxFdBnYHDImzGmLUkCiEpZdaPRShQgG1XaJxzOUakteA8Xz/9s3uJcFmScO0wISZyQu+ZQDEtMW9SxsbGjUpc41KlKBRg0K7uXLSVKynJ7AClKWuvtPzcoJehpFLGcVlzELXNM2ctggVCUJyuBSvKABTe7xVxuPUQJSiQCgOHYFSXqasPS/WAr8DGeuWQWIYgkGGUlvPpBkoTW9LVSR60eFLw+Y0+O3Tfwjq5InRXIgaxSCqActVqU/LRBQ6eUIwgvKFEijw9P5hQtmpiwyM1zys+9bxZmTApmBD6sb+pjI7zan50g0jEbkeHWGUkwtGmlNsys3UpJPqlx8IhR6P4kN9Ypy5zmoBHX+7tGghmq3QAMw8q3e8FMUhEXiOKm5ASwIFHIN9gxrEcNMKk1AcbQ3JdBC5oZYifcHQKbwMQIa7+cEAqQyJTmg8vrDgQ/wCf2jUYpKmZVsxvvHQdluLITNWVOcsolJ2VmSAxNrnUWjL7oqYJDqNABrGlw/g6pPeZlIKiNCDpmIQ4uwNRtSObK+KL4lydCGLKpiku4TzMohQSBUs2vMR4mBSZ+aYVqD7Uo1vjDYuQlMtKzQTA5yioBIJTtVn8nJq0MjGJMlSpZUkpLJtrlBpWjHTaukc9qeOvZ0JyxZL9b2W8Olyog5UhPMzh7PbXx29e1xs39NLbDT1rwyuQlWVQzkMruy3m49kmxYxxmDzFBKh7V9GdJANH10NINJUO7UgEKvdNA5ADB2DuSSegBrEZY54mnHx/yVWSGZNT/khPmSglOdqXopiHL0bM9rUD6R344HguMd2MG2GEhJzgSmWc1hpmAKS6nN48xnJCmBUwPvMolje9Gd1EDUmL87CzZKUrQopBzd0pIIExILOFAhRruLR0YstabOTPh5O14K3EUmXMWgrzZFlLvldiRb4xtdle0ycKV5kFWdi4FUteulNY5QyzcvV712BB1HzgxX7RyyxmsBmYaAhlV86R1qbT0crgpKmegcK4HIxypmJmBTFRAQk8wIFyddT5RwvEsGUTVIcsFM5LW6vf4Uh5fGFpKsilJzOrlKkh9coJJPr8IhhxnJKwVMCosSXAIu5dnIs3jByZFxutiRi4NtvQDCJSqYAo5RmD0dhbMoC4FCWqwLRq8QSgoLpAUA2VwWbqLxQlSSJiXJlh82ZI7w5SSCQCQSKGl6buIpqWuYTmJyuwLFjt4GOOcHNpoo9oNLXlQshg6SFEpBBBqACRQuBW/WHHG2lJl0KBRfdJQhSwFZh3kwpzqOYUJqA0OhK0BnDZWGYChtrSKQwbqSHBUQ6jdqmhG9AXG46x0dbG/RbWsZgbAsU1qkPrQO2/QxNSHtzF7s9dwdbmsAOHym7t1+HSnzhTVOdQNn8PtD0wBpcjw6MbeL0eJTZOUHM4JtX5xWKA0OZY/vB4gIomkJIbM9jT4mIhTCtDEwYYj8/loPEwNvyn2hRPLCiVBKGLwSpZZYcaKFQfA/SK7bR1MrEAy0oWyknTLmsNXNK0tAZvZqXMGeXMKN0rAFf8rkMPWOVZf9x1yw7+056WutYuScYQxOhcain8iFP4RMR+1X/SpJ+F4ErCqryGlS38iOiE/TOeUWuy2Z4W7+9c089PlBwtFAAPFQ+or+WjKlTGdhFmXhiQsgjkDkFxqAwcVLm3jtFOa8i8WaGJwagQ4CmqKE+GYEv5U0gEiar3iQXsS6W2q4FYscMxIS5USCBy7P02o0DxE1SmZQchyCzGrsWYk0FId12hRTEEVaniPgRSIogeDw/vVJqCKUd6jewo7wVTBLqJDaZfuRBUjBcFOyTULuELSr0IP0ixx7iQnTUKRyOoOosFFSjctb1OsUiQLqY7KDf7XAiji51WFQL1/BCT4saLaOh4tiUqw6QxS1AS4KmzpcABi7aAWatTB+C8OSoZSaBBIKU+0shkZiAT3Y0LbuzmOZwvEFFklOcBQUAa1S7DaxPrG12f7SdxMXnBAUAOQBwxBe4qwa+scax0mkdU83JpsvmZlDGm5Nm8dfrFrF8RQsoUgoCUJY5gKKf2qp/1Cupa8YfEePhSpikISiWGKU3VmJFSLZmFSNtXrgz+IKUSS2lPAN94L+pL83oW8cV9i2dVxFAlgEqBJcfuDmrOXJOUh2DHcvSOJzrSlKFEhIcVcAEk8ugdRJtc6Rjq7QmYEpWgHKRka4oxuD1NdYv8NxISsZAUjLlU5IJSSCVHWzV/AMapNyRTI1NpQZ0cjsCpXDjjjPSr3gm9SvKcyzYueojl8MoaBxsQ0dhwrGSlpnypqlBc0/0lLJShOVypakvkGUhLAu7jWOYxGBPelCMzv7VWY0cgCgsqtnAimPPHI2qojP48sfm9malQer6ts/R7f2i/Kyj2iUcpdDZcwowSxYu4JfRyM1oBPw6QN2LEWNtfy8JSj7RzE6E1J8XqN+nSKvfXRGvDCTJrpCFOya8rMzVvZ6UFKeEQWkHYjfYX0udYdeZIdQc6V+X40A/UlTuL2oLdTDJehSyMNSgp1vTrpFdKUB2Q3UVV4PtAwonVqaUeHeGUfYR5igWCX82+kRSr81hA7wgYdKhR80J97Qs0O8YIza/OESYV/wA+kOZZ2Lm3WNaMkyDeP55Qos/4XN/YfzzhRDlH2h+EvTMSTJBy1Lkts3nHdf8AlOEqUlWKluElXLchyl2UQ4BA9Y479TLSAlSVKaruBepbzhji5P7F2qcwfyjjyRnJrjKv6sp9q7L/ABfsycOjPnzgsAUg5S6SoFKj7Q5fiIxEyuZIL1bQksdhreCd4h/+Y2gdPxpFoY6U6VZZjpAY5k6WekUipJbdi+SzwfgyJwU5UkAirgDS7i9Sb2SfEaE3slLS/wDVC2SFug0GZAUAXAL81/8AKW6YqsXJ/ZMAN2KdqNprq8JGLkj3Ztv3J+NIVxldqQbQbCy1CWsKFBmVUF3TylKT/qST4CATCWLOWFbhhfT8pCnY/Ow5tdtRX1b4CLfC8kxYSoFV3BYAP1erVNdhFeXFWZR5SpFaVjcqcru9fp9Ivyu7WlIAIW4qH9Xe+r0tFjinZlgFSmBKQrLmcEKq6SfH0y9TGVImrkqqClQNQr7GK4s0ZoGXFLHph8Tw4S8xCxZiX30IZzX5PSKoKACFggmrU1rFpeLBBernrbbcDwgWByEkBgLkeTUo4Nb/AAh3HeiaKUuQQrpEloAq9zrF5clJUw13+dh8ojieGhQZALvr9oXixrM6chhQuIDFn/D1Oxv8PWHTg3PwMTpsIGQ2YPUbbx1GBxrqJUQlyEkoAH7S7AUYZiGoSkUpHPScNzgO3jHe4fhaZUxZStAXLICO69kEpskLfOXUbxzZ8yx6Z1fGwyyPRNPD5U2WAGa6GZ9qk10iM/ApQM+UF6LWTdQLsoLJLOAORqkPseZxnE1ylFIJC3c7B6v4u5hk8UXMSBNW6UOQkm5vQDezx3ZJRzxVaOTEp/Hm72EmTVpHMoC47tJoL1P7i7VL3uLQCZNJUVAs+1GaA/qcx9lq3AgkHHBI0pX4GciyjteEmkJIgGLJysKfbWHdRViLYQre3Mdgb+cXMHhx/wAxJc0bMw9Yz0JMuWFJYklqHXr6UfrDTyvMQUrUPA9CdLD6RxyySn1o6oxjDvbNKfJTUoIABZlHbUHb5QAy3AYgE/uLD5110iirEqFCjK+mVvPoeoiWC41OlFklw4JSQ4PiPrA5ZfYU8d7Rr/4JMYFGVVHUxonzPlDSuGfvP/b9SQB84pzO0ExuUKQdWc6NRTBQDCxeKq+MTTda/J3+kB5Mz0PxwHQiamSAUsk7+dXJv4ARncV4hLUVIlhSU+0Ao56lNSlxQX61vGPMxaiXYnqrmPxgaZ63fU9In9OXbC80ekW0onty5iND+GHgSeLqFGT8fvCjcX6QnOPtlfGhj/oT/tEWcQJaVKT3RISoh+8Oha2XpAOJLdRO6U/7RFvF4xYXNQlRyqWcyQaFlFnGtz6xdI53+gnDpEhawJiShJ94LJ+DB4r4sykqIEskDXvD/wDmDYKRJSUmctQBUQtKUmgykpL9VZaAWeoi3xHF4UZ0SUZwUgJXzApVQlQzMSHccw/mkYXdtIm5NPyVsdgUSSlK5dSlKqTSaKSFD3bsRSL6uE4bJKKQsrWpIUnPYEgOCAdxQsa9K42Gw0ycWAUspFBUslI+AAEaPAO6zDOpYVmTly+zcMFDYlom15A7rva7oxpIZY6GLQxRSvnBKXIFTQa5etX+cVUh1t1P1jQlpSkpUo0q1zU/ZviIVvR0QTvR0+EmKJ/qTJhKOSWEUQQFZgQxo76xUxM6XiMqFJKVlQAKas50LHlraMrinFld4pIVlCQlNB+2WEn4vGZLxOViFKcV0FfUxzrG+/J1yzr8fBuTuBy0LIMxQSCQCwL5SHINmfMAf8sQGCkpFZinI6AWF6VjLncTzM6QW3NN7Jb5wT/EQwZkl/dlpoPNyYsvqeWSbxeEX8shJYLU7VIo3oIKjBoIGSaWeygk/bf46RmJ4oxPNMbQggHxItAJ+OCmoXGtAfNqH084Nz9i3j8o1zg2U4WCWN2DUc2v4QWRwslKiSAE0c2Kmdn3qPWMJOLAsVD88RBUcYWlOVJLdTTpQfeDzyeDViNmZwWS6ecizkgJDsWDjNrR7E+sGVIZjLWsFNj8L5do52ZxeYoMSD5bhvkB6RD/ABOZqp/w/cxKUZS7ZSOWEfxRsrlIBJW535TWm+UdNdYGrFSUtlBU1goAC9XqaekZSuIKN4h+pfSC4yqgLJFO6OiTNlEErlhDO2RRzNoSDyv8+kD/AEgzZcwzNb8tGMleZJLsw84j+rLg62dvLeDFzXTBN432jZVw5YDpDuWpqdn3fQVOkAkYRSl/uJZgPofy0UZeMmge0sJfR98wo7O8Fl8amIBSmgUGsEkg6FtOjtDSlklpixeOO0bGNwiQBlClFBpsSEuSEge8UnyMYEqStYUcxoHvqzmL+F4+TlCtCKBI3Fy7i20BxGJAnTTYFZIAFL6CJrlG0VlwlTsoTJJCQrQjWFMU6QdX+hpBZSgost8tW89ohMku4FW16RVSfTOaUfKAPBJZd3D0+8Q7o7QaUnK73It6/wAQyEAlZMSlF1B9/CJIlkly/pCWOYUp0DQE90Nx1ZYWhDlyX/G+ENAMQk5j5fIQ0INdeB8bf/Qn/YI3e0CJCMsyQo53aY/7qk0a1xR9N4wscK/6Uj/4iNFaTLxBMxHKpRPNqkqNR0LGsUq2c8420768eytLQuetmBUsjLoxJ0ApV26PEZkpclakKcE0ItY6+caGPx6EYjvMOSEhinNd766vbyvGVicQuasrUSpRqTcwbakaLk61Sr+y3xHLLU0pbpWkEgKs7EpURQkEA+Q1DB+BJWuckJapDilQlQUQH1YPStDFngGFw3OrEElgAlKbuT7WgygAvXURHCYbLNQtKXQqYAnNU0WnbxEKpW2hVJW4+vPsyk+36/WN7D4UFClFLhCSqtHKQ5A86U3jDkEd4Mzs5drtV26tG8jvChapaSsDNZKmyBJFH93KHa4vcRLJ4O7DStnOTFlRJNSS586xGFCipzihQoUYwoUKFGMKFChRjChQoUYwodKmLw0KMYsqlMg+Nfp8xEc4BdIoNy/q0GWv+llH+UkNW2hilCxHno3F9r55ckoqX9galz5E1PWt4zcTj1TFAqAJG1NSo+pUT5+UVYlKPMPGDSXQq2WZMrmcC5sK66RDEn+oRmcAliNdzGjLkZpakpBKi2Xyel9RRtaRmmQSCpgQw1A0GkLF+SuSNaQLvS94LXKCHfpX182iCylgw8fh/MHlh0CrMR0/P4ihEHLdnfpeJIWd3YU+Jf4RBU3Z/HX+Imi9HsfkYVXZR1Wh8OpSn5i3UxArOZiXh8Nb8tEJiubygRb5BaXEuIlggUNv4h4rTJygSBZzpCjcWC/0R4iGUeiR/tEXJsiZPxCkJqc5SHr7xAFdHMA4xIyTlId8rCt7C/VoYcUObNlRmNSWVrf3odNPZOUWrXkLxPhS5Mwy1MfANoNDXaNLhXaCVLliVMkJLHmUPaICnrR30uA0Z0vj0wTBMATnSXCuZwf+6Aq4mT7kutDQ7g3zPcCGutok4clUghnKzLMp2KS9/Z1dtPGlo0+FccQlCJQljvDMTz0N1h7igZrbHcxk4biplqzJRLBYpdlGiklJurYkPEJeOyqCgiWCCCKKuC4uqEklLsaUFLshLA7ytnL/ABjreCSSiblCw6VtQpCmcpJSFAe6TrrHISDzeL/EGOywXEMstM7KVmVlC0OeZIolTB9gknok1eJZDrw1tnGTkZVKGxI9C0QjX4pgMxmLQKyzlmpuQRTvKe6rXYvoRGRFE7IyjxYoUKFBFFChQoxhQoUKMYUKFCjGFChQ6UklhUmgAjGNfAISMhUHSoB2oacpr5D1EUOJYQypq0H3VMOouD5gg+camCwijLaxSWY0IPV9DQdCBo8Sm8N74utbTEgJU42cX3AAHlEVKpHXLG5R/ZgRKXceMbf/AAu15iWZ9YGjgwBooFta/AQznEksMizwaeHBFgfDmennT4Rkd0qrUSKZlUFt9T4RflyGUEpNAoqbc2Hy/HjMxmHUhZSsEKSwIOlPysCHmh8r0rEuc1AonrYeUGUTkdJLlX0+8UwIPM9gXvvS1fjFtnP2LvVarPziWHW6rk0NT4E79IDKk5nYhxofpBJUkitix+UZPZmtBUTSR7RLa2HlFeZNLmpo9z0iylICfzSKoS6vGJxbuys40kiyMapNMoPinzhRd/Tjp6QolyXovwl7Cdoz/wCpX4J/2CMeUs1qbwoUVw/iiGf/AOj/AJJhURlLNawoUdBENKNYuN/Tmf8ASYUKEZjMkHmT4iOn4If6c7/21/In6D0hoURyeDow9MJ2WQAUkAOoMeoex3EVBg0P7Cb/ALRChQkfzf8AQ8/wj/ZpcF4fKK0vLQXCrpB18IFxbh8sTWEtAHRIH0hQoV/kVpfSKeLwiBZCR4JEB4nhkCQSEpBYVAD+1vChR0Q/E4p9mPh0AkUEbPD8MgpqlJvoIUKKIQedh005U66DpFZEhOf2RpoOsPChZDR7Op/RoEuiEimiRHP4eWP1MugudOhhQo89ds9WaVRNrtcGxuIAoAlIAFgO6TQRR4iap/6pn/0PzJPmYUKH8CFdVh5fSIyjQeP0hQowGVMIedPin6R2HGZKTgwSkEjKASA4GWwOghQobygR6ZwE4sHFC5r6R1GJw6Rg1EJSD3ZLsHcKoX3hQorPx/JDEtT/AIOOKzSpt9YcTS9z6woUVOZDGcrc+pguHmEzEuTfeFCgMK7N1FoaFCjkO4//2Q=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pic>
        <p:nvPicPr>
          <p:cNvPr id="31751" name="Picture 14" descr="https://encrypted-tbn2.gstatic.com/images?q=tbn:ANd9GcSFsA2aJF575oWpmuAyerJvGim0UOMe9DspRminTJhm0fdRm75c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860800"/>
            <a:ext cx="326866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AutoShape 16" descr="data:image/jpeg;base64,/9j/4AAQSkZJRgABAQAAAQABAAD/2wCEAAkGBxQTEhQUExQWFhUXGSEbGRgYGSAfIBshICEgIh8fHSQfICgiICAqIiAgITEhJyorLjEuIiEzODMsNygtLisBCgoKDQwMDgwMDi8ZExkrKysrKys3NysrKysrKysrKysrKyszKysrKysrKysrKysrKysrKysrKysrKysrKysrK//AABEIAKgBLAMBIgACEQEDEQH/xAAcAAACAgMBAQAAAAAAAAAAAAAABQQGAgMHAQj/xABSEAACAQIEBAMFAwULCQUJAAABAgMEEQAFEiEGEyIxFEFRByMyYXEVQoEzUmKRoRYkNDVUc3SxsrPTCDZDcoKSk8HUFyVTdaImVWODhJS00fH/xAAWAQEBAQAAAAAAAAAAAAAAAAAABAL/xAAdEQEAAAYDAAAAAAAAAAAAAAAAARNSVJHRAgMS/9oADAMBAAIRAxEAPwBtxhncwzSqgOYtRxRUglj3Sxk2AWzjqvf4QbnyxieK61qPIpXdkkqapUmsoXmJrsCRbbUtm2t3uNjjRxdHEmdVUlVRy1MLUYRAsBk95020m1lawI1XFr4hU+T1aUOQJNHLrSuVmUqSY05l11/mgC2x7Dba1sA4lqavMarNTFWzU6UJ0QpEQAzqG1GTa7DUvb5/LeFnHG9TJlWVztK8CTy8urqIlGpQrFCRt06rFthfbYeRyXMDldXnMc0Mx8WxlpikbMJC4clbjtuwH4H5X2UqVWW5VlkU1PzKZmcV0ZiMjKsjF1uvlYEg3Hew72wDAVVdTZdmbmqM8KIHoqrWjOwIOq5XvY23I9foIeZccFqXJRBWI1RLLTrUqjozkMo1h1FyvVsdhvhPkuXt4HPBSRTihdR4VJFa5ax16AeojsL9yNN9wcTM24ZRKTIXhpFWbnUxmZIbP8ILGQhb/FudXngGdRNV5hXZokdZNTR0QVYlhsAzlWJMnmwup29CO3mvm42q6nLsoVZTFPW1HJllQDUAr6GZfIE3DbW87WxuOZHK8wzfnxTFasLJTskZYOdL3W47G7W39PpdS/D1RS5bkk7wyE0tTzp0VSXRHk13K97hQAR5E4C21EWY0NNmoknklhjh10k8jKZAdJLBrb7HtceXzxC4K4hqsyqKRY52EFLTxvVuLXmmdQdBPoCDe3o48xjKtz6pzCmzgpG/gxBpprxFXkYp12B3YXv5eYwq4NyiTK6jLZo4peRW06x1S6WPLl2YOw+6LsBvYAa8B0/iCpdHpFRygkn0PYKbrypWt1A26lU3FjthJkWfzy0EZlbTVJLTxzFQvVrki6gCtrSRuDsBYlgLFdm3E/5ShO9hU3NgTYciYXNuwuQL+pHriv1eXyLHl08SMdYpYahQN9KyRukhHfobUpH5sjE/DgGeU1NRJAWLVLNqlAZBTfdd1WwYDyA7j64W03EdQk0DSPrp2nqopbhRoC1IigYaVGwNkNz2fUb22sfB/wDBV7j3kvcW7yvbv8t8IMioVmMkMqEpIa8MCCLq9Vcb/NTcH03GAnz1c7VZiE7opqGjAVYzZfCo4tqQ9nJcX89jcbY0VNVUCPNHFTJelZxH0xeVLHIL+73s7lvwANxcGDw8s61Ea1AbmJVupcjaQJSIqy9rDWACfRiR5Ym1iHkZ5s3Uz6QAer95wr0+vUCu3mCMA4pDMeWSam217+H0/O+nqt9N8OsLqXNIrRqHBY2AAuTe3nbt9ThjgObcd8VV8WaU1DQ8i88WoGZWsGBkvcqe1k9O+MMi4wzCLNY8uzFKdmmjLo9Pq6bBjvq7joYWsD2PbEH2h8LPWZ5Q6o5/DcnTJLEGAQgykAuBZT27+vzxB4Z4XlyrO2LU8tTTzLpiqQru0Oo2Gsi4HbQxI+GxBA1DAScy44zJsxrKWnkoY0gbY1B0XBt2Orc4u+QZ1MlBJU10lO5jDuzUx1JpUXsD5tsRbHJeIMjb7Wr5ajKKqtid/dlOagGwuQUHUPLDrPIZ5MmioqLLqil59RoaNhI/LQMGLuxF1UsR32sG8gcA99lfHtTWzSw1qIjmJZodKkaoybE7k37rb8cY5xxrX1NdNRZTFEfD7TTzfCG7WFjtY3XsSSDsAL4QVXC+ZZfW5dVkiqWHTTstPC10hAI6goOoAFtz5hflibNSV2TZlWVEFI9ZSVja2EVy6Ndm7AE7Fm8rEEbggjAWGvzfM6PKquoq/DmpiIMfLBKlboOrcb3Lenlgl45IybxYlg8VyBJouPiNrjTqv+GInEOa1GZZNXfvGogkuFSJ1YvILodQGkH1Fhfte/pXJfZdTfYvOFJL47w4bTeTVzNr9F+/6NsB1DgjNZKqgpqiW2uRNTaRYX37DDzFa9m9K8WWUkciMjrEAysCCDc7EHcYsuAofsizyeqhq2qJDIY6p41JAFlAWw2A9Tiue1vjmoosxpIoZWSIKskwABDKZLWNwSNlPp3ws4F4kny6DME8BUyyc9pk6GVWBeOOwOkm+5bYHYYr/HNPXV9RVVKUbhPCwAqytdNXKchNgXYPqU2Ha+wwH0LnUxSnndTZlicqfQhSQccA4Z9qdazwCSYuY0qHlUqtpAkTSR3sotYgjb0x0jKeK56pKimekkjCUQcStq62aJLpYoNwWItcnpxx/h3gyp51NaCVfEUtQCWRgFcpURgNcdN7Kd/zhgHmT8fZmtjNVGQVNFUTJ0IOW0Ym0kWXveG9u1m7bY2VfGOaOkBjrGQjLzUvdEOtlkkB+7sSAB6bYR5RlVTNy18LUJ4TL6mNy8bC7MKkqF23J5qi3e99tr4M34cqpIqfRFOpjy4XARhciZ7xnbvpN9PyGAteTcX11XmMUbZglNGYIJSrhArsyxao0uL3csxAuT3tjuuPnrLqONc3hkmy+oeA09MsQVH91IEgsWNxslmBuTve98fQuAMGDBgODcVcY1tNncxE8nhKeWIyx36QjhA234n8SMZ+2TjGsSsdKOd4oqZEEpQ2u8l2H16bfqbDfN+B6mor85ZoTyqimAhclbNIoiZB3uOpO5Hliv1HAGYPlMvMhZ62eqRnXUl+XGjKpJ1W7k+fmMAy4yz2YZzJTvmclDTiFGDDqGrSu1rjvcn8MS63MpIcnzCenzaSsdWiCyadJiPMUMBufiDb484oyCsXOJKtMtWuhMKoFkaMLfStz133FrdsSs1y+sqsrr6dMoSiduUY0ieP3p5ilidIUAqqjc4BTWRZtTZZFmkeaSS+7jleGRARZ9Nxck3tq9Btftix8bcaStlNG9MTHVV5jWPSd0LWL2+V+i/6Qwhq6LOqrLosrGXrAgSON53mU3VLb2BuLlRewba4tiTXcBVk1fSQo8lPS0FOqxVFkJaQAamVdVwSSO4t0bYB77LM+nlgrKaqkL1VHK6MxO5G+k/rDAfIDGXsPzeeqy9pKiV5X57Lqc3NgqWH7ThRk3CNdQ5w0oaSrgqYSs050rZrHTddW5BVd7dnPzwu9nxzjLKU04yky3kL6jOi9wotbf8AN9cB1niPNRS0s9QRq5UbPb1IGw/E7Y5TkWSZvmVJ9ofacsMsmpoYEusdgSAGAYCxtYXDWFidXbHU84y7xdHLBJ0c6Iq3noLL+2x/qxy7IarPMupfALl4nZNSwzrINIBJIJ9QCSRcptYEbYBRnPtFq5shhqFlaKpSrEEkidOsct2vYbC4K3GwuDYAWGLTwlHerhtxD4o3J8P0+8spJGzk7Dft5Yr2c+zOriyOGlij5tS1WJ5VVhZfdutgSQDbpB+ZNtsdZyzhOigdZYqSCORRs6RqGFxY2IF+xI/HAVL2453PS0tO8EzxFqgKzIbXXSxIPy2wg9q/tMhaljGW1p53OGrlhlOjS973UC19P7MWT208P1FZTU6U8RlZagOygqLLpYE9RA88Lva/wGJqSJcvoouaJgW5SRodOh73PTcXI2+mAx4lzStzDN2yukqWpIYI9c0qDra4U9JBB++qgAr94m9gMY5BmFblubxZdVVL1cFShaKSS+tT1dySSd10kXI3Ui24xu4myGuo81OaUMAqVmj0TQ6grbBRtfyOhTcXNwdrYwyDJa+vzaPMq6n8LFTppihLamJs3f8AFixYheyix3OAr/sr9oFT44wVsryQ1DtHC7n4ZEtZQfmGAt6lPnj3hf2gVUGR1VVLI01QKnkxGQ30koh/Z1Nb1xJyL2cVEmV1kM0ZhqRUmemOoX1BRbdTsDuvy2PkMecOezmqlyWqpKhOTUNU86LWQQSFQb6SbA9S/K97YDZmeQ5vTUX2l9qTPOiCWSA/k9JsWUC+i4H6IB3tbGnivjKap+x3jq2oo6tG5zqwCoQyqxOogWBva5xIr63Pami+zmy7RIyCKSpMi6SosCfzbkDchj3Nh2xIzj2dyCXJYFhE9PTArUMbaeplLEgm5BOo23wGnhnP6mHOYKNMxGZU8sZZ2AVuWQGPxKTYgqPO1mta9jjsmOZcJcMVGWZrOsMGugqRqEg03hbchTvq0g3WwB2KHyOOm4DmXGNfWPnMVFBXGkial5pOhHGoO4+9buAPPyxDyrjmpp4s2SaaOsahCmOdVChy9wFcKbbNsbG+zC/niZxRwktbnsRqKdpaUUdi3UEDh3IGpSN7Htfzw/z3gmH7MqaKjiSHmJ0gebCxGo7k7gC5vtgKbWZrmlBTUmYz1onjmaPnU5iVQqyC/Qw3uBt5b+o2M/ifMKuTOWo4sx8FEKYS3KIwLagLdVu979/LthVmEVfmNLSZY1BNAYmjFRPJbl6Yxa8ZHxE97C9u2/cOM44RWsz2U1NOz0xotIcg6Q+ofC3YOATbAHB2Z11dFX0njV5lNKqx10cSkOpJJGnZSQFtsfvDv3MLghczqauqR80fRR1IjZeQnvlDG42IKXC287Xw99kVJPSwTUNRCyeHlbly6NKzIxNmB7E7fWxUeRxq4IpZqafO5pIJbNUNJGNBvKBrPRt1X2At6jAK+IuPJ4s6SNGPgYXjgqbBbcyYPpJJ3AXbt+YR54f8bZzPDmWUQxSFY55JBKoA6woS17i47ntbvii0XAGZz5bU65IkardqiWB4TzC4bUo1XutyoNvLUfU4YZ5NWyDIqtqKpkkp+Zz41jOsMNC3IPbVpLD5YDsWDFc4X4lkqndZKGppQoBDTLYNv2HzxY8AYMGDAGDBgwBgwYMBxfPszr3rM5MNfJAlCiyIgVWVujUV37Xt8++I/HvHVb9n5W8EjRzzxvLKUsLiNRc29D1Nb5YQ8f5IJ6rPZQCXpzA62P3SAHuOx26vwwyzuR6+tVKCOIpHlNuWxIWJZU302v1hZFAB9MBbs/4nmOZZaIZWWCopJJSotZjypGU/hsfwxz/I/aNWyUqI9TJzvHQjWbXaKRXBXt2DJf8AHEnIK/nTZGx7rR1MZ/8AlpMo/YAcV58m00uR1ajZ5Gic+V1qHZb/ADIZh/s4C0ZxxTWr9qzLmbRPS1ZSGA8s615pWwDC50jfse2+Hcma5jmFZURR1bUQpqWKXQiA6pHjVyGvv3YjvsANu+KPnNRR3zuORdVa9a3hrIxb8qb6WAsPpff54sdDnX2ZW1T5kJEepoYdLFS3MkWGNXFx97XqBJ2uN7XGA35Dx/Vl6CeolJilpKjWoACl4Oa2sj1KqgsNr+W+InDfG9bPSUUZqH58uZLEz7ajFpUkHbtdr/hhDxRlM0OR5VIysjh50sRY6ZrkXHzVT+BxY8nyFouJ44B+ShUSgeX8HVdX++APwwFk9oWcVP2rT0QrTQQSQ6llCg65LsNJY2t2G1x3/SGNVZmWZ01RktPVTgySyyLMYjtKoMejV0jcBiNhiR7Us7pROKPMqcikkiLx1ShiyybiyWXZhbfv3FxY4o+QVdQ54eapLdNTMImfuYhyNJN/K+oD5AYB3Q5/mJzAZQ08pkSsLtPtc0wTUFJA2JXe9u5Aw/42qquTOqSip6ySmjlpy5KAHdeYb2PrpA74plHnUq5imes1qSeqal32tFpCo5v2XYsRt1IfXFk48ymOr4ioYJSwRqVr6GKttziLEb+X9eArOZce5gcsVFnY1S1ksfNQBWeOKMM1x22LA7eQHc7l5xzmtcKShr4K+SNarkRmFVFlLoSzXJ3Nx2sMR+IuHuVmlJQZbBERBTSylZXazGYNG5ZtyWsFt+A2Awlmr+bw9lqk3aHMBG3ytzWAP0VlwFqzaLMEzKiy0ZnMOZA7vMEW7ENKwutz2AC9/LCjJ+Nq6X7NV6gk/aL08rKAOaimEjVYW++Rt5fPfE72qZMKzOqanPxPRS6N7dYExTt5agNvMXxXsmqomp+HOWqqVrWWQDzcSR7n5lSp/EfLASxxNmctBUZwtcyCKoCLTaFKaSUFj/vgdidu9zs5z05j9oUUKZnKiV+uQARraEW1hBv1AX0327YpseYCDJ6vKJEk8c1UNMQjYlgGjNxYb/Abeu1u+Oi8QQlM4yFG+JY5FP1EdjgE9RW5jPmFTRLmRp5qdEFOjIAKkhRqYn1Ntdur4jYWU46/lIl5MXiNPO0DmFPhLW6itwNr44v7UM+p5ZKuCtganq6exoZo9RaXcleoKAFPTt5EtY3GOtcGzTPQ0rVIImaJTJqFje3dh5HzI9cBxPiHK6ap4hr4qyqNNEEDB+YqXbTEAt323BJt32w19vUrM1HRRMfdwyTv81RDYm36KSfrwRcO01dxPmEVVHzIxCHC6mXqAgAN0YHsTt23xFzuepqs8rzSUoq1igNKVLqgVWXSxux3OoyC2AdccZsanheKfVdmWEMR+crBX/8AUDifx0xHCykE38PS7/7UWOd0WYFuGaynf46epQafMK7A7/7QfFp4h4pparhuWGCQvJTwUyyjQw0nXEvdgAdwe18BZvt1qLhqKoT8otLGEPezPpUHf0LX/DHNqrg+WnymPOlqpxWXWVmLXurtpXcjUW3UkkkEXFvPFljzWDMuH2oKVy9VBSxu0YR/9EULAEizE2sACbk4Q5px3TzcOxUCljVERxGMKdhG4YNe1jcKosDe57bHAOs3zg1WZ8PznYyxqzAdtV+ofS98bjQip4mzKndmCS0hQkdwGhhBIvtffCriOn+zajh9qkFUhjAka19J1Av276dXl+GG3BWYx1fE9ZU07cyEwABwCBssKeYH3lNvW18Ah4P4FifOqqlM8+ikKyIdQuxVkNm2tbfytj6Fxybgb/OTNv8AU/5x46zgDBgwYAwYMGAMGDBgDBgwYDj3tG40rftWLLKGRYNRRWk0gks++9wbKAQbAXvffHvsq4+qpZqylrXWRqeN5BIFCn3baWBsACNwQbA9738q/wAUj/2th/nYP7CYn/uky4rmy0lG0FQlLOHmJ+K7Kht1HuzA/hgK1wx7UM0aqpRNUaoXnRHHKiAI1KHFwgI2Ydj54unEfGVbFxDFRJNamaSEGPQh2YLq3K6t7nzxxaSsjFHAisRPHPJIdtgrLCF38yDGT+OOicQ1Ak4opZB2d6Zh9CiHAWb2jcZVtNnNLTQTaIZBFqTQhvqkKtuylhcC2xx1XN6wQwSzMLiKNpCPXSpP/LHDPa7/AJw0P0g/vWx2XjUf93Vv9Gl/u2wHApPaRm7wvXCpRY1nSLkiNdN2V381J02S27X374sXtD9pVakGXT0sgg8RCXkUIjDUCAba1Y2ve2OcwfxLN/Tov7mfDLjwf935N/R5P7eA7/7P4MxED/ajpJKXuhUJbTYfmKove+ONfu/zmSetEVUumlEkhVoovgRwlh7u5PUO5GwO+O1cA5DPR0zR1FU9UzOXDvquoKqAvUzGwIJ7+ePn3Ify+ef0Wf8Av4sBbsy9p9a+SxVUbrFOKswOyopDgRl76XDAdxe3mPK9sY1PtBzAVeVRio6KiKnaUcuPqLuQ++i4uPS3yxSz/m6P/Mj/APjjEyt/h2R/zFJ/eHAO+LuLc+oqxaeSqUNLZowI4SNLOyrc8v1XDziriDOMtXLnqqgHXIy1AWOIqdLgjcRggmM22t8PrhV7c/47ov5qL++kx0D265as2UysfihdJF+t9B/9Ln9mAX8B8T1lbnFehlvR05dVQInfXpTq06twrN3w19qvH32VFEI41kmmLaA19KhbXZrbncgWuPPfbdV/k95aEy55u7zysSfOydIB9d9R/HFV/wApYe+ovTQ/9a4CRRcdcRTossVAjIwurCFrEeou97H1xGzP2pZ1RshrKOJFY7a4nXVbuFYPYH9f0x0mnqZpsmg+zZYlnMEIjZipVbaNYIIIuFDCxGxxy/jjPs8oVjNXU0r6yQqrHE7bDc2MY27C/wAxgOj8W8bPHk6ZjTImpxGyrICwGsgEGxG43F8SfZRxTNmNE084jDiVktGCBYBT5k77nFP42rXm4WilksXcRM1lCjd/IKAB+AxRvZ/wtm9TSmSgqzDDzCpQTyJ1ALc2UW7Eb/LAd24u5dHT1dfBBCKlYieYYxqa1tmYWYjYbX8h6YrHsU4hNatZM8FNC+tdTQRaC9wxJc3JY3JNz6n1xQuJuDM9ipZ5KmuLwqhMieJkbUvmLEWP0OH/APk6D9619vzl/stgK7mHtDaoqJoMuyukeOVrlTTcx5tJJDuBYHvq3B03O+NsdXnCI6LklMEe2tRQgB7G41AHqsdxfzxB/wAnysjjzN+Y6prp2VdRAu2uM2F/OwP6sfR5rI//ABE/3h/+8BxD2W8eqK8Us9BSU0khMeuCAROrDfRIO5BIAttY2/Bh7UOK4ctrkWkoKVqtlEhmeIEgsSAF02YubHqv5jvin1FQk3FKvCwZTVpZl3B06dRHqNjvize27IaaasSQV0FPUCNQ0c2sAi50sGVWse47eXlgPcwzHiKpTRPldNKh30yRKwv62aXY/txG4I9oE9JXpQVFBTU3MkWNxBFy2VnsEZrMQw6h+BuD5YmJwRxIBYZkn/HkP9ceK9LxXm+V5jFT1VVzupC63Dqyse1yoYG30Pby7hcOOs7zCizCQ5flkcgdFLTrSOzsT3DOltW4Gx+WKpN7Zc3SXktTQrNcLyzDIHu1tI0l73NxYW3uMfRGPm3jL/Otf6VTf1Q4C4cL8dZ5NVwRVFAY4XcCR/DTLpXzN2aw+pxt4/8AapU09eaChp0kkUqpLhmLM4BCoqsPUC5Pe+3njruOA+0rhmKbN2elzCCKqd0BikMiMkllCFGRDuek+Vie/oDr90XFH8gh/wB0f4uNns99qlVUZgKGtgjV2LqCgKlHQMWDgsb/AAkbWsf2RBwVxJ/7yT/jyf4eE/DHGeZ0mcR0NXUc9TMsMi3DDrsAytYHa4P6wRgPoPBgwYAwYMGA5Lx5wn9oTpUxw11NUoABIixt8JuptzlIYeTA+nphflvs9SKkqYDDXNLUhRJPoiBsrh7KvNNrkC9yb46jQ5jGslSskqgiawDOBYcuM7AnYXJP44KDMUvWSGQNHHJe4a4UCGNjb08zb64x55VqZ3VbwzHbl1R7O42oo6TkVo5crSc0Rw6m1C2k+97Y0Zv7NVndHZMwBSKOMWjh7RoqA/le5C3x1XhwyIXjmLF2AmGo308y+uNSe4Rht6BlGJuRuTAhJJO+538zh55Vk7qt4Zjtx/NvZss4g1JmAMMIiBEcO4Vma59736v2YuvC0Jo6JaPwdZKgDgl1iBYOzEg2l/SIxYmphNPKHZ9MYVVVXZBuNRY6SLk3A3uBba1zfZla8uaaEMzIqo662LFdesFbsSSt0uLk2uR2sA88qyd1W8Mx24tN7KLuVT7QWmLhzDy4ibi4HVz9NwCQGKEgE+uH/FvBMdalLGKauhSmj5aKqRNcbbkmXvtjqeZ1vKS4GpyQqJ5ux7D5epPkASdgcROHEdVlWSQyMJTdj6kKSFHkoJNl8hbv3w88qyd1W8Mx2jJn0gAHgarb5R/4mOT1PstV5JXtmK80ksFSGxBbVY+93F7Hf0GOzTOUqk3OmWNl3O2pCGWw7XKtISf0R6YgZLUsamYsxKTamiUnZeU3KfT+ifdv9WJ88PPKsndVvDMdqMvBVOMtOX+Drypk5vN91rElrah12tp6bW7fPfCnhn2dGnqYqioSuqeRblIY41C6d1BvOxIB3Ciwv8tsdPiq38HzFYmSckxE725z+629FVlJHopxrkkZKCqjLtrp45I9ZY6rKhMbFu5YoUYt+dfDzyrJ3VbwzHam8Z8LfaFZDVvBXRtEqqFVIiDpdnuby/pWxY+K5GraSWlakrEWUAFgsRIswbsZPliZmgpUhkZJyHCkoVqHLavu2XWdRJsAtjq7WN7YssZNhfvbf64eeVZO6reGY7UfgqJsupVpkpayRVZjqZYgeo38pcR+OcpjzOJUnoa1WQkpIgi1LfuN5CCDYXHyGLNl2XLNGJZGlLyXJtLIoW5NgoRgFAFhtvtckkk4k5hI8VMQHLSkCNHI3LMQqMwG2xILWsNidsPPKsndVvDMduGt7Hlvt44D+Zh/x8Zwex9Aw1ivZfMLFCp/AmZrfqOOuzSMmX1cety9PHImssdVghaNi3ctoKEt+dfEhc0eONoj1VKMI0B/0ha/Lc28ioLOQNtEtr6cPPKsndVvDMdqzxFlYqcvWgWjrIolCBSqxMQEtYby79u5xnwJRHLKY06UtZIDIX1MsQO4AttL8sTaDTeBKidyB4sFmlKaylQiqTZhc2vYdgCbWGGlUkawyNTuzHpDlZWkKoWGsjqazBNRBG+22HnlWTuq3hmOy/iOperpZqZqOrQSoVLBYiRf095hJ7Psm+yklSOmrZRKwY6kiFrAjyl+eLfRUlNJpaCdmKkHUlQz3sdwQWZSCNjcefkbEbM8zgwSUiaQRPNyiSbafdu9/n8Fvxw88qyd1W8Mx25Dn/sshnleSGCug1ksU0QuoJ76feqQPlc4V/8AY4fWt/8At4v+px2/PM95D0qqFfn1AhPV8IKO2r5/Da3zxE4v4pNGY1SJp3bVI6Kd0hjtzZPna4AX7xO3bDzyrJ3VbwzHai8EcDQ5fMKjwtdNKoOgssSqtxYkASd7EjcnviVx7wlFmciTPS10Uqro1IIiGW5IuDJ3FzuCO/nta959nwhpknjCyK8kSqb7FZXVQwI+TX+eGtVMERnPZVLG3oBfDzyrJ3VbwzHbgi+yhhsHzADyHKi/6jDHIPZjBTzxzSQZhMY2DhSsKqSDcarSEkX3tf67YvlDn+ZTU6VKUlJy5IxKqtUvr0kagD7jTqt87YseR5qtTBDMvTzolkCk7gMAd/pe18PPKsndVvDMdoX7oJP5DVfqj/xMc/zbg0T5mMxMNcriWOTlhIbXj02F+bffT+3HR88zcwSUiBQ3iJ+USTbT0O9x6/Ba3zwkpOOQKiojqIjFDHOYEqb3QuAp0yf+GTrFiek7i4Pd55Vk7qt4Zjs0/dBJ/Iar9Uf+JjnfG3AkWYVDVJpq+GVwA+lYWVtIsDYyXBsAO9tht3vcc14xeKCvlWJWalqEhUFyA+vk9RNjb8r6HtibQ12YGRRLFRCMnqKVDswH6IMIBP4jDzyrJ3VbwzHbkf8A2Uv+fmP/AAov+ow74Q9n0FDUJUeGr5pI90DCEKD62ElyR5b2xcazjOVaaSaOBXkWtNIkZfSGtLywdRHST37WGJM/GsfI5kanmrNFFLBJ0vEZHVOsb/nXBFw1tjh55Vk7qt4ZjtN/dBJ/Iar9Uf8AiYP3QSfyGq/VH/iY0yZ3UPPVwU8UTPT8qxkkZQwkUk30oxBFttjf5YgZLn2Yzyyp4ekUQTcqQ8+Qn4UYlByerpcdyN/Tvh55Vk7qt4Zjs1/dBJ/Iar9Uf+Jg/dBJ/Iar9Uf+JjTS8Vosc/iwIJab8ql9QKk2jeM2BdX2AAF9V1tcYa5NUyyRK80fKZrkR3uVX7oY9tVu4GwO1za+HnlWTuq3hmO2rLaf3lSWX4prgkdxy4xcfK4I/DC2qoXdp4lDostQhLqo2RYoyT1AqQzJy9wfiPphHNxyIKzM4Z5HtFy/DhYHfTeEMbmND9436z+zEHM+J65svy/w0g8XNTtUSMUU3WKLUw02sC7siiwHfbG0y5zUEkcsM3Olm0toZWWP4JLAkaI1OzBGJvbSrY15Xm6RxKjpUBluDamnI7nsRGQR8wbYg0/EbzVmXiNvcVNJJMVsNz7srva4sGItf6415pW1NRmLUdPOaaOGASvIqI7szkhVAcFQoAuTa5O2AbitEUryMkpjmCMrLFIxBAsVZVUupsAeoDvbuLY35WS8ss2llRlRF1qVY6NRLaT1KLvazAHpJtYglfwDnUtVTMZ9JmhmkgkZRYM0bW1AeVxY29b4oXCnGtXMaK1X4maacrPS8hQI4gzBpdaqLaQFO5NybYDqGYZWZJEkE0kZQEAIEI6rXNnRt9rX9CR5nGjIaKSNpy8sjgyGwdUAPSvUNKL9PTbFP4Pz6apqCslfJqFRKvhxTLoKRs1gZOXt0jvqv+ON+V8U1DZoQzfvKWWanhGkC0kCoS2ruQzCVQO3T9MBa+JlcQiWJDJLCwdEHc91YD5lGYYX55lskdNAkGosgEOpd20yLyy30VikpPohwly6szGsWaqpp0UJUNHFTMi8t0jfSxkfSZAzWJ6TYWG3fGms475MmaxSyuHiJFOFgZgvuQwuyRlfjN+s/swFtr6FpJYURnijhUvqQL8RBRFGtWUgKXuLXF0xAzXLpUWpAeWcT0zruq9LoDoAEaLuwdhc/mKPPGiXOphkXiw/748EJdelfjMQa9rae+9rWwkbi6pizGJZHBozFTrKNK9Ek4fRJcC9taBTvYasBeM5pLx640BkiIkQAC5IvdR6alLJf9LDBGuAd9/UW/Ye2Oa0nE1XOtDTrNolqpqrXPoQlI6d32VSNOojStyD5k3O+J6cTSxZfWy+Lp6xoiVp5YSpLF7CJZVTpD62A6diPIYB7T1iRxeHnilYi6kCCSRHW5sbqjJZh5E7XsbY0UuVyEU8Y1wLHrm6AnSzswSMXVkOlXcEDsQltiMVqfiKuXLKlTMBX09UtOZdCWIeVND6babGOQDt5eu+I9ZxtVPHlfJcI78s1nQp3MyQMliDpu/N7fmG2AtWc5bKi1Nnln59LIm6rcOqtoAEaL8QdgSfNUHnixvRoZFlKgyKCoa24Btcfs/r9TjnmT5/NPXVEL18kZjrGjjhWmVlZF0mzScs6b9S7sD29Ri4cW5w1NCpjMYlkkWKPmmyAsdy242VAzkA3Om3ngFtP7mSJ5Y5St6wdMLyW11CslwisQCoJBOxGHMGZowcxRSkqL6TC8Zb5KZFUE/K+K63FM0qUkkRWOOWFnd/DyVAWRSqmL3TC1jr3N76duxwVfE0obUJ4kpxBHIJ/CTSJJqDF21JIFjUAA6WJIBuTgGOZVMU+kRwymbUpR2p5U0EMLtrdFAAF7i+4uLG9jlxdw/4xqMMiSRRT65UfcFeXIvYix6mBtiJnXFvJrYoVaLlDlicsev35ZIuXvbZlBa4PSwO2PKLPpjUMs0iQrz3jWJqWUFgGKx2mLiO7gKw289Nr4DDMeBoFmo5aSmgiaKoDyMqBSU0OCBYb9RU2+WPIuD3mnmqqmeeOWRtKrTylQkK/AhIHUSdTnyu5HlfGrKOJahoi88kaymB38O1JNEVdV1FdbyWfTuDYb9xYY9h4wmErrKiCNoUMTgHaYxcwo+/ZhfSdvhIJuVuEaXhWpjopKOHTJHFPFJSmSQgmNZEkMbnSbaSGVTY9JX0w9imrptUU9LDDG6spkWpMhW6kCy8lb728xhfUZvWLFBJeMLOyHUsEkvKQwBjdEYNcyhgDcgAjzO06pz5ky2eqR45nhjla4jaNS0erpZGYspBFiCb3B7eQK8qizSCkipRSUrcuFYhJ4pgDpXSG08i/le18M+G8hamNMpjibk0awmoBOsspW6AW/Jm2q973tjXnlbWUtM0rzQOxkhRStM4C8yVEZivOYvs1wosbjucKDxbUctmSSKRDPHGlQtLLpYMG1hY+YWcqVAurW3sRscBZOI8reaSiZLWgqea9zbp5ci7epuwxqyDIinj1nVHSpqXkCnqBRkjWzAi2+k3GFVbn9Snhhzk99zSX8DPcBNAA5Qk5g3LHUdrW28zKhr6ySp5CTQKFpo5i7Uz3YyPKPhMylAAg2Nzcnt2wCebgR1oswpYVQJPUpJErOSBGphupJuRsjADfawxaaPhChidZIqOnR1N1ZY1BB+RA2xhl+YzTUCTBo45Supm5TSL0k6tKBwxuAbDUTv5+erhXOpZxVCQoxhk0KyxPFqBiR+qN2ZlILEXvuACMAq/ctPyDH0ajmfivi/0fP5np8Wny9cT+NeFVq+TKiL4iKWJg99J0LIrOpI+IWBIU7XsdsLsj41leWnEyRiKalp3LrcaJpw5VTckBGKFVPcNpG+oWwoOKamdUfmQwqKSmnc+GkmJecSE2CSgqo0fPvucBYMpyqSOurp206JxDosd+hWDXHludsZcOZW8Mlaz2tPUmVLG/Ty4139DdTthPn/GwhamMbwtE0azzOx0+6dkVWjBa9yGeTe/TGw7kY9m40MVVWwzINERVacrsZZDHExiNzbWTKujtcavzScAw4gyDn1lBPoQind2ct3sUOm229pNLfIgHuMWLHPqbiuqcQB3iiZ4OY+ilmnGvmMhAEb3VenzvfF+gDBV1EFrDUQLAnzIFzYX8rn6nAVaejhpKipeaoCnMpEijUqdnEegAEE3va9zpF7DuRhFU8J0NM1P49xU6KZKeGLkO592SXkCJrO+pbm3TsLm4xlxPSVFfU1Ip4Y5Egj8PG7zFOXMdErSIBG+oqREPu2KsPPbfUZzTzCjqJah6GcxOOdeMR6gyiancyAqSHQG1gem4PfAK6bKI6aCjnp8yAWHnQwnwzSswkfVy9AbWXTSVItcWNwLHDmhyx6l1rKSvAqVjME7NTEKwB1APCzK0brcEEnt8jiIM0ilhiepm5OipkEFfAqpExC/lG5mpAH1PH1alYqSCLrjXU59LLT1cEEkVRJNIlPBUxDliQyJd7supS0UYLGRduwsCLYCycBrSx0CtTz82LVI7zttrbUeY7XAtuD8rAdxua1wxQUpWggp6tufSvJJHI8Dpz43ZjKiB9IdSGHUpa1lbG3Lw1M1ZTVNKFgqKdpY6eCTmlhGixzIl1j6mTlkKB31G++27Kc6QT0kVNWpmEbkjQeW80KiNiH1ppsLgRnmLclwNV8BE4dm5U3Jp8zXlyTu6hqJtLlmZ2RJiwRz3A0k9jbtiPS8JZdHHRiOdUq0qwgqjG2qWaJmMiNcjZirLu1jsAW2vvyzOIYlpUo6oSq0saDL5wjTQgsAyjTaSMxC7HXrACHfscRTliVPIhe4V80rhdTYqQtUVZT5MrAMD5EDATMyyhYDVQJXSpTGaKWWCOI81TUSWVYpQwsruOwBIF/XE2tlpKd8yikqWvVG7lYXZafVEEHMZQVG1n6iuxHlvjPgapkkrq9ahbTRR00cm2zMpmIkX9FwVcel7eWNGc5hTwzVjJXCkmJvJT1IRo5iEUCRUNpGDKAl0YXK203BuD+XIF+yvBc4BRS8nnW2sE067arWtvbV+OK1SUtDVtUx+ILippI4lDQulxCG97EzgCWxYN0XtYG5Bw+z9ZajJ5PclZZKW7QDuCVBaMed+6YkU/E9FUARwTxyuY2YKnUUAG+u35PuBZrb7d8BSMgoKZ4aCOnrnFVA8kkFRLSyIsvOLM66ZNKvqU/de+1xjFMvpJ3aOWqlnEtWjzBaGYRyNEDFygyroWMOBckn4dydzibw0kwjyZamZTStDE0OiPTaVYgY45GLNcFdRBGm7JY9wDu4KzeNAI2zKCM+JnHhmMeveoksu7a7tcEbeYwC2bLMvWWpjppZIY3khV446Kd0WWmmuSHVdO9ihtsDvc9sZ1FBQRT1gNVIrNVxSuTTStHDy355jLgcsAs7MW1ADWNtsTeGs4ijeoV8yggtXVF4HMYYjnvt1MG6vp54l0fEVJTtmqTzxI5qXIjZxrYGCEdKfE1yCAADc7YCQuRzUfiqmOvSOmeV6uVTTa7CwLWYPcjSvkPwxOps2oqyohIZzJGrmOOWKSMNqADMolRdZA2uL2DH1xEq6d4+HnjkBEiZaVcHuGEBBB+YO2I9DFMKykWsmV1ERek0R8sGTQVkV7sxLCNiVAIBBc26MB7lWZ0cpC0lRWRrM7SLop5AhL2JIaSnKhSQW72ux9cSJaGkNBFpqZ1oniSBUX76yWjUEGMyamLBT2I+VjhX7Nc4j8NQxnMoGPJRfDe7130WCbNquD8r7YzoKZvtEUJU8mnmetB8isg92v4TSTEDy5S4CRJWZY3ioDz3M0jJK4p52s6gREK4iKjRoABBsLXv54dQ5dHUSMTUTyiCYXjbSFWRNLDsgY2up7kfXtiscMZxHG8yPmUEJFbUXp35YY/vh9uptXV9PPbDXh7P6WGeuilqYY5GrGsjyKrG6RgWBNzc7YCTW0dOKmGGoqpnmmSUQxuV7abSEaEAuFO2o+tr2OFeYV2WAT0kviSZVCsvhqgn3IVA0ZWL7pCnWLi9j5jCzN46uqkqaymgjlWORRTOZirDwrNrCryyG5j81CdQupA8rmzLXJPX5fNGbpJRzup9QzUpGAkVFbTrTsBUyQR0pWN2FgQdCFVOtDqJDpsouSQO+2INHU0DUVXEZJTEEkep5qyJLpk1M7lWRWseqxVbbWHa2FFawSeomf8AIw5qkkx8lXwkahm+SuyMT5Wv5Yx4xzCKq8XJSyJKkWWVSyyRsGS7hDGmobFuh2t5DvbULhY2p4HSASVc0yVEkbQElSGaM89SCkY2Ijvc+Qt3OF0k+XvM0SVEsZeoDgorCITi6nQ7RmLWxNmUMbtfbUWusSmelrcupgpNM87TQEdo/wB7zCSE+g1MHT5Mw7JjGPOIokUUlSGJmAOWVCo0iky9aIF94hUksCxdBYEdO+AtGa5bHHyZJquoDiTlxydBa8xRQm0VrFgu5G1zvbEUx0x8RVLWzhqZDDUSLpuBCXkIZTEbka2N1G4t3xJ49/JUv9Opf79MUfPaVoaXNKuFSwkargqUX7ykuI5P9aNmsT+YzfmjAX2rkpqSkgjM7wRsyRRODdmZz0jqVtzuSSLAXO1seSNT0AdpZZHeofckGSSRggWyJGlzZVHwrtuTitZ9TTV0ohigjmip6bQ+uYx6ZZ0G6kRvdki7drc3HtFntpKWerkSFxTzUryyfBHUo6aw1yANegutyLhbX3wDKgpst8OoWQtFOkVCNRYG8QcIhFg0cgu3exB09jbEh8kpoJKeBKiaGSSFYEVCCZEp1Yi+pGAKhz1bfEPlio11Y+YwCIzxuVzIRxTxRmMErTmRHALNezm97kMAD2OJeWV7VmY0VY6slmenSM+TLA7Tn/iHl3/+Fcd8AyyCoyuReVCs0iTxpEpemn08tE0Iod4gAlrm5PdmN98WbLeHYYr7GQlkfVLZiHSNYlcG2zaFG49T64p/s0ziPw1DGcygY8pF8N7vXfTYJs2q4Pyvtjo+AQR8LIhQxTTxFU5d0KbrqL76kPmx7Ww8hTSoBJawA1G1zbzNgBc/IYzwYCn1WZ10lfUU1KaVEhjjcmWJ2LGTXf4JFH3fTzxlluZ1S1ooq1aZxLE0qPCrKLoyhldXZvzgQwP4YXNlkk+cV3LqpqfTBT35Qj6r83vrRu1vK3c4KeHweaqZ53qOZSSNzJtOqFY2UtbQFXS19+m91G9tsBu4l4weCtSBI42pY+UKt27x89ikVtwABYM1wdiLYl8Vz19PHUTwNR8mCJpFR4ZC9kS5F1lVdyDaw7EYqmUmoqaGr15dUSfaJeXmCSAWVxaHSGkB6ECWuO4w8XNmqeH6l5LiZKSeKYHuJI0dHv8AUi/44CXlr5tNDFNzcvHMRXAMEtxqUG35b52xAXMs0GYeDDZeHanNQXEEu9nCWI51yd73xbOFP4FSfzEf9hcIW/zhX/y1v79cBKp8xqI62lp5hAzywzPI8aMu6MgQLqYkCzb3vuNrYeZtLyoJZFA1IjuLja4Unf8A54QZp/HND/Rqj+1Fh3xH/BKn+Zk/snAVrI6jNqinhqBJl686JJLGCW4DKGAJ529r4zzXMK01lPSRGk5nhjM8kkTsNSsqHQBICoJa4uSfniHwbw5O9BRsMxq0DU8RCKIbKCinSLwk2HYXJOM8/pJZM6hWGc07eBkJcIr3HNj6bOCPQ377YDdxHm2Y0NFU1MrUchjVTGEikUXLqDqvKbixPa2+NuZ5lWHMWpKTwqKKZZ2aWJ2LFnZLdEi+g7/PC32i0U8WTVwnqTUEhLExomka026AL/jjPMsuebPHCVEtORQIS0QS599JsdaMLfS2Aa1lTXU1LVzTtSPyYHkjWOKRRqRSw1apGuu3YWPzw6ySQS08ErIgaSNHNhtdlBNu57n1wi4jy14crzEPUy1BNNKQZQl1922w0Iot9cOuFf4FSfzEf9hcAgzGurJMwlpabwirHCkpaaJ3JLs4+7Iv5vpj2mzWrgrqenrBTOKpZOXJAjoVaIBmDh2a4KnYg9xjbl/8d1f9Eh/ty408Ufxxk3/1X90uAtGbTmOCZwASkbMAexspO/yxQ844/lp4spmeJHSqiMtQFViUAjRmaPq2C6mYg6jpHcd8XfiH+C1H8y/9k457lyBn4YBAINLKCDuCPCpscBbuKM2FPTxTwLE2uaFASLgrI6rqXSR5G4N7fXEauzaslrpqajFMggjRpJJ1dyxk1aVUIy7AKSST3PbFM4kLUITLXuYWqoJKJzc9AmQvCT6xk3F/ukelsWvLUc5rmyxuEdoKfQxXVpOmUBtNxqAPlcX7YCRltZVpWJT1kdNIssbOksCOulkK3Vw7N3DXBB8jtiFx5xVJSTRrBDHIETn1ZZSWSEOiXSxHUbsd77IdjjbR1VbBmNPTVFVHUJNFK50wCIqU0W++176j6dsJMjzCWoavqfs+aphrGMSOskIVoIwY1AEkinqOtjtvq88BbOO89ko8vkqKZEd1MYRSCVbXIq/dIO4bax72xLoM/p3olrbhYeWXJPdAPjU2+8CCpHqLY549a7ZC0EwKzUlRDTyK1rjRPFovYkH3ZXcEgm9sOa/hWdq00w/i2eQVco/TUjVD6aJH0S227P8APAaKLjuplyuesEUUcwqhCqOjWAMkaDmDUCWAbexG47YsVPSZoCAZMv0X6lWnlFx5298Re3yxRq1ScrzIAlSc3YXHcfvmPcX2vjoVBw/NHIrtmFVKoNyjiHS3yOmIH9RGAfFRt8u2MeUL6rDV2vbf9eM8GA8Kg98eaBuLDfvjLBgPFUDsLYxaJSCCAQe4t3+uM8GAxEY9B+r8MGgeg/8A7jLBgNawKOyr+oY2YMGAMGDBgOe8T5ZDVV0iQUvOqVjTnytVTQRxg3MaNyiSzkXNguwIJO+MMsyemjir0moTHMsBEt55ZBLEQTaOZjrCEqQyixB7g7HE1q6OhrK7xTmGKrKSRT7hbiMRsha1lcaQwv3B27YVUFYzyVyxzVU9KaFjG8+4d7sGMfSt1tpF7WO9rjANKbiisSiSr8BCKYQLNZKol1j0BtlMIBIX7uodrXxIz5qaChnkipzN49h7gOy895wE736CU3JFtgT88Vx+FSciWQVFZrWiWTk80lCViDcsoRuhtpKem2GtW1RW1dL4Zoo1pYFmYyRs6GSZSqKFV03WPWe9hrGx2sDKXidIcnjraeLWgii5cJe3xFUCFrNut7X33GNNZnVOKdc3SEtNoSnKs5UoHmRXjYbgMjk36b3W17HFWzCGaChzKhlszJNFPGUQqpSaZGIRbsQFkDi1zsRiZ7SqCSmWUwoWgrJYTIqj8nMksbcz5K6Jpb9JV/OOAncSU5ra2WJaJJmpFUCRqyWA2mGogCJDf4fM+mJPBuVUjmdeRLDURgwzwvUyygB1BupZyCrLuHsD37YxgzyClzTMee/L1rT6bqx1WRr2sD2uMT+EA01VW1uh0im5UcIdSjOsQa8hVrEBmcgXANlv54Co5vw6tK8Ma5eCks3IhIzSqX7rMpZQtlGlOwJt2xZ6JuTV0CS0qJM8MsKstQ8miOIRsBdlGssbXYi4t3NziVxspMuWWBNq5Sfl7qbEXjHLVnzDLUfmBdNQSY3dCOlLdSEEfS++AY8SvFNLFl88XMiqo5GY6ytuUYyB02O5Yb3HbzvipCkkzTRW/Z0RLKY1b7QnibSjsLERxgfFc+ffDX7CSmzahMZmYNDUajJNJLa3JtbmM2nz7Wv+GKxwgcvFJGKirqopdUmpFqKhAvvHtZUIUbWO3rfAOny4QzGigolkepoy04lrp9IW4R0Usrk7t8QCm3pjFOCCIxagUMDYIM0qtIW3e+nvfbTbt5+WJddl0dXmtOdcwiOXlleKSSMm8qWuyEE3BvY/XyxccpyxadNCNKwve8sjyNvb7zkm23bAUDJ8pGYuk81CkaDVA0iV8+sCFnQDSqoG6gdy17G/yw9q8ppMrjkqoYC89hGgaV3Z2dgqRq0jNpDORe31PbEj2dKRRm4t++Kjv/PyYh8VRz1NdTU9OyL4cGqdpELpq3SJSFZSTu799tKn0uG+p4oWTLEqjDcSlIpIi5GkySCGRSwF+liw7C9vLGefUtPRpRSLBqNNJHTwDmMOWsxWEnudVlI+K/buDvin19HUwx5hSOomcyRV8YhRlDDnK06IrM24KatOo3L/ADw6z/iOnrxTU9G/PkNTDIwRW90kbh3aW4HLsFtpaxJNgO+A94vqZ3kpop8vp5VapHh2NW6kOgZ1c2huvSpuAT3tuMaeI6dameGOShR8waMk8uqkjWKENYGSVFRyC3ZNB3DdrXw94vUmoyuw7VZv/wAGbETNasUWZNVTgimnp0jMoBIieNnID2HSjB/iO1xvbALcgyinhqxBU0YhqJIpBFMlTLKsqWHMQO5DqwFiFI2FypG+LLmNWtBDTQ08Bk1MsEMSuB2Rm3ZvRUJuTc4UHMkzCvo2pTzIKUySSTgHQWZDGsaMRZz1Fm03AAt3O0zjjwt6U1qyCESMeaGKxxtoIHNKkEKwZlH3fJtjYhlR5HHU+IeqojC0zRmQc7VzOVYxt0NYEEAeRNt7jG7NM8n8UaWkhjkdI1kkeaQoihywVRpR2ZjpY9gALb74X8Akc2s8OztQ6k5BZmZdWk80RFtzFfTa3Tq12xE4rlovGHxwalZY1EFYkskfMBuXQulgCrC4Ribg3HngI9WYPAVKT0LIWrUE8POfS8kssfvY5BYlbsrgDTuCthiVnnDVFRiGVYZnLVEUYBq6jbmSKureQg2vfSRv2wnd55qCs5bT1cENRC9O7r7yWONopJAvSvMAIYK1urexO2GufcRU9f4WCjfnyGphkcKre6SNw7NLcDRsukK1iWIFu+AZjiGskmqY6ekhdaeTllnqShY6FfYCFgNmA74ypOI6mop456alQ31rKk0+gxtGxRlBWNw4up322t67VcGiWszLxc88TGoGkRzTxgryYhe0RCk3uL99rYsnAMbrQMpVliV5BT600uYQTyy4sDqI8yASLE7nAa8r4qqpKM1r0kSQ+HadbVBZjZdQUjkgC/mbm3ocY5zxZVw03i1pIXgKRvc1JVveBNtPJI2ZrXvuBfbtjRlCH9ziixv4Bha2/wCSOPOKEJyBQAb8mn2tv8UWAZ1fENVAsRqaaJebUQwLy5y/5VtJY3iX4djbz9RhvxFmfhaWeo06+TG0mm9tWkE2vY2+tsIfaXIFhpHb4Urqd2NibKr3J28gBfGjiviKmqsvr46eTmP4WQ6QrXtpt5geZGAZUmZZi2gmjpgjWJIq2JAPnbw4ubeVxjCbPqqWeeKjp4XWnYJI80xTU5UOVQLG52DL1Nbcn0vhBlFRlimEitqi4K2VqmpKlhbYqTpIvtY7Y8ziag8VUGsaTL6kNZZY5pIufGANEgIsjnfSVIYrax2tgLtkGZmogWVonhckh437oykqwuNiLi4YdxY4Y4rnANTPJSap2d/eSCKSRdDyRByI3ddK2JW3kLix88WPAGDBgwCbPs4aJo4IEEtTNcorGyqq21SSEAkItwLAXJIA7kiNlmflWkirGjR1kZEcKY1lCxo7uFZm0qpYrqLWNhvcgY0Z/kszTTSxAs0kMcS2lMRQo0jEll6tDaxfSCen6EKZODZmWJJz4lISiHmuS0i6Ncj3csV5k+hWQkgRRkD4iCFymzeBJBE00aym1kLAN1Gy7Xvudh67+mMoczhZiiyxsyjUVDAkAGxJF9hcWviiLwpW6YyeWJuuRpQ1/wB8ydBnNxuscbOsSf6oOmwtsPBToXijjTw5eNNOu16aNQeUNr3eYu8pPxKbdV7ALNS8RJPUJFTMkqBDJLIragqm4jAINtTMCR+ijeoOIVTmda9a1NAaYIiCR3ZHcqGNkRgHQa2s52JsFuR1DEjhLKpoec0wTXLIzuym+pr2UL+bGkaoijubEkDz1LkEvhZY9YE1TJqnkBNwrMAyoe91iHLU+VgcB5kPFcU/ipjNCtPEQFOsX0jUDK+/SjsCEv3CX+9iTnHEITkCHTI0ratrsFhSxmk6dzZekAffZBbvitvwhNqWyhEWoLnlFL6EV0pVjV1KaYxocq4trLsNwNSbI8unnapiVEEbqiEGQlvDCZ1YBioJkn0zuWJF9SG48g6Rw7nAqoBOqMiMTo1AjUl+hxcDZlsw+tu4OFGUcWc+qlUBFpEiRklY2Ll5GRWF9tDFGC+ZsD2ZcTc4yuaopuQX5QkbTIYrArEb3RLg7kWS9h3JHYDCJ+EJxPqEnNjEiuqyFQPdRAQ6wiLdVkaR9I81jtbcgLBnnEkdOFADSyNKIljjUsdZAYg6QdNkJkIO+kG1+2GFDmMU2vlSpJoYo+hg2lh3Vrdj8jik0vC1WIiOkSmndFlL7iaYk1EzWBszGwTTfSARsDYP+F8h5DzS6Fi5gSNIkOyRxAhL+RclmJtsLgXNiSGjM8+lasNHSvTLIiBpGmu27XKoiK6lm0KzHcWGnvc2mZ3nLU0cCsUeeRgt/gQADVNKQWJVEQM27H7ovvfEKjyipeSn5+gLCebJIp6qibSUBsAAqAG+5J2VbALvqz7hiSqqC0hXksyRlQTfkKOZIo22MswRHF94073NsBYfteDRI/Oi0RG0ja1shsDZjeymxB39cYSZ3TCNZDPEI2bSr6xYt6A33Py+RxznOaWekWIskTy3eRIdV+bVOyJA5UC3JjBCJcrYiO9iAROHBtSEK6VPuliU6+tUdyathtbxEoN9V7DYatrkLz9t03R7+LrCFOteoSEiMrvvqIIW3ext2x42d0wVG58Wl2Ko2tbMy3DBTfcixv6WOKXNwRM2qS0IezuqXugeMaKOI9O8Ma9ZFrGTe21sexcFSarMG5QhSNFMg363ebxBsWPNcq7cs9dtLG3cLln+aimgeUgsRZUQd3diFRB82YgfK9/LGceYorRQyyRCodb8sMAWsOoopOoqDfCbiKgqnqKSSKOKZIQ7aZJTGOaQFVzaNybKZABbu1/IYWZ3wlPO8zIUjkdmlE+olgyx6II1sLhFf3hPquwJc6Qti5xTlZHE8WmK/MbWtktcHUb2FiCN/MEeWF2ZcVwoIuXedppBGixAtc7M9yoIGlLuQdyAbYSS8KOHgMMESRxoo5buTqeJbQF7AgxoWd9I3LkNsdxFh4VqljcAAO0HLWTmAOrSuWrJdhYSydOixIGkbr2wFxps+gcxrzFRpSwiV2AaUKSNUYv1IQNQYdwQcSIMzhd+WksbPZjoDAmyNobYG/S3SfQ7YpNbwhUNq5aQxsHR4nuTylhQCnhUAA2WQF2PbcgX1dOyn4SmgdhCBoAjjVtQDNDs04uQbTSyFiz7XCx2YEXULtR1aSoJIzqRuzeu9ri/ceh7EbjbG/CPgzL5oKSKKYIrIoUKhuAB87C++2w7AYeYAwYMGAMGDBgDBgwYAwYMGAMGDBgDBgwYAwYMGAMGDBgDBgwYAxCyzKoqcOIlI1tqNyT5AAC/ZQAAFGw/XgwYCbgwYMAYMGDAGDBgwCifh+N6tapixZVAVNtOoawr9tRIWRwBew1sbXN8N8GDAGDBgwBgwYMAYMGDAGDBgwBgwYMAYMGDAGDBgwBgwYMAYMGDAGDBgwBgwYMB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sp>
        <p:nvSpPr>
          <p:cNvPr id="31753" name="AutoShape 18" descr="data:image/jpeg;base64,/9j/4AAQSkZJRgABAQAAAQABAAD/2wCEAAkGBxQTEhQUExQWFhUXGSEbGRgYGSAfIBshICEgIh8fHSQfICgiICAqIiAgITEhJyorLjEuIiEzODMsNygtLisBCgoKDQwMDgwMDi8ZExkrKysrKys3NysrKysrKysrKysrKyszKysrKysrKysrKysrKysrKysrKysrKysrKysrK//AABEIAKgBLAMBIgACEQEDEQH/xAAcAAACAgMBAQAAAAAAAAAAAAAABQQGAgMHAQj/xABSEAACAQIEBAMFAwULCQUJAAABAgMEEQAFEiEGEyIxFEFRByMyYXEVQoEzUmKRoRYkNDVUc3SxsrPTCDZDcoKSk8HUFyVTdaImVWODhJS00fH/xAAWAQEBAQAAAAAAAAAAAAAAAAAABAL/xAAdEQEAAAYDAAAAAAAAAAAAAAAAARNSVJHRAgMS/9oADAMBAAIRAxEAPwBtxhncwzSqgOYtRxRUglj3Sxk2AWzjqvf4QbnyxieK61qPIpXdkkqapUmsoXmJrsCRbbUtm2t3uNjjRxdHEmdVUlVRy1MLUYRAsBk95020m1lawI1XFr4hU+T1aUOQJNHLrSuVmUqSY05l11/mgC2x7Dba1sA4lqavMarNTFWzU6UJ0QpEQAzqG1GTa7DUvb5/LeFnHG9TJlWVztK8CTy8urqIlGpQrFCRt06rFthfbYeRyXMDldXnMc0Mx8WxlpikbMJC4clbjtuwH4H5X2UqVWW5VlkU1PzKZmcV0ZiMjKsjF1uvlYEg3Hew72wDAVVdTZdmbmqM8KIHoqrWjOwIOq5XvY23I9foIeZccFqXJRBWI1RLLTrUqjozkMo1h1FyvVsdhvhPkuXt4HPBSRTihdR4VJFa5ax16AeojsL9yNN9wcTM24ZRKTIXhpFWbnUxmZIbP8ILGQhb/FudXngGdRNV5hXZokdZNTR0QVYlhsAzlWJMnmwup29CO3mvm42q6nLsoVZTFPW1HJllQDUAr6GZfIE3DbW87WxuOZHK8wzfnxTFasLJTskZYOdL3W47G7W39PpdS/D1RS5bkk7wyE0tTzp0VSXRHk13K97hQAR5E4C21EWY0NNmoknklhjh10k8jKZAdJLBrb7HtceXzxC4K4hqsyqKRY52EFLTxvVuLXmmdQdBPoCDe3o48xjKtz6pzCmzgpG/gxBpprxFXkYp12B3YXv5eYwq4NyiTK6jLZo4peRW06x1S6WPLl2YOw+6LsBvYAa8B0/iCpdHpFRygkn0PYKbrypWt1A26lU3FjthJkWfzy0EZlbTVJLTxzFQvVrki6gCtrSRuDsBYlgLFdm3E/5ShO9hU3NgTYciYXNuwuQL+pHriv1eXyLHl08SMdYpYahQN9KyRukhHfobUpH5sjE/DgGeU1NRJAWLVLNqlAZBTfdd1WwYDyA7j64W03EdQk0DSPrp2nqopbhRoC1IigYaVGwNkNz2fUb22sfB/wDBV7j3kvcW7yvbv8t8IMioVmMkMqEpIa8MCCLq9Vcb/NTcH03GAnz1c7VZiE7opqGjAVYzZfCo4tqQ9nJcX89jcbY0VNVUCPNHFTJelZxH0xeVLHIL+73s7lvwANxcGDw8s61Ea1AbmJVupcjaQJSIqy9rDWACfRiR5Ym1iHkZ5s3Uz6QAer95wr0+vUCu3mCMA4pDMeWSam217+H0/O+nqt9N8OsLqXNIrRqHBY2AAuTe3nbt9ThjgObcd8VV8WaU1DQ8i88WoGZWsGBkvcqe1k9O+MMi4wzCLNY8uzFKdmmjLo9Pq6bBjvq7joYWsD2PbEH2h8LPWZ5Q6o5/DcnTJLEGAQgykAuBZT27+vzxB4Z4XlyrO2LU8tTTzLpiqQru0Oo2Gsi4HbQxI+GxBA1DAScy44zJsxrKWnkoY0gbY1B0XBt2Orc4u+QZ1MlBJU10lO5jDuzUx1JpUXsD5tsRbHJeIMjb7Wr5ajKKqtid/dlOagGwuQUHUPLDrPIZ5MmioqLLqil59RoaNhI/LQMGLuxF1UsR32sG8gcA99lfHtTWzSw1qIjmJZodKkaoybE7k37rb8cY5xxrX1NdNRZTFEfD7TTzfCG7WFjtY3XsSSDsAL4QVXC+ZZfW5dVkiqWHTTstPC10hAI6goOoAFtz5hflibNSV2TZlWVEFI9ZSVja2EVy6Ndm7AE7Fm8rEEbggjAWGvzfM6PKquoq/DmpiIMfLBKlboOrcb3Lenlgl45IybxYlg8VyBJouPiNrjTqv+GInEOa1GZZNXfvGogkuFSJ1YvILodQGkH1Fhfte/pXJfZdTfYvOFJL47w4bTeTVzNr9F+/6NsB1DgjNZKqgpqiW2uRNTaRYX37DDzFa9m9K8WWUkciMjrEAysCCDc7EHcYsuAofsizyeqhq2qJDIY6p41JAFlAWw2A9Tiue1vjmoosxpIoZWSIKskwABDKZLWNwSNlPp3ws4F4kny6DME8BUyyc9pk6GVWBeOOwOkm+5bYHYYr/HNPXV9RVVKUbhPCwAqytdNXKchNgXYPqU2Ha+wwH0LnUxSnndTZlicqfQhSQccA4Z9qdazwCSYuY0qHlUqtpAkTSR3sotYgjb0x0jKeK56pKimekkjCUQcStq62aJLpYoNwWItcnpxx/h3gyp51NaCVfEUtQCWRgFcpURgNcdN7Kd/zhgHmT8fZmtjNVGQVNFUTJ0IOW0Ym0kWXveG9u1m7bY2VfGOaOkBjrGQjLzUvdEOtlkkB+7sSAB6bYR5RlVTNy18LUJ4TL6mNy8bC7MKkqF23J5qi3e99tr4M34cqpIqfRFOpjy4XARhciZ7xnbvpN9PyGAteTcX11XmMUbZglNGYIJSrhArsyxao0uL3csxAuT3tjuuPnrLqONc3hkmy+oeA09MsQVH91IEgsWNxslmBuTve98fQuAMGDBgODcVcY1tNncxE8nhKeWIyx36QjhA234n8SMZ+2TjGsSsdKOd4oqZEEpQ2u8l2H16bfqbDfN+B6mor85ZoTyqimAhclbNIoiZB3uOpO5Hliv1HAGYPlMvMhZ62eqRnXUl+XGjKpJ1W7k+fmMAy4yz2YZzJTvmclDTiFGDDqGrSu1rjvcn8MS63MpIcnzCenzaSsdWiCyadJiPMUMBufiDb484oyCsXOJKtMtWuhMKoFkaMLfStz133FrdsSs1y+sqsrr6dMoSiduUY0ieP3p5ilidIUAqqjc4BTWRZtTZZFmkeaSS+7jleGRARZ9Nxck3tq9Btftix8bcaStlNG9MTHVV5jWPSd0LWL2+V+i/6Qwhq6LOqrLosrGXrAgSON53mU3VLb2BuLlRewba4tiTXcBVk1fSQo8lPS0FOqxVFkJaQAamVdVwSSO4t0bYB77LM+nlgrKaqkL1VHK6MxO5G+k/rDAfIDGXsPzeeqy9pKiV5X57Lqc3NgqWH7ThRk3CNdQ5w0oaSrgqYSs050rZrHTddW5BVd7dnPzwu9nxzjLKU04yky3kL6jOi9wotbf8AN9cB1niPNRS0s9QRq5UbPb1IGw/E7Y5TkWSZvmVJ9ofacsMsmpoYEusdgSAGAYCxtYXDWFidXbHU84y7xdHLBJ0c6Iq3noLL+2x/qxy7IarPMupfALl4nZNSwzrINIBJIJ9QCSRcptYEbYBRnPtFq5shhqFlaKpSrEEkidOsct2vYbC4K3GwuDYAWGLTwlHerhtxD4o3J8P0+8spJGzk7Dft5Yr2c+zOriyOGlij5tS1WJ5VVhZfdutgSQDbpB+ZNtsdZyzhOigdZYqSCORRs6RqGFxY2IF+xI/HAVL2453PS0tO8EzxFqgKzIbXXSxIPy2wg9q/tMhaljGW1p53OGrlhlOjS973UC19P7MWT208P1FZTU6U8RlZagOygqLLpYE9RA88Lva/wGJqSJcvoouaJgW5SRodOh73PTcXI2+mAx4lzStzDN2yukqWpIYI9c0qDra4U9JBB++qgAr94m9gMY5BmFblubxZdVVL1cFShaKSS+tT1dySSd10kXI3Ui24xu4myGuo81OaUMAqVmj0TQ6grbBRtfyOhTcXNwdrYwyDJa+vzaPMq6n8LFTppihLamJs3f8AFixYheyix3OAr/sr9oFT44wVsryQ1DtHC7n4ZEtZQfmGAt6lPnj3hf2gVUGR1VVLI01QKnkxGQ30koh/Z1Nb1xJyL2cVEmV1kM0ZhqRUmemOoX1BRbdTsDuvy2PkMecOezmqlyWqpKhOTUNU86LWQQSFQb6SbA9S/K97YDZmeQ5vTUX2l9qTPOiCWSA/k9JsWUC+i4H6IB3tbGnivjKap+x3jq2oo6tG5zqwCoQyqxOogWBva5xIr63Pami+zmy7RIyCKSpMi6SosCfzbkDchj3Nh2xIzj2dyCXJYFhE9PTArUMbaeplLEgm5BOo23wGnhnP6mHOYKNMxGZU8sZZ2AVuWQGPxKTYgqPO1mta9jjsmOZcJcMVGWZrOsMGugqRqEg03hbchTvq0g3WwB2KHyOOm4DmXGNfWPnMVFBXGkial5pOhHGoO4+9buAPPyxDyrjmpp4s2SaaOsahCmOdVChy9wFcKbbNsbG+zC/niZxRwktbnsRqKdpaUUdi3UEDh3IGpSN7Htfzw/z3gmH7MqaKjiSHmJ0gebCxGo7k7gC5vtgKbWZrmlBTUmYz1onjmaPnU5iVQqyC/Qw3uBt5b+o2M/ifMKuTOWo4sx8FEKYS3KIwLagLdVu979/LthVmEVfmNLSZY1BNAYmjFRPJbl6Yxa8ZHxE97C9u2/cOM44RWsz2U1NOz0xotIcg6Q+ofC3YOATbAHB2Z11dFX0njV5lNKqx10cSkOpJJGnZSQFtsfvDv3MLghczqauqR80fRR1IjZeQnvlDG42IKXC287Xw99kVJPSwTUNRCyeHlbly6NKzIxNmB7E7fWxUeRxq4IpZqafO5pIJbNUNJGNBvKBrPRt1X2At6jAK+IuPJ4s6SNGPgYXjgqbBbcyYPpJJ3AXbt+YR54f8bZzPDmWUQxSFY55JBKoA6woS17i47ntbvii0XAGZz5bU65IkardqiWB4TzC4bUo1XutyoNvLUfU4YZ5NWyDIqtqKpkkp+Zz41jOsMNC3IPbVpLD5YDsWDFc4X4lkqndZKGppQoBDTLYNv2HzxY8AYMGDAGDBgwBgwYMBxfPszr3rM5MNfJAlCiyIgVWVujUV37Xt8++I/HvHVb9n5W8EjRzzxvLKUsLiNRc29D1Nb5YQ8f5IJ6rPZQCXpzA62P3SAHuOx26vwwyzuR6+tVKCOIpHlNuWxIWJZU302v1hZFAB9MBbs/4nmOZZaIZWWCopJJSotZjypGU/hsfwxz/I/aNWyUqI9TJzvHQjWbXaKRXBXt2DJf8AHEnIK/nTZGx7rR1MZ/8AlpMo/YAcV58m00uR1ajZ5Gic+V1qHZb/ADIZh/s4C0ZxxTWr9qzLmbRPS1ZSGA8s615pWwDC50jfse2+Hcma5jmFZURR1bUQpqWKXQiA6pHjVyGvv3YjvsANu+KPnNRR3zuORdVa9a3hrIxb8qb6WAsPpff54sdDnX2ZW1T5kJEepoYdLFS3MkWGNXFx97XqBJ2uN7XGA35Dx/Vl6CeolJilpKjWoACl4Oa2sj1KqgsNr+W+InDfG9bPSUUZqH58uZLEz7ajFpUkHbtdr/hhDxRlM0OR5VIysjh50sRY6ZrkXHzVT+BxY8nyFouJ44B+ShUSgeX8HVdX++APwwFk9oWcVP2rT0QrTQQSQ6llCg65LsNJY2t2G1x3/SGNVZmWZ01RktPVTgySyyLMYjtKoMejV0jcBiNhiR7Us7pROKPMqcikkiLx1ShiyybiyWXZhbfv3FxY4o+QVdQ54eapLdNTMImfuYhyNJN/K+oD5AYB3Q5/mJzAZQ08pkSsLtPtc0wTUFJA2JXe9u5Aw/42qquTOqSip6ySmjlpy5KAHdeYb2PrpA74plHnUq5imes1qSeqal32tFpCo5v2XYsRt1IfXFk48ymOr4ioYJSwRqVr6GKttziLEb+X9eArOZce5gcsVFnY1S1ksfNQBWeOKMM1x22LA7eQHc7l5xzmtcKShr4K+SNarkRmFVFlLoSzXJ3Nx2sMR+IuHuVmlJQZbBERBTSylZXazGYNG5ZtyWsFt+A2Awlmr+bw9lqk3aHMBG3ytzWAP0VlwFqzaLMEzKiy0ZnMOZA7vMEW7ENKwutz2AC9/LCjJ+Nq6X7NV6gk/aL08rKAOaimEjVYW++Rt5fPfE72qZMKzOqanPxPRS6N7dYExTt5agNvMXxXsmqomp+HOWqqVrWWQDzcSR7n5lSp/EfLASxxNmctBUZwtcyCKoCLTaFKaSUFj/vgdidu9zs5z05j9oUUKZnKiV+uQARraEW1hBv1AX0327YpseYCDJ6vKJEk8c1UNMQjYlgGjNxYb/Abeu1u+Oi8QQlM4yFG+JY5FP1EdjgE9RW5jPmFTRLmRp5qdEFOjIAKkhRqYn1Ntdur4jYWU46/lIl5MXiNPO0DmFPhLW6itwNr44v7UM+p5ZKuCtganq6exoZo9RaXcleoKAFPTt5EtY3GOtcGzTPQ0rVIImaJTJqFje3dh5HzI9cBxPiHK6ap4hr4qyqNNEEDB+YqXbTEAt323BJt32w19vUrM1HRRMfdwyTv81RDYm36KSfrwRcO01dxPmEVVHzIxCHC6mXqAgAN0YHsTt23xFzuepqs8rzSUoq1igNKVLqgVWXSxux3OoyC2AdccZsanheKfVdmWEMR+crBX/8AUDifx0xHCykE38PS7/7UWOd0WYFuGaynf46epQafMK7A7/7QfFp4h4pparhuWGCQvJTwUyyjQw0nXEvdgAdwe18BZvt1qLhqKoT8otLGEPezPpUHf0LX/DHNqrg+WnymPOlqpxWXWVmLXurtpXcjUW3UkkkEXFvPFljzWDMuH2oKVy9VBSxu0YR/9EULAEizE2sACbk4Q5px3TzcOxUCljVERxGMKdhG4YNe1jcKosDe57bHAOs3zg1WZ8PznYyxqzAdtV+ofS98bjQip4mzKndmCS0hQkdwGhhBIvtffCriOn+zajh9qkFUhjAka19J1Av276dXl+GG3BWYx1fE9ZU07cyEwABwCBssKeYH3lNvW18Ah4P4FifOqqlM8+ikKyIdQuxVkNm2tbfytj6Fxybgb/OTNv8AU/5x46zgDBgwYAwYMGAMGDBgDBgwYDj3tG40rftWLLKGRYNRRWk0gks++9wbKAQbAXvffHvsq4+qpZqylrXWRqeN5BIFCn3baWBsACNwQbA9738q/wAUj/2th/nYP7CYn/uky4rmy0lG0FQlLOHmJ+K7Kht1HuzA/hgK1wx7UM0aqpRNUaoXnRHHKiAI1KHFwgI2Ydj54unEfGVbFxDFRJNamaSEGPQh2YLq3K6t7nzxxaSsjFHAisRPHPJIdtgrLCF38yDGT+OOicQ1Ak4opZB2d6Zh9CiHAWb2jcZVtNnNLTQTaIZBFqTQhvqkKtuylhcC2xx1XN6wQwSzMLiKNpCPXSpP/LHDPa7/AJw0P0g/vWx2XjUf93Vv9Gl/u2wHApPaRm7wvXCpRY1nSLkiNdN2V381J02S27X374sXtD9pVakGXT0sgg8RCXkUIjDUCAba1Y2ve2OcwfxLN/Tov7mfDLjwf935N/R5P7eA7/7P4MxED/ajpJKXuhUJbTYfmKove+ONfu/zmSetEVUumlEkhVoovgRwlh7u5PUO5GwO+O1cA5DPR0zR1FU9UzOXDvquoKqAvUzGwIJ7+ePn3Ify+ef0Wf8Av4sBbsy9p9a+SxVUbrFOKswOyopDgRl76XDAdxe3mPK9sY1PtBzAVeVRio6KiKnaUcuPqLuQ++i4uPS3yxSz/m6P/Mj/APjjEyt/h2R/zFJ/eHAO+LuLc+oqxaeSqUNLZowI4SNLOyrc8v1XDziriDOMtXLnqqgHXIy1AWOIqdLgjcRggmM22t8PrhV7c/47ov5qL++kx0D265as2UysfihdJF+t9B/9Ln9mAX8B8T1lbnFehlvR05dVQInfXpTq06twrN3w19qvH32VFEI41kmmLaA19KhbXZrbncgWuPPfbdV/k95aEy55u7zysSfOydIB9d9R/HFV/wApYe+ovTQ/9a4CRRcdcRTossVAjIwurCFrEeou97H1xGzP2pZ1RshrKOJFY7a4nXVbuFYPYH9f0x0mnqZpsmg+zZYlnMEIjZipVbaNYIIIuFDCxGxxy/jjPs8oVjNXU0r6yQqrHE7bDc2MY27C/wAxgOj8W8bPHk6ZjTImpxGyrICwGsgEGxG43F8SfZRxTNmNE084jDiVktGCBYBT5k77nFP42rXm4WilksXcRM1lCjd/IKAB+AxRvZ/wtm9TSmSgqzDDzCpQTyJ1ALc2UW7Eb/LAd24u5dHT1dfBBCKlYieYYxqa1tmYWYjYbX8h6YrHsU4hNatZM8FNC+tdTQRaC9wxJc3JY3JNz6n1xQuJuDM9ipZ5KmuLwqhMieJkbUvmLEWP0OH/APk6D9619vzl/stgK7mHtDaoqJoMuyukeOVrlTTcx5tJJDuBYHvq3B03O+NsdXnCI6LklMEe2tRQgB7G41AHqsdxfzxB/wAnysjjzN+Y6prp2VdRAu2uM2F/OwP6sfR5rI//ABE/3h/+8BxD2W8eqK8Us9BSU0khMeuCAROrDfRIO5BIAttY2/Bh7UOK4ctrkWkoKVqtlEhmeIEgsSAF02YubHqv5jvin1FQk3FKvCwZTVpZl3B06dRHqNjvize27IaaasSQV0FPUCNQ0c2sAi50sGVWse47eXlgPcwzHiKpTRPldNKh30yRKwv62aXY/txG4I9oE9JXpQVFBTU3MkWNxBFy2VnsEZrMQw6h+BuD5YmJwRxIBYZkn/HkP9ceK9LxXm+V5jFT1VVzupC63Dqyse1yoYG30Pby7hcOOs7zCizCQ5flkcgdFLTrSOzsT3DOltW4Gx+WKpN7Zc3SXktTQrNcLyzDIHu1tI0l73NxYW3uMfRGPm3jL/Otf6VTf1Q4C4cL8dZ5NVwRVFAY4XcCR/DTLpXzN2aw+pxt4/8AapU09eaChp0kkUqpLhmLM4BCoqsPUC5Pe+3njruOA+0rhmKbN2elzCCKqd0BikMiMkllCFGRDuek+Vie/oDr90XFH8gh/wB0f4uNns99qlVUZgKGtgjV2LqCgKlHQMWDgsb/AAkbWsf2RBwVxJ/7yT/jyf4eE/DHGeZ0mcR0NXUc9TMsMi3DDrsAytYHa4P6wRgPoPBgwYAwYMGA5Lx5wn9oTpUxw11NUoABIixt8JuptzlIYeTA+nphflvs9SKkqYDDXNLUhRJPoiBsrh7KvNNrkC9yb46jQ5jGslSskqgiawDOBYcuM7AnYXJP44KDMUvWSGQNHHJe4a4UCGNjb08zb64x55VqZ3VbwzHbl1R7O42oo6TkVo5crSc0Rw6m1C2k+97Y0Zv7NVndHZMwBSKOMWjh7RoqA/le5C3x1XhwyIXjmLF2AmGo308y+uNSe4Rht6BlGJuRuTAhJJO+538zh55Vk7qt4Zjtx/NvZss4g1JmAMMIiBEcO4Vma59736v2YuvC0Jo6JaPwdZKgDgl1iBYOzEg2l/SIxYmphNPKHZ9MYVVVXZBuNRY6SLk3A3uBba1zfZla8uaaEMzIqo662LFdesFbsSSt0uLk2uR2sA88qyd1W8Mx24tN7KLuVT7QWmLhzDy4ibi4HVz9NwCQGKEgE+uH/FvBMdalLGKauhSmj5aKqRNcbbkmXvtjqeZ1vKS4GpyQqJ5ux7D5epPkASdgcROHEdVlWSQyMJTdj6kKSFHkoJNl8hbv3w88qyd1W8Mx2jJn0gAHgarb5R/4mOT1PstV5JXtmK80ksFSGxBbVY+93F7Hf0GOzTOUqk3OmWNl3O2pCGWw7XKtISf0R6YgZLUsamYsxKTamiUnZeU3KfT+ifdv9WJ88PPKsndVvDMdqMvBVOMtOX+Drypk5vN91rElrah12tp6bW7fPfCnhn2dGnqYqioSuqeRblIY41C6d1BvOxIB3Ciwv8tsdPiq38HzFYmSckxE725z+629FVlJHopxrkkZKCqjLtrp45I9ZY6rKhMbFu5YoUYt+dfDzyrJ3VbwzHam8Z8LfaFZDVvBXRtEqqFVIiDpdnuby/pWxY+K5GraSWlakrEWUAFgsRIswbsZPliZmgpUhkZJyHCkoVqHLavu2XWdRJsAtjq7WN7YssZNhfvbf64eeVZO6reGY7UfgqJsupVpkpayRVZjqZYgeo38pcR+OcpjzOJUnoa1WQkpIgi1LfuN5CCDYXHyGLNl2XLNGJZGlLyXJtLIoW5NgoRgFAFhtvtckkk4k5hI8VMQHLSkCNHI3LMQqMwG2xILWsNidsPPKsndVvDMduGt7Hlvt44D+Zh/x8Zwex9Aw1ivZfMLFCp/AmZrfqOOuzSMmX1cety9PHImssdVghaNi3ctoKEt+dfEhc0eONoj1VKMI0B/0ha/Lc28ioLOQNtEtr6cPPKsndVvDMdqzxFlYqcvWgWjrIolCBSqxMQEtYby79u5xnwJRHLKY06UtZIDIX1MsQO4AttL8sTaDTeBKidyB4sFmlKaylQiqTZhc2vYdgCbWGGlUkawyNTuzHpDlZWkKoWGsjqazBNRBG+22HnlWTuq3hmOy/iOperpZqZqOrQSoVLBYiRf095hJ7Psm+yklSOmrZRKwY6kiFrAjyl+eLfRUlNJpaCdmKkHUlQz3sdwQWZSCNjcefkbEbM8zgwSUiaQRPNyiSbafdu9/n8Fvxw88qyd1W8Mx25Dn/sshnleSGCug1ksU0QuoJ76feqQPlc4V/8AY4fWt/8At4v+px2/PM95D0qqFfn1AhPV8IKO2r5/Da3zxE4v4pNGY1SJp3bVI6Kd0hjtzZPna4AX7xO3bDzyrJ3VbwzHai8EcDQ5fMKjwtdNKoOgssSqtxYkASd7EjcnviVx7wlFmciTPS10Uqro1IIiGW5IuDJ3FzuCO/nta959nwhpknjCyK8kSqb7FZXVQwI+TX+eGtVMERnPZVLG3oBfDzyrJ3VbwzHbgi+yhhsHzADyHKi/6jDHIPZjBTzxzSQZhMY2DhSsKqSDcarSEkX3tf67YvlDn+ZTU6VKUlJy5IxKqtUvr0kagD7jTqt87YseR5qtTBDMvTzolkCk7gMAd/pe18PPKsndVvDMdoX7oJP5DVfqj/xMc/zbg0T5mMxMNcriWOTlhIbXj02F+bffT+3HR88zcwSUiBQ3iJ+USTbT0O9x6/Ba3zwkpOOQKiojqIjFDHOYEqb3QuAp0yf+GTrFiek7i4Pd55Vk7qt4Zjs0/dBJ/Iar9Uf+JjnfG3AkWYVDVJpq+GVwA+lYWVtIsDYyXBsAO9tht3vcc14xeKCvlWJWalqEhUFyA+vk9RNjb8r6HtibQ12YGRRLFRCMnqKVDswH6IMIBP4jDzyrJ3VbwzHbkf8A2Uv+fmP/AAov+ow74Q9n0FDUJUeGr5pI90DCEKD62ElyR5b2xcazjOVaaSaOBXkWtNIkZfSGtLywdRHST37WGJM/GsfI5kanmrNFFLBJ0vEZHVOsb/nXBFw1tjh55Vk7qt4ZjtN/dBJ/Iar9Uf8AiYP3QSfyGq/VH/iY0yZ3UPPVwU8UTPT8qxkkZQwkUk30oxBFttjf5YgZLn2Yzyyp4ekUQTcqQ8+Qn4UYlByerpcdyN/Tvh55Vk7qt4Zjs1/dBJ/Iar9Uf+Jg/dBJ/Iar9Uf+JjTS8Vosc/iwIJab8ql9QKk2jeM2BdX2AAF9V1tcYa5NUyyRK80fKZrkR3uVX7oY9tVu4GwO1za+HnlWTuq3hmO2rLaf3lSWX4prgkdxy4xcfK4I/DC2qoXdp4lDostQhLqo2RYoyT1AqQzJy9wfiPphHNxyIKzM4Z5HtFy/DhYHfTeEMbmND9436z+zEHM+J65svy/w0g8XNTtUSMUU3WKLUw02sC7siiwHfbG0y5zUEkcsM3Olm0toZWWP4JLAkaI1OzBGJvbSrY15Xm6RxKjpUBluDamnI7nsRGQR8wbYg0/EbzVmXiNvcVNJJMVsNz7srva4sGItf6415pW1NRmLUdPOaaOGASvIqI7szkhVAcFQoAuTa5O2AbitEUryMkpjmCMrLFIxBAsVZVUupsAeoDvbuLY35WS8ss2llRlRF1qVY6NRLaT1KLvazAHpJtYglfwDnUtVTMZ9JmhmkgkZRYM0bW1AeVxY29b4oXCnGtXMaK1X4maacrPS8hQI4gzBpdaqLaQFO5NybYDqGYZWZJEkE0kZQEAIEI6rXNnRt9rX9CR5nGjIaKSNpy8sjgyGwdUAPSvUNKL9PTbFP4Pz6apqCslfJqFRKvhxTLoKRs1gZOXt0jvqv+ON+V8U1DZoQzfvKWWanhGkC0kCoS2ruQzCVQO3T9MBa+JlcQiWJDJLCwdEHc91YD5lGYYX55lskdNAkGosgEOpd20yLyy30VikpPohwly6szGsWaqpp0UJUNHFTMi8t0jfSxkfSZAzWJ6TYWG3fGms475MmaxSyuHiJFOFgZgvuQwuyRlfjN+s/swFtr6FpJYURnijhUvqQL8RBRFGtWUgKXuLXF0xAzXLpUWpAeWcT0zruq9LoDoAEaLuwdhc/mKPPGiXOphkXiw/748EJdelfjMQa9rae+9rWwkbi6pizGJZHBozFTrKNK9Ek4fRJcC9taBTvYasBeM5pLx640BkiIkQAC5IvdR6alLJf9LDBGuAd9/UW/Ye2Oa0nE1XOtDTrNolqpqrXPoQlI6d32VSNOojStyD5k3O+J6cTSxZfWy+Lp6xoiVp5YSpLF7CJZVTpD62A6diPIYB7T1iRxeHnilYi6kCCSRHW5sbqjJZh5E7XsbY0UuVyEU8Y1wLHrm6AnSzswSMXVkOlXcEDsQltiMVqfiKuXLKlTMBX09UtOZdCWIeVND6babGOQDt5eu+I9ZxtVPHlfJcI78s1nQp3MyQMliDpu/N7fmG2AtWc5bKi1Nnln59LIm6rcOqtoAEaL8QdgSfNUHnixvRoZFlKgyKCoa24Btcfs/r9TjnmT5/NPXVEL18kZjrGjjhWmVlZF0mzScs6b9S7sD29Ri4cW5w1NCpjMYlkkWKPmmyAsdy242VAzkA3Om3ngFtP7mSJ5Y5St6wdMLyW11CslwisQCoJBOxGHMGZowcxRSkqL6TC8Zb5KZFUE/K+K63FM0qUkkRWOOWFnd/DyVAWRSqmL3TC1jr3N76duxwVfE0obUJ4kpxBHIJ/CTSJJqDF21JIFjUAA6WJIBuTgGOZVMU+kRwymbUpR2p5U0EMLtrdFAAF7i+4uLG9jlxdw/4xqMMiSRRT65UfcFeXIvYix6mBtiJnXFvJrYoVaLlDlicsev35ZIuXvbZlBa4PSwO2PKLPpjUMs0iQrz3jWJqWUFgGKx2mLiO7gKw289Nr4DDMeBoFmo5aSmgiaKoDyMqBSU0OCBYb9RU2+WPIuD3mnmqqmeeOWRtKrTylQkK/AhIHUSdTnyu5HlfGrKOJahoi88kaymB38O1JNEVdV1FdbyWfTuDYb9xYY9h4wmErrKiCNoUMTgHaYxcwo+/ZhfSdvhIJuVuEaXhWpjopKOHTJHFPFJSmSQgmNZEkMbnSbaSGVTY9JX0w9imrptUU9LDDG6spkWpMhW6kCy8lb728xhfUZvWLFBJeMLOyHUsEkvKQwBjdEYNcyhgDcgAjzO06pz5ky2eqR45nhjla4jaNS0erpZGYspBFiCb3B7eQK8qizSCkipRSUrcuFYhJ4pgDpXSG08i/le18M+G8hamNMpjibk0awmoBOsspW6AW/Jm2q973tjXnlbWUtM0rzQOxkhRStM4C8yVEZivOYvs1wosbjucKDxbUctmSSKRDPHGlQtLLpYMG1hY+YWcqVAurW3sRscBZOI8reaSiZLWgqea9zbp5ci7epuwxqyDIinj1nVHSpqXkCnqBRkjWzAi2+k3GFVbn9Snhhzk99zSX8DPcBNAA5Qk5g3LHUdrW28zKhr6ySp5CTQKFpo5i7Uz3YyPKPhMylAAg2Nzcnt2wCebgR1oswpYVQJPUpJErOSBGphupJuRsjADfawxaaPhChidZIqOnR1N1ZY1BB+RA2xhl+YzTUCTBo45Supm5TSL0k6tKBwxuAbDUTv5+erhXOpZxVCQoxhk0KyxPFqBiR+qN2ZlILEXvuACMAq/ctPyDH0ajmfivi/0fP5np8Wny9cT+NeFVq+TKiL4iKWJg99J0LIrOpI+IWBIU7XsdsLsj41leWnEyRiKalp3LrcaJpw5VTckBGKFVPcNpG+oWwoOKamdUfmQwqKSmnc+GkmJecSE2CSgqo0fPvucBYMpyqSOurp206JxDosd+hWDXHludsZcOZW8Mlaz2tPUmVLG/Ty4139DdTthPn/GwhamMbwtE0azzOx0+6dkVWjBa9yGeTe/TGw7kY9m40MVVWwzINERVacrsZZDHExiNzbWTKujtcavzScAw4gyDn1lBPoQind2ct3sUOm229pNLfIgHuMWLHPqbiuqcQB3iiZ4OY+ilmnGvmMhAEb3VenzvfF+gDBV1EFrDUQLAnzIFzYX8rn6nAVaejhpKipeaoCnMpEijUqdnEegAEE3va9zpF7DuRhFU8J0NM1P49xU6KZKeGLkO592SXkCJrO+pbm3TsLm4xlxPSVFfU1Ip4Y5Egj8PG7zFOXMdErSIBG+oqREPu2KsPPbfUZzTzCjqJah6GcxOOdeMR6gyiancyAqSHQG1gem4PfAK6bKI6aCjnp8yAWHnQwnwzSswkfVy9AbWXTSVItcWNwLHDmhyx6l1rKSvAqVjME7NTEKwB1APCzK0brcEEnt8jiIM0ilhiepm5OipkEFfAqpExC/lG5mpAH1PH1alYqSCLrjXU59LLT1cEEkVRJNIlPBUxDliQyJd7supS0UYLGRduwsCLYCycBrSx0CtTz82LVI7zttrbUeY7XAtuD8rAdxua1wxQUpWggp6tufSvJJHI8Dpz43ZjKiB9IdSGHUpa1lbG3Lw1M1ZTVNKFgqKdpY6eCTmlhGixzIl1j6mTlkKB31G++27Kc6QT0kVNWpmEbkjQeW80KiNiH1ppsLgRnmLclwNV8BE4dm5U3Jp8zXlyTu6hqJtLlmZ2RJiwRz3A0k9jbtiPS8JZdHHRiOdUq0qwgqjG2qWaJmMiNcjZirLu1jsAW2vvyzOIYlpUo6oSq0saDL5wjTQgsAyjTaSMxC7HXrACHfscRTliVPIhe4V80rhdTYqQtUVZT5MrAMD5EDATMyyhYDVQJXSpTGaKWWCOI81TUSWVYpQwsruOwBIF/XE2tlpKd8yikqWvVG7lYXZafVEEHMZQVG1n6iuxHlvjPgapkkrq9ahbTRR00cm2zMpmIkX9FwVcel7eWNGc5hTwzVjJXCkmJvJT1IRo5iEUCRUNpGDKAl0YXK203BuD+XIF+yvBc4BRS8nnW2sE067arWtvbV+OK1SUtDVtUx+ILippI4lDQulxCG97EzgCWxYN0XtYG5Bw+z9ZajJ5PclZZKW7QDuCVBaMed+6YkU/E9FUARwTxyuY2YKnUUAG+u35PuBZrb7d8BSMgoKZ4aCOnrnFVA8kkFRLSyIsvOLM66ZNKvqU/de+1xjFMvpJ3aOWqlnEtWjzBaGYRyNEDFygyroWMOBckn4dydzibw0kwjyZamZTStDE0OiPTaVYgY45GLNcFdRBGm7JY9wDu4KzeNAI2zKCM+JnHhmMeveoksu7a7tcEbeYwC2bLMvWWpjppZIY3khV446Kd0WWmmuSHVdO9ihtsDvc9sZ1FBQRT1gNVIrNVxSuTTStHDy355jLgcsAs7MW1ADWNtsTeGs4ijeoV8yggtXVF4HMYYjnvt1MG6vp54l0fEVJTtmqTzxI5qXIjZxrYGCEdKfE1yCAADc7YCQuRzUfiqmOvSOmeV6uVTTa7CwLWYPcjSvkPwxOps2oqyohIZzJGrmOOWKSMNqADMolRdZA2uL2DH1xEq6d4+HnjkBEiZaVcHuGEBBB+YO2I9DFMKykWsmV1ERek0R8sGTQVkV7sxLCNiVAIBBc26MB7lWZ0cpC0lRWRrM7SLop5AhL2JIaSnKhSQW72ux9cSJaGkNBFpqZ1oniSBUX76yWjUEGMyamLBT2I+VjhX7Nc4j8NQxnMoGPJRfDe7130WCbNquD8r7YzoKZvtEUJU8mnmetB8isg92v4TSTEDy5S4CRJWZY3ioDz3M0jJK4p52s6gREK4iKjRoABBsLXv54dQ5dHUSMTUTyiCYXjbSFWRNLDsgY2up7kfXtiscMZxHG8yPmUEJFbUXp35YY/vh9uptXV9PPbDXh7P6WGeuilqYY5GrGsjyKrG6RgWBNzc7YCTW0dOKmGGoqpnmmSUQxuV7abSEaEAuFO2o+tr2OFeYV2WAT0kviSZVCsvhqgn3IVA0ZWL7pCnWLi9j5jCzN46uqkqaymgjlWORRTOZirDwrNrCryyG5j81CdQupA8rmzLXJPX5fNGbpJRzup9QzUpGAkVFbTrTsBUyQR0pWN2FgQdCFVOtDqJDpsouSQO+2INHU0DUVXEZJTEEkep5qyJLpk1M7lWRWseqxVbbWHa2FFawSeomf8AIw5qkkx8lXwkahm+SuyMT5Wv5Yx4xzCKq8XJSyJKkWWVSyyRsGS7hDGmobFuh2t5DvbULhY2p4HSASVc0yVEkbQElSGaM89SCkY2Ijvc+Qt3OF0k+XvM0SVEsZeoDgorCITi6nQ7RmLWxNmUMbtfbUWusSmelrcupgpNM87TQEdo/wB7zCSE+g1MHT5Mw7JjGPOIokUUlSGJmAOWVCo0iky9aIF94hUksCxdBYEdO+AtGa5bHHyZJquoDiTlxydBa8xRQm0VrFgu5G1zvbEUx0x8RVLWzhqZDDUSLpuBCXkIZTEbka2N1G4t3xJ49/JUv9Opf79MUfPaVoaXNKuFSwkargqUX7ykuI5P9aNmsT+YzfmjAX2rkpqSkgjM7wRsyRRODdmZz0jqVtzuSSLAXO1seSNT0AdpZZHeofckGSSRggWyJGlzZVHwrtuTitZ9TTV0ohigjmip6bQ+uYx6ZZ0G6kRvdki7drc3HtFntpKWerkSFxTzUryyfBHUo6aw1yANegutyLhbX3wDKgpst8OoWQtFOkVCNRYG8QcIhFg0cgu3exB09jbEh8kpoJKeBKiaGSSFYEVCCZEp1Yi+pGAKhz1bfEPlio11Y+YwCIzxuVzIRxTxRmMErTmRHALNezm97kMAD2OJeWV7VmY0VY6slmenSM+TLA7Tn/iHl3/+Fcd8AyyCoyuReVCs0iTxpEpemn08tE0Iod4gAlrm5PdmN98WbLeHYYr7GQlkfVLZiHSNYlcG2zaFG49T64p/s0ziPw1DGcygY8pF8N7vXfTYJs2q4Pyvtjo+AQR8LIhQxTTxFU5d0KbrqL76kPmx7Ww8hTSoBJawA1G1zbzNgBc/IYzwYCn1WZ10lfUU1KaVEhjjcmWJ2LGTXf4JFH3fTzxlluZ1S1ooq1aZxLE0qPCrKLoyhldXZvzgQwP4YXNlkk+cV3LqpqfTBT35Qj6r83vrRu1vK3c4KeHweaqZ53qOZSSNzJtOqFY2UtbQFXS19+m91G9tsBu4l4weCtSBI42pY+UKt27x89ikVtwABYM1wdiLYl8Vz19PHUTwNR8mCJpFR4ZC9kS5F1lVdyDaw7EYqmUmoqaGr15dUSfaJeXmCSAWVxaHSGkB6ECWuO4w8XNmqeH6l5LiZKSeKYHuJI0dHv8AUi/44CXlr5tNDFNzcvHMRXAMEtxqUG35b52xAXMs0GYeDDZeHanNQXEEu9nCWI51yd73xbOFP4FSfzEf9hcIW/zhX/y1v79cBKp8xqI62lp5hAzywzPI8aMu6MgQLqYkCzb3vuNrYeZtLyoJZFA1IjuLja4Unf8A54QZp/HND/Rqj+1Fh3xH/BKn+Zk/snAVrI6jNqinhqBJl686JJLGCW4DKGAJ529r4zzXMK01lPSRGk5nhjM8kkTsNSsqHQBICoJa4uSfniHwbw5O9BRsMxq0DU8RCKIbKCinSLwk2HYXJOM8/pJZM6hWGc07eBkJcIr3HNj6bOCPQ377YDdxHm2Y0NFU1MrUchjVTGEikUXLqDqvKbixPa2+NuZ5lWHMWpKTwqKKZZ2aWJ2LFnZLdEi+g7/PC32i0U8WTVwnqTUEhLExomka026AL/jjPMsuebPHCVEtORQIS0QS599JsdaMLfS2Aa1lTXU1LVzTtSPyYHkjWOKRRqRSw1apGuu3YWPzw6ySQS08ErIgaSNHNhtdlBNu57n1wi4jy14crzEPUy1BNNKQZQl1922w0Iot9cOuFf4FSfzEf9hcAgzGurJMwlpabwirHCkpaaJ3JLs4+7Iv5vpj2mzWrgrqenrBTOKpZOXJAjoVaIBmDh2a4KnYg9xjbl/8d1f9Eh/ty408Ufxxk3/1X90uAtGbTmOCZwASkbMAexspO/yxQ844/lp4spmeJHSqiMtQFViUAjRmaPq2C6mYg6jpHcd8XfiH+C1H8y/9k457lyBn4YBAINLKCDuCPCpscBbuKM2FPTxTwLE2uaFASLgrI6rqXSR5G4N7fXEauzaslrpqajFMggjRpJJ1dyxk1aVUIy7AKSST3PbFM4kLUITLXuYWqoJKJzc9AmQvCT6xk3F/ukelsWvLUc5rmyxuEdoKfQxXVpOmUBtNxqAPlcX7YCRltZVpWJT1kdNIssbOksCOulkK3Vw7N3DXBB8jtiFx5xVJSTRrBDHIETn1ZZSWSEOiXSxHUbsd77IdjjbR1VbBmNPTVFVHUJNFK50wCIqU0W++176j6dsJMjzCWoavqfs+aphrGMSOskIVoIwY1AEkinqOtjtvq88BbOO89ko8vkqKZEd1MYRSCVbXIq/dIO4bax72xLoM/p3olrbhYeWXJPdAPjU2+8CCpHqLY549a7ZC0EwKzUlRDTyK1rjRPFovYkH3ZXcEgm9sOa/hWdq00w/i2eQVco/TUjVD6aJH0S227P8APAaKLjuplyuesEUUcwqhCqOjWAMkaDmDUCWAbexG47YsVPSZoCAZMv0X6lWnlFx5298Re3yxRq1ScrzIAlSc3YXHcfvmPcX2vjoVBw/NHIrtmFVKoNyjiHS3yOmIH9RGAfFRt8u2MeUL6rDV2vbf9eM8GA8Kg98eaBuLDfvjLBgPFUDsLYxaJSCCAQe4t3+uM8GAxEY9B+r8MGgeg/8A7jLBgNawKOyr+oY2YMGAMGDBgOe8T5ZDVV0iQUvOqVjTnytVTQRxg3MaNyiSzkXNguwIJO+MMsyemjir0moTHMsBEt55ZBLEQTaOZjrCEqQyixB7g7HE1q6OhrK7xTmGKrKSRT7hbiMRsha1lcaQwv3B27YVUFYzyVyxzVU9KaFjG8+4d7sGMfSt1tpF7WO9rjANKbiisSiSr8BCKYQLNZKol1j0BtlMIBIX7uodrXxIz5qaChnkipzN49h7gOy895wE736CU3JFtgT88Vx+FSciWQVFZrWiWTk80lCViDcsoRuhtpKem2GtW1RW1dL4Zoo1pYFmYyRs6GSZSqKFV03WPWe9hrGx2sDKXidIcnjraeLWgii5cJe3xFUCFrNut7X33GNNZnVOKdc3SEtNoSnKs5UoHmRXjYbgMjk36b3W17HFWzCGaChzKhlszJNFPGUQqpSaZGIRbsQFkDi1zsRiZ7SqCSmWUwoWgrJYTIqj8nMksbcz5K6Jpb9JV/OOAncSU5ra2WJaJJmpFUCRqyWA2mGogCJDf4fM+mJPBuVUjmdeRLDURgwzwvUyygB1BupZyCrLuHsD37YxgzyClzTMee/L1rT6bqx1WRr2sD2uMT+EA01VW1uh0im5UcIdSjOsQa8hVrEBmcgXANlv54Co5vw6tK8Ma5eCks3IhIzSqX7rMpZQtlGlOwJt2xZ6JuTV0CS0qJM8MsKstQ8miOIRsBdlGssbXYi4t3NziVxspMuWWBNq5Sfl7qbEXjHLVnzDLUfmBdNQSY3dCOlLdSEEfS++AY8SvFNLFl88XMiqo5GY6ytuUYyB02O5Yb3HbzvipCkkzTRW/Z0RLKY1b7QnibSjsLERxgfFc+ffDX7CSmzahMZmYNDUajJNJLa3JtbmM2nz7Wv+GKxwgcvFJGKirqopdUmpFqKhAvvHtZUIUbWO3rfAOny4QzGigolkepoy04lrp9IW4R0Usrk7t8QCm3pjFOCCIxagUMDYIM0qtIW3e+nvfbTbt5+WJddl0dXmtOdcwiOXlleKSSMm8qWuyEE3BvY/XyxccpyxadNCNKwve8sjyNvb7zkm23bAUDJ8pGYuk81CkaDVA0iV8+sCFnQDSqoG6gdy17G/yw9q8ppMrjkqoYC89hGgaV3Z2dgqRq0jNpDORe31PbEj2dKRRm4t++Kjv/PyYh8VRz1NdTU9OyL4cGqdpELpq3SJSFZSTu799tKn0uG+p4oWTLEqjDcSlIpIi5GkySCGRSwF+liw7C9vLGefUtPRpRSLBqNNJHTwDmMOWsxWEnudVlI+K/buDvin19HUwx5hSOomcyRV8YhRlDDnK06IrM24KatOo3L/ADw6z/iOnrxTU9G/PkNTDIwRW90kbh3aW4HLsFtpaxJNgO+A94vqZ3kpop8vp5VapHh2NW6kOgZ1c2huvSpuAT3tuMaeI6dameGOShR8waMk8uqkjWKENYGSVFRyC3ZNB3DdrXw94vUmoyuw7VZv/wAGbETNasUWZNVTgimnp0jMoBIieNnID2HSjB/iO1xvbALcgyinhqxBU0YhqJIpBFMlTLKsqWHMQO5DqwFiFI2FypG+LLmNWtBDTQ08Bk1MsEMSuB2Rm3ZvRUJuTc4UHMkzCvo2pTzIKUySSTgHQWZDGsaMRZz1Fm03AAt3O0zjjwt6U1qyCESMeaGKxxtoIHNKkEKwZlH3fJtjYhlR5HHU+IeqojC0zRmQc7VzOVYxt0NYEEAeRNt7jG7NM8n8UaWkhjkdI1kkeaQoihywVRpR2ZjpY9gALb74X8Akc2s8OztQ6k5BZmZdWk80RFtzFfTa3Tq12xE4rlovGHxwalZY1EFYkskfMBuXQulgCrC4Ribg3HngI9WYPAVKT0LIWrUE8POfS8kssfvY5BYlbsrgDTuCthiVnnDVFRiGVYZnLVEUYBq6jbmSKureQg2vfSRv2wnd55qCs5bT1cENRC9O7r7yWONopJAvSvMAIYK1urexO2GufcRU9f4WCjfnyGphkcKre6SNw7NLcDRsukK1iWIFu+AZjiGskmqY6ekhdaeTllnqShY6FfYCFgNmA74ypOI6mop456alQ31rKk0+gxtGxRlBWNw4up322t67VcGiWszLxc88TGoGkRzTxgryYhe0RCk3uL99rYsnAMbrQMpVliV5BT600uYQTyy4sDqI8yASLE7nAa8r4qqpKM1r0kSQ+HadbVBZjZdQUjkgC/mbm3ocY5zxZVw03i1pIXgKRvc1JVveBNtPJI2ZrXvuBfbtjRlCH9ziixv4Bha2/wCSOPOKEJyBQAb8mn2tv8UWAZ1fENVAsRqaaJebUQwLy5y/5VtJY3iX4djbz9RhvxFmfhaWeo06+TG0mm9tWkE2vY2+tsIfaXIFhpHb4Urqd2NibKr3J28gBfGjiviKmqsvr46eTmP4WQ6QrXtpt5geZGAZUmZZi2gmjpgjWJIq2JAPnbw4ubeVxjCbPqqWeeKjp4XWnYJI80xTU5UOVQLG52DL1Nbcn0vhBlFRlimEitqi4K2VqmpKlhbYqTpIvtY7Y8ziag8VUGsaTL6kNZZY5pIufGANEgIsjnfSVIYrax2tgLtkGZmogWVonhckh437oykqwuNiLi4YdxY4Y4rnANTPJSap2d/eSCKSRdDyRByI3ddK2JW3kLix88WPAGDBgwCbPs4aJo4IEEtTNcorGyqq21SSEAkItwLAXJIA7kiNlmflWkirGjR1kZEcKY1lCxo7uFZm0qpYrqLWNhvcgY0Z/kszTTSxAs0kMcS2lMRQo0jEll6tDaxfSCen6EKZODZmWJJz4lISiHmuS0i6Ncj3csV5k+hWQkgRRkD4iCFymzeBJBE00aym1kLAN1Gy7Xvudh67+mMoczhZiiyxsyjUVDAkAGxJF9hcWviiLwpW6YyeWJuuRpQ1/wB8ydBnNxuscbOsSf6oOmwtsPBToXijjTw5eNNOu16aNQeUNr3eYu8pPxKbdV7ALNS8RJPUJFTMkqBDJLIragqm4jAINtTMCR+ijeoOIVTmda9a1NAaYIiCR3ZHcqGNkRgHQa2s52JsFuR1DEjhLKpoec0wTXLIzuym+pr2UL+bGkaoijubEkDz1LkEvhZY9YE1TJqnkBNwrMAyoe91iHLU+VgcB5kPFcU/ipjNCtPEQFOsX0jUDK+/SjsCEv3CX+9iTnHEITkCHTI0ratrsFhSxmk6dzZekAffZBbvitvwhNqWyhEWoLnlFL6EV0pVjV1KaYxocq4trLsNwNSbI8unnapiVEEbqiEGQlvDCZ1YBioJkn0zuWJF9SG48g6Rw7nAqoBOqMiMTo1AjUl+hxcDZlsw+tu4OFGUcWc+qlUBFpEiRklY2Ll5GRWF9tDFGC+ZsD2ZcTc4yuaopuQX5QkbTIYrArEb3RLg7kWS9h3JHYDCJ+EJxPqEnNjEiuqyFQPdRAQ6wiLdVkaR9I81jtbcgLBnnEkdOFADSyNKIljjUsdZAYg6QdNkJkIO+kG1+2GFDmMU2vlSpJoYo+hg2lh3Vrdj8jik0vC1WIiOkSmndFlL7iaYk1EzWBszGwTTfSARsDYP+F8h5DzS6Fi5gSNIkOyRxAhL+RclmJtsLgXNiSGjM8+lasNHSvTLIiBpGmu27XKoiK6lm0KzHcWGnvc2mZ3nLU0cCsUeeRgt/gQADVNKQWJVEQM27H7ovvfEKjyipeSn5+gLCebJIp6qibSUBsAAqAG+5J2VbALvqz7hiSqqC0hXksyRlQTfkKOZIo22MswRHF94073NsBYfteDRI/Oi0RG0ja1shsDZjeymxB39cYSZ3TCNZDPEI2bSr6xYt6A33Py+RxznOaWekWIskTy3eRIdV+bVOyJA5UC3JjBCJcrYiO9iAROHBtSEK6VPuliU6+tUdyathtbxEoN9V7DYatrkLz9t03R7+LrCFOteoSEiMrvvqIIW3ext2x42d0wVG58Wl2Ko2tbMy3DBTfcixv6WOKXNwRM2qS0IezuqXugeMaKOI9O8Ma9ZFrGTe21sexcFSarMG5QhSNFMg363ebxBsWPNcq7cs9dtLG3cLln+aimgeUgsRZUQd3diFRB82YgfK9/LGceYorRQyyRCodb8sMAWsOoopOoqDfCbiKgqnqKSSKOKZIQ7aZJTGOaQFVzaNybKZABbu1/IYWZ3wlPO8zIUjkdmlE+olgyx6II1sLhFf3hPquwJc6Qti5xTlZHE8WmK/MbWtktcHUb2FiCN/MEeWF2ZcVwoIuXedppBGixAtc7M9yoIGlLuQdyAbYSS8KOHgMMESRxoo5buTqeJbQF7AgxoWd9I3LkNsdxFh4VqljcAAO0HLWTmAOrSuWrJdhYSydOixIGkbr2wFxps+gcxrzFRpSwiV2AaUKSNUYv1IQNQYdwQcSIMzhd+WksbPZjoDAmyNobYG/S3SfQ7YpNbwhUNq5aQxsHR4nuTylhQCnhUAA2WQF2PbcgX1dOyn4SmgdhCBoAjjVtQDNDs04uQbTSyFiz7XCx2YEXULtR1aSoJIzqRuzeu9ri/ceh7EbjbG/CPgzL5oKSKKYIrIoUKhuAB87C++2w7AYeYAwYMGAMGDBgDBgwYAwYMGAMGDBgDBgwYAwYMGAMGDBgDBgwYAxCyzKoqcOIlI1tqNyT5AAC/ZQAAFGw/XgwYCbgwYMAYMGDAGDBgwCifh+N6tapixZVAVNtOoawr9tRIWRwBew1sbXN8N8GDAGDBgwBgwYMAYMGDAGDBgwBgwYMAYMGDAGDBgwBgwYMAYMGDAGDBgwBgwYMB/9k=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pt-BR" altLang="pt-BR" sz="2400" b="0">
              <a:latin typeface="Arial" panose="020B0604020202020204" pitchFamily="34" charset="0"/>
            </a:endParaRPr>
          </a:p>
        </p:txBody>
      </p:sp>
      <p:pic>
        <p:nvPicPr>
          <p:cNvPr id="31754" name="Picture 20" descr="http://fc01.deviantart.net/fs71/i/2013/285/4/6/games_fonts_and_logos_by_nicholascassidy-d6q8tg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933825"/>
            <a:ext cx="37115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Replay value</a:t>
            </a:r>
          </a:p>
        </p:txBody>
      </p:sp>
      <p:sp>
        <p:nvSpPr>
          <p:cNvPr id="3277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b="0" smtClean="0"/>
              <a:t>Destravar personagem, níveis, itens,...</a:t>
            </a:r>
          </a:p>
          <a:p>
            <a:r>
              <a:rPr lang="pt-BR" altLang="pt-BR" b="0" smtClean="0"/>
              <a:t>Personagem diferente</a:t>
            </a:r>
          </a:p>
          <a:p>
            <a:r>
              <a:rPr lang="pt-BR" altLang="pt-BR" b="0" smtClean="0"/>
              <a:t>Outras estratégias/táticas/.../caminhos</a:t>
            </a:r>
          </a:p>
          <a:p>
            <a:r>
              <a:rPr lang="pt-BR" altLang="pt-BR" b="0" smtClean="0"/>
              <a:t>Outro nível de dificuldade</a:t>
            </a:r>
          </a:p>
          <a:p>
            <a:r>
              <a:rPr lang="pt-BR" altLang="pt-BR" b="0" smtClean="0"/>
              <a:t>Ranking, achievements,...</a:t>
            </a:r>
          </a:p>
          <a:p>
            <a:r>
              <a:rPr lang="pt-BR" altLang="pt-BR" b="0" smtClean="0"/>
              <a:t>Finais diferentes</a:t>
            </a:r>
          </a:p>
          <a:p>
            <a:r>
              <a:rPr lang="pt-BR" altLang="pt-BR" b="0" smtClean="0"/>
              <a:t>Jogar em grupo</a:t>
            </a:r>
          </a:p>
          <a:p>
            <a:r>
              <a:rPr lang="pt-BR" altLang="pt-BR" b="0" smtClean="0"/>
              <a:t>Editor de níveis, conteúdo novo, ...</a:t>
            </a:r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38166A2-82E6-4BB7-A4AE-DD449EFB04ED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29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53A731C-9FB6-4509-952D-AF890BC29D7D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Game design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Game design</a:t>
            </a:r>
          </a:p>
          <a:p>
            <a:pPr lvl="1"/>
            <a:r>
              <a:rPr lang="pt-BR" altLang="pt-BR" smtClean="0"/>
              <a:t>Descrição das características do produto final</a:t>
            </a:r>
          </a:p>
          <a:p>
            <a:pPr lvl="1"/>
            <a:r>
              <a:rPr lang="pt-BR" altLang="pt-BR" smtClean="0"/>
              <a:t>Espinha dorsal do projeto e desenvolvimento do jogo</a:t>
            </a:r>
          </a:p>
          <a:p>
            <a:pPr lvl="1"/>
            <a:r>
              <a:rPr lang="pt-BR" altLang="pt-BR" smtClean="0"/>
              <a:t>Encarnado pelo game designer e traduzido na “bíblia”</a:t>
            </a:r>
          </a:p>
          <a:p>
            <a:pPr lvl="1"/>
            <a:r>
              <a:rPr lang="pt-BR" altLang="pt-BR" smtClean="0"/>
              <a:t>Divertir (e vender) é o alvo do trabalho</a:t>
            </a:r>
          </a:p>
          <a:p>
            <a:r>
              <a:rPr lang="pt-BR" altLang="pt-BR" smtClean="0"/>
              <a:t>Todo mundo tem de conhecer um pouco</a:t>
            </a:r>
          </a:p>
          <a:p>
            <a:pPr lvl="1"/>
            <a:r>
              <a:rPr lang="pt-BR" altLang="pt-BR" smtClean="0"/>
              <a:t>Apesar do game design chefe (e eventuais assistentes) todos da equipe são um pouco game designers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FD0B32EF-F491-4A08-8F4E-5FE1F9B5400B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30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Design de Níveis</a:t>
            </a:r>
          </a:p>
        </p:txBody>
      </p:sp>
      <p:sp>
        <p:nvSpPr>
          <p:cNvPr id="3379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Sinônimos</a:t>
            </a:r>
          </a:p>
          <a:p>
            <a:pPr lvl="1"/>
            <a:r>
              <a:rPr lang="pt-BR" altLang="pt-BR" smtClean="0"/>
              <a:t>níveis, missões, etapas,...</a:t>
            </a:r>
          </a:p>
          <a:p>
            <a:r>
              <a:rPr lang="pt-BR" altLang="pt-BR" smtClean="0"/>
              <a:t>Importante</a:t>
            </a:r>
          </a:p>
          <a:p>
            <a:pPr lvl="1"/>
            <a:r>
              <a:rPr lang="pt-BR" altLang="pt-BR" smtClean="0"/>
              <a:t>para o background, estilo e história do jogo</a:t>
            </a:r>
          </a:p>
          <a:p>
            <a:pPr lvl="1"/>
            <a:r>
              <a:rPr lang="pt-BR" altLang="pt-BR" smtClean="0"/>
              <a:t>para a evolução de aprendizado e desafios no jogo</a:t>
            </a:r>
          </a:p>
          <a:p>
            <a:pPr lvl="1"/>
            <a:r>
              <a:rPr lang="pt-BR" altLang="pt-BR" smtClean="0"/>
              <a:t>Para facilitar o balanceamento</a:t>
            </a:r>
          </a:p>
          <a:p>
            <a:pPr lvl="1"/>
            <a:r>
              <a:rPr lang="pt-BR" altLang="pt-BR" smtClean="0"/>
              <a:t>para aumentar o replay value (vontade de jogar de novo)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54210153-7436-4131-8BB1-5C85556BE54D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31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Design de Níveis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Dentro do nível</a:t>
            </a:r>
          </a:p>
          <a:p>
            <a:pPr lvl="1"/>
            <a:r>
              <a:rPr lang="pt-BR" altLang="pt-BR" smtClean="0"/>
              <a:t>Distribuição espacial</a:t>
            </a:r>
          </a:p>
          <a:p>
            <a:pPr lvl="1"/>
            <a:r>
              <a:rPr lang="pt-BR" altLang="pt-BR" smtClean="0"/>
              <a:t>Objetos que estarão presentes em cada nível</a:t>
            </a:r>
          </a:p>
          <a:p>
            <a:pPr lvl="1"/>
            <a:r>
              <a:rPr lang="pt-BR" altLang="pt-BR" smtClean="0"/>
              <a:t>Personagens que participam de cada nível</a:t>
            </a:r>
          </a:p>
          <a:p>
            <a:pPr lvl="1"/>
            <a:r>
              <a:rPr lang="pt-BR" altLang="pt-BR" smtClean="0"/>
              <a:t>Grau de dificuldade e objetivo do usuário</a:t>
            </a:r>
          </a:p>
          <a:p>
            <a:pPr lvl="1"/>
            <a:r>
              <a:rPr lang="pt-BR" altLang="pt-BR" smtClean="0"/>
              <a:t>Balanceamento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9D2EA272-D662-41C3-A33E-EB4AFB1B9A8E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32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Design de Níveis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Formas de organização global</a:t>
            </a:r>
          </a:p>
          <a:p>
            <a:pPr lvl="1"/>
            <a:r>
              <a:rPr lang="pt-BR" altLang="pt-BR" smtClean="0"/>
              <a:t>Acoplamento</a:t>
            </a:r>
          </a:p>
          <a:p>
            <a:pPr lvl="2"/>
            <a:r>
              <a:rPr lang="pt-BR" altLang="pt-BR" smtClean="0"/>
              <a:t>nenhum a total (dependência de itens/poderes conseguidos)</a:t>
            </a:r>
          </a:p>
          <a:p>
            <a:pPr lvl="2"/>
            <a:r>
              <a:rPr lang="pt-BR" altLang="pt-BR" smtClean="0"/>
              <a:t>amarrados por enredo (campanha)</a:t>
            </a:r>
          </a:p>
          <a:p>
            <a:pPr lvl="1"/>
            <a:r>
              <a:rPr lang="pt-BR" altLang="pt-BR" smtClean="0"/>
              <a:t>Caminhos </a:t>
            </a:r>
          </a:p>
          <a:p>
            <a:pPr lvl="2"/>
            <a:r>
              <a:rPr lang="pt-BR" altLang="pt-BR" smtClean="0"/>
              <a:t>único linear (missão A, missão B, ...) ou vários caminhos</a:t>
            </a:r>
          </a:p>
          <a:p>
            <a:pPr lvl="1"/>
            <a:r>
              <a:rPr lang="pt-BR" altLang="pt-BR" smtClean="0"/>
              <a:t>Navegação</a:t>
            </a:r>
          </a:p>
          <a:p>
            <a:pPr lvl="2"/>
            <a:r>
              <a:rPr lang="pt-BR" altLang="pt-BR" smtClean="0"/>
              <a:t>Pode jogar níveis já superados para melhorar?</a:t>
            </a:r>
          </a:p>
          <a:p>
            <a:pPr lvl="1"/>
            <a:r>
              <a:rPr lang="pt-BR" altLang="pt-BR" smtClean="0"/>
              <a:t>Morte</a:t>
            </a:r>
          </a:p>
          <a:p>
            <a:pPr lvl="2"/>
            <a:r>
              <a:rPr lang="pt-BR" altLang="pt-BR" smtClean="0"/>
              <a:t>volta para o começo ou para o último nível jogado?</a:t>
            </a:r>
          </a:p>
          <a:p>
            <a:pPr lvl="1"/>
            <a:r>
              <a:rPr lang="pt-BR" altLang="pt-BR" smtClean="0"/>
              <a:t>Transição</a:t>
            </a:r>
          </a:p>
          <a:p>
            <a:pPr lvl="2"/>
            <a:r>
              <a:rPr lang="pt-BR" altLang="pt-BR" smtClean="0"/>
              <a:t>existe decisões/ações/cenário entre um nível e outro?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210A8925-7E21-4C87-B1A7-2B9A0470B1F2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33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763000" cy="2049463"/>
          </a:xfrm>
        </p:spPr>
        <p:txBody>
          <a:bodyPr/>
          <a:lstStyle/>
          <a:p>
            <a:r>
              <a:rPr lang="pt-BR" altLang="pt-BR" sz="2200" smtClean="0"/>
              <a:t>Qual deve ser o bom nível de dificuldade?</a:t>
            </a:r>
          </a:p>
          <a:p>
            <a:r>
              <a:rPr lang="pt-BR" altLang="pt-BR" sz="2200" smtClean="0"/>
              <a:t>Noah Falstein: 3 coisas ruins</a:t>
            </a:r>
          </a:p>
          <a:p>
            <a:pPr lvl="1"/>
            <a:r>
              <a:rPr lang="pt-BR" altLang="pt-BR" sz="2000" smtClean="0"/>
              <a:t>Fácil demais</a:t>
            </a:r>
          </a:p>
          <a:p>
            <a:pPr lvl="1"/>
            <a:r>
              <a:rPr lang="pt-BR" altLang="pt-BR" sz="2000" smtClean="0"/>
              <a:t>Difícil demais </a:t>
            </a:r>
          </a:p>
          <a:p>
            <a:pPr lvl="1"/>
            <a:r>
              <a:rPr lang="pt-BR" altLang="pt-BR" sz="2000" smtClean="0"/>
              <a:t>Igual demais (previsibilidade)</a:t>
            </a: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Balanceamento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55650" y="4365625"/>
            <a:ext cx="3175000" cy="1647825"/>
            <a:chOff x="789" y="1943"/>
            <a:chExt cx="2000" cy="1038"/>
          </a:xfrm>
        </p:grpSpPr>
        <p:sp>
          <p:nvSpPr>
            <p:cNvPr id="36900" name="Line 5"/>
            <p:cNvSpPr>
              <a:spLocks noChangeShapeType="1"/>
            </p:cNvSpPr>
            <p:nvPr/>
          </p:nvSpPr>
          <p:spPr bwMode="auto">
            <a:xfrm flipV="1">
              <a:off x="1066" y="2024"/>
              <a:ext cx="0" cy="8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901" name="Line 6"/>
            <p:cNvSpPr>
              <a:spLocks noChangeShapeType="1"/>
            </p:cNvSpPr>
            <p:nvPr/>
          </p:nvSpPr>
          <p:spPr bwMode="auto">
            <a:xfrm flipV="1">
              <a:off x="1066" y="2886"/>
              <a:ext cx="13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902" name="Text Box 7"/>
            <p:cNvSpPr txBox="1">
              <a:spLocks noChangeArrowheads="1"/>
            </p:cNvSpPr>
            <p:nvPr/>
          </p:nvSpPr>
          <p:spPr bwMode="auto">
            <a:xfrm>
              <a:off x="2377" y="2750"/>
              <a:ext cx="4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Char char="l"/>
                <a:defRPr sz="2600" b="1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buClr>
                  <a:schemeClr val="hlink"/>
                </a:buClr>
                <a:buFont typeface="Wingdings" panose="05000000000000000000" pitchFamily="2" charset="2"/>
                <a:buChar char="s"/>
                <a:defRPr sz="2200">
                  <a:solidFill>
                    <a:srgbClr val="663300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BR" altLang="pt-BR" sz="1800">
                  <a:latin typeface="Arial" panose="020B0604020202020204" pitchFamily="34" charset="0"/>
                </a:rPr>
                <a:t>time</a:t>
              </a:r>
            </a:p>
          </p:txBody>
        </p:sp>
        <p:sp>
          <p:nvSpPr>
            <p:cNvPr id="36903" name="Text Box 8"/>
            <p:cNvSpPr txBox="1">
              <a:spLocks noChangeArrowheads="1"/>
            </p:cNvSpPr>
            <p:nvPr/>
          </p:nvSpPr>
          <p:spPr bwMode="auto">
            <a:xfrm rot="-5400000">
              <a:off x="547" y="2185"/>
              <a:ext cx="7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Char char="l"/>
                <a:defRPr sz="2600" b="1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buClr>
                  <a:schemeClr val="hlink"/>
                </a:buClr>
                <a:buFont typeface="Wingdings" panose="05000000000000000000" pitchFamily="2" charset="2"/>
                <a:buChar char="s"/>
                <a:defRPr sz="2200">
                  <a:solidFill>
                    <a:srgbClr val="663300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pt-BR" sz="1800">
                  <a:latin typeface="Arial" panose="020B0604020202020204" pitchFamily="34" charset="0"/>
                </a:rPr>
                <a:t>difficulty</a:t>
              </a:r>
            </a:p>
          </p:txBody>
        </p:sp>
        <p:sp>
          <p:nvSpPr>
            <p:cNvPr id="36904" name="Line 9"/>
            <p:cNvSpPr>
              <a:spLocks noChangeShapeType="1"/>
            </p:cNvSpPr>
            <p:nvPr/>
          </p:nvSpPr>
          <p:spPr bwMode="auto">
            <a:xfrm flipV="1">
              <a:off x="1066" y="1979"/>
              <a:ext cx="1224" cy="90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076825" y="2492375"/>
            <a:ext cx="935038" cy="1368425"/>
            <a:chOff x="3198" y="1570"/>
            <a:chExt cx="589" cy="862"/>
          </a:xfrm>
        </p:grpSpPr>
        <p:sp>
          <p:nvSpPr>
            <p:cNvPr id="36897" name="Line 11"/>
            <p:cNvSpPr>
              <a:spLocks noChangeShapeType="1"/>
            </p:cNvSpPr>
            <p:nvPr/>
          </p:nvSpPr>
          <p:spPr bwMode="auto">
            <a:xfrm flipV="1">
              <a:off x="3611" y="1570"/>
              <a:ext cx="0" cy="8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898" name="Text Box 14"/>
            <p:cNvSpPr txBox="1">
              <a:spLocks noChangeArrowheads="1"/>
            </p:cNvSpPr>
            <p:nvPr/>
          </p:nvSpPr>
          <p:spPr bwMode="auto">
            <a:xfrm rot="-5400000">
              <a:off x="2956" y="1831"/>
              <a:ext cx="7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Char char="l"/>
                <a:defRPr sz="2600" b="1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buClr>
                  <a:schemeClr val="hlink"/>
                </a:buClr>
                <a:buFont typeface="Wingdings" panose="05000000000000000000" pitchFamily="2" charset="2"/>
                <a:buChar char="s"/>
                <a:defRPr sz="2200">
                  <a:solidFill>
                    <a:srgbClr val="663300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pt-BR" sz="1800">
                  <a:latin typeface="Arial" panose="020B0604020202020204" pitchFamily="34" charset="0"/>
                </a:rPr>
                <a:t>difficulty</a:t>
              </a:r>
            </a:p>
          </p:txBody>
        </p:sp>
        <p:sp>
          <p:nvSpPr>
            <p:cNvPr id="36899" name="Line 15"/>
            <p:cNvSpPr>
              <a:spLocks noChangeShapeType="1"/>
            </p:cNvSpPr>
            <p:nvPr/>
          </p:nvSpPr>
          <p:spPr bwMode="auto">
            <a:xfrm flipV="1">
              <a:off x="3470" y="2033"/>
              <a:ext cx="31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5076825" y="2565400"/>
            <a:ext cx="1295400" cy="1295400"/>
            <a:chOff x="3198" y="1616"/>
            <a:chExt cx="816" cy="816"/>
          </a:xfrm>
        </p:grpSpPr>
        <p:sp>
          <p:nvSpPr>
            <p:cNvPr id="36895" name="Line 17"/>
            <p:cNvSpPr>
              <a:spLocks noChangeShapeType="1"/>
            </p:cNvSpPr>
            <p:nvPr/>
          </p:nvSpPr>
          <p:spPr bwMode="auto">
            <a:xfrm>
              <a:off x="3198" y="1616"/>
              <a:ext cx="816" cy="77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896" name="Line 18"/>
            <p:cNvSpPr>
              <a:spLocks noChangeShapeType="1"/>
            </p:cNvSpPr>
            <p:nvPr/>
          </p:nvSpPr>
          <p:spPr bwMode="auto">
            <a:xfrm rot="-5400000">
              <a:off x="3176" y="1638"/>
              <a:ext cx="816" cy="77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900113" y="4797425"/>
            <a:ext cx="1295400" cy="1295400"/>
            <a:chOff x="3198" y="1616"/>
            <a:chExt cx="816" cy="816"/>
          </a:xfrm>
        </p:grpSpPr>
        <p:sp>
          <p:nvSpPr>
            <p:cNvPr id="36893" name="Line 27"/>
            <p:cNvSpPr>
              <a:spLocks noChangeShapeType="1"/>
            </p:cNvSpPr>
            <p:nvPr/>
          </p:nvSpPr>
          <p:spPr bwMode="auto">
            <a:xfrm>
              <a:off x="3198" y="1616"/>
              <a:ext cx="816" cy="77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894" name="Line 28"/>
            <p:cNvSpPr>
              <a:spLocks noChangeShapeType="1"/>
            </p:cNvSpPr>
            <p:nvPr/>
          </p:nvSpPr>
          <p:spPr bwMode="auto">
            <a:xfrm rot="-5400000">
              <a:off x="3176" y="1638"/>
              <a:ext cx="816" cy="771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4716463" y="4437063"/>
            <a:ext cx="3175000" cy="1647825"/>
            <a:chOff x="2971" y="2795"/>
            <a:chExt cx="2000" cy="1038"/>
          </a:xfrm>
        </p:grpSpPr>
        <p:sp>
          <p:nvSpPr>
            <p:cNvPr id="36877" name="Line 21"/>
            <p:cNvSpPr>
              <a:spLocks noChangeShapeType="1"/>
            </p:cNvSpPr>
            <p:nvPr/>
          </p:nvSpPr>
          <p:spPr bwMode="auto">
            <a:xfrm flipV="1">
              <a:off x="3248" y="2876"/>
              <a:ext cx="0" cy="8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878" name="Line 22"/>
            <p:cNvSpPr>
              <a:spLocks noChangeShapeType="1"/>
            </p:cNvSpPr>
            <p:nvPr/>
          </p:nvSpPr>
          <p:spPr bwMode="auto">
            <a:xfrm flipV="1">
              <a:off x="3248" y="3738"/>
              <a:ext cx="13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sp>
          <p:nvSpPr>
            <p:cNvPr id="36879" name="Text Box 23"/>
            <p:cNvSpPr txBox="1">
              <a:spLocks noChangeArrowheads="1"/>
            </p:cNvSpPr>
            <p:nvPr/>
          </p:nvSpPr>
          <p:spPr bwMode="auto">
            <a:xfrm>
              <a:off x="4559" y="3602"/>
              <a:ext cx="4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Char char="l"/>
                <a:defRPr sz="2600" b="1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buClr>
                  <a:schemeClr val="hlink"/>
                </a:buClr>
                <a:buFont typeface="Wingdings" panose="05000000000000000000" pitchFamily="2" charset="2"/>
                <a:buChar char="s"/>
                <a:defRPr sz="2200">
                  <a:solidFill>
                    <a:srgbClr val="663300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BR" altLang="pt-BR" sz="1800">
                  <a:latin typeface="Arial" panose="020B0604020202020204" pitchFamily="34" charset="0"/>
                </a:rPr>
                <a:t>time</a:t>
              </a:r>
            </a:p>
          </p:txBody>
        </p:sp>
        <p:sp>
          <p:nvSpPr>
            <p:cNvPr id="36880" name="Text Box 24"/>
            <p:cNvSpPr txBox="1">
              <a:spLocks noChangeArrowheads="1"/>
            </p:cNvSpPr>
            <p:nvPr/>
          </p:nvSpPr>
          <p:spPr bwMode="auto">
            <a:xfrm rot="-5400000">
              <a:off x="2729" y="3037"/>
              <a:ext cx="7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Char char="l"/>
                <a:defRPr sz="2600" b="1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buClr>
                  <a:schemeClr val="hlink"/>
                </a:buClr>
                <a:buFont typeface="Wingdings" panose="05000000000000000000" pitchFamily="2" charset="2"/>
                <a:buChar char="s"/>
                <a:defRPr sz="2200">
                  <a:solidFill>
                    <a:srgbClr val="663300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Char char="•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–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pt-BR" sz="1800">
                  <a:latin typeface="Arial" panose="020B0604020202020204" pitchFamily="34" charset="0"/>
                </a:rPr>
                <a:t>difficulty</a:t>
              </a:r>
            </a:p>
          </p:txBody>
        </p:sp>
        <p:sp>
          <p:nvSpPr>
            <p:cNvPr id="36881" name="Line 25"/>
            <p:cNvSpPr>
              <a:spLocks noChangeShapeType="1"/>
            </p:cNvSpPr>
            <p:nvPr/>
          </p:nvSpPr>
          <p:spPr bwMode="auto">
            <a:xfrm flipV="1">
              <a:off x="3248" y="2831"/>
              <a:ext cx="1224" cy="907"/>
            </a:xfrm>
            <a:prstGeom prst="line">
              <a:avLst/>
            </a:prstGeom>
            <a:noFill/>
            <a:ln w="38100">
              <a:solidFill>
                <a:srgbClr val="B2B2B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grpSp>
          <p:nvGrpSpPr>
            <p:cNvPr id="36882" name="Group 40"/>
            <p:cNvGrpSpPr>
              <a:grpSpLocks/>
            </p:cNvGrpSpPr>
            <p:nvPr/>
          </p:nvGrpSpPr>
          <p:grpSpPr bwMode="auto">
            <a:xfrm>
              <a:off x="3334" y="2840"/>
              <a:ext cx="1134" cy="908"/>
              <a:chOff x="3334" y="2840"/>
              <a:chExt cx="1134" cy="908"/>
            </a:xfrm>
          </p:grpSpPr>
          <p:sp>
            <p:nvSpPr>
              <p:cNvPr id="36883" name="Line 30"/>
              <p:cNvSpPr>
                <a:spLocks noChangeShapeType="1"/>
              </p:cNvSpPr>
              <p:nvPr/>
            </p:nvSpPr>
            <p:spPr bwMode="auto">
              <a:xfrm>
                <a:off x="3334" y="3566"/>
                <a:ext cx="22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84" name="Line 31"/>
              <p:cNvSpPr>
                <a:spLocks noChangeShapeType="1"/>
              </p:cNvSpPr>
              <p:nvPr/>
            </p:nvSpPr>
            <p:spPr bwMode="auto">
              <a:xfrm flipV="1">
                <a:off x="3560" y="3430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85" name="Line 32"/>
              <p:cNvSpPr>
                <a:spLocks noChangeShapeType="1"/>
              </p:cNvSpPr>
              <p:nvPr/>
            </p:nvSpPr>
            <p:spPr bwMode="auto">
              <a:xfrm>
                <a:off x="3560" y="3430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86" name="Line 33"/>
              <p:cNvSpPr>
                <a:spLocks noChangeShapeType="1"/>
              </p:cNvSpPr>
              <p:nvPr/>
            </p:nvSpPr>
            <p:spPr bwMode="auto">
              <a:xfrm flipV="1">
                <a:off x="3787" y="3158"/>
                <a:ext cx="0" cy="27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87" name="Line 34"/>
              <p:cNvSpPr>
                <a:spLocks noChangeShapeType="1"/>
              </p:cNvSpPr>
              <p:nvPr/>
            </p:nvSpPr>
            <p:spPr bwMode="auto">
              <a:xfrm>
                <a:off x="3787" y="3158"/>
                <a:ext cx="31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88" name="Line 35"/>
              <p:cNvSpPr>
                <a:spLocks noChangeShapeType="1"/>
              </p:cNvSpPr>
              <p:nvPr/>
            </p:nvSpPr>
            <p:spPr bwMode="auto">
              <a:xfrm flipV="1">
                <a:off x="4332" y="2840"/>
                <a:ext cx="0" cy="22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89" name="Line 36"/>
              <p:cNvSpPr>
                <a:spLocks noChangeShapeType="1"/>
              </p:cNvSpPr>
              <p:nvPr/>
            </p:nvSpPr>
            <p:spPr bwMode="auto">
              <a:xfrm>
                <a:off x="4332" y="2840"/>
                <a:ext cx="136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90" name="Line 37"/>
              <p:cNvSpPr>
                <a:spLocks noChangeShapeType="1"/>
              </p:cNvSpPr>
              <p:nvPr/>
            </p:nvSpPr>
            <p:spPr bwMode="auto">
              <a:xfrm>
                <a:off x="3334" y="3566"/>
                <a:ext cx="0" cy="18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91" name="Line 38"/>
              <p:cNvSpPr>
                <a:spLocks noChangeShapeType="1"/>
              </p:cNvSpPr>
              <p:nvPr/>
            </p:nvSpPr>
            <p:spPr bwMode="auto">
              <a:xfrm flipV="1">
                <a:off x="4105" y="3067"/>
                <a:ext cx="0" cy="9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36892" name="Line 39"/>
              <p:cNvSpPr>
                <a:spLocks noChangeShapeType="1"/>
              </p:cNvSpPr>
              <p:nvPr/>
            </p:nvSpPr>
            <p:spPr bwMode="auto">
              <a:xfrm>
                <a:off x="4105" y="3067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prstDash val="sysDot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 bldLvl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smtClean="0"/>
              <a:t>Curva de progresso</a:t>
            </a:r>
            <a:endParaRPr lang="pt-BR" altLang="pt-BR" smtClean="0"/>
          </a:p>
        </p:txBody>
      </p:sp>
      <p:sp>
        <p:nvSpPr>
          <p:cNvPr id="3789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pt-BR" smtClean="0"/>
              <a:t>A senseção de angústia depende do context</a:t>
            </a:r>
          </a:p>
          <a:p>
            <a:pPr lvl="1"/>
            <a:r>
              <a:rPr lang="en-US" altLang="pt-BR" smtClean="0"/>
              <a:t>Difilculdade aumenta Segundo o encadeamento de níveis de bloqueio, preparação, alívio (</a:t>
            </a:r>
            <a:r>
              <a:rPr lang="pt-BR" altLang="pt-BR" smtClean="0"/>
              <a:t>Steinhoff 2014)</a:t>
            </a:r>
          </a:p>
          <a:p>
            <a:pPr lvl="1"/>
            <a:r>
              <a:rPr lang="en-US" altLang="pt-BR" smtClean="0"/>
              <a:t>Automatizável (L. Vieira 2015)</a:t>
            </a:r>
            <a:endParaRPr lang="pt-BR" altLang="pt-BR" smtClean="0"/>
          </a:p>
        </p:txBody>
      </p:sp>
      <p:sp>
        <p:nvSpPr>
          <p:cNvPr id="3789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B3EA2E7-5B92-4B44-A04C-4A62E2682BB7}" type="slidenum">
              <a:rPr lang="pt-BR" altLang="pt-BR" sz="1400" smtClean="0">
                <a:solidFill>
                  <a:schemeClr val="bg2"/>
                </a:solidFill>
              </a:rPr>
              <a:pPr/>
              <a:t>34</a:t>
            </a:fld>
            <a:endParaRPr lang="pt-BR" altLang="pt-BR" sz="1400" smtClean="0">
              <a:solidFill>
                <a:schemeClr val="bg2"/>
              </a:solidFill>
            </a:endParaRPr>
          </a:p>
        </p:txBody>
      </p:sp>
      <p:pic>
        <p:nvPicPr>
          <p:cNvPr id="37893" name="Imagem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3644900"/>
            <a:ext cx="5529262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E9A6B8AB-C5C8-4B68-BF08-48DB7CEBB3C3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35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Outros</a:t>
            </a:r>
          </a:p>
        </p:txBody>
      </p:sp>
      <p:sp>
        <p:nvSpPr>
          <p:cNvPr id="3891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Editor de cenários</a:t>
            </a:r>
          </a:p>
          <a:p>
            <a:pPr lvl="1"/>
            <a:r>
              <a:rPr lang="pt-BR" altLang="pt-BR" smtClean="0"/>
              <a:t>originalmente usado pelos desenvolvedores, foi dado aos usuários para aumentar engajamento e replay value</a:t>
            </a:r>
          </a:p>
          <a:p>
            <a:pPr lvl="1"/>
            <a:r>
              <a:rPr lang="pt-BR" altLang="pt-BR" smtClean="0"/>
              <a:t>Pode contar gerador de mapa aleatório</a:t>
            </a:r>
          </a:p>
          <a:p>
            <a:r>
              <a:rPr lang="pt-BR" altLang="pt-BR" smtClean="0"/>
              <a:t>MODs (“dar poder ao povo”) </a:t>
            </a:r>
          </a:p>
          <a:p>
            <a:pPr lvl="1"/>
            <a:r>
              <a:rPr lang="pt-BR" altLang="pt-BR" smtClean="0"/>
              <a:t>Modificações de um jogo (ex. CS, dota)</a:t>
            </a:r>
          </a:p>
          <a:p>
            <a:pPr lvl="1"/>
            <a:r>
              <a:rPr lang="pt-BR" altLang="pt-BR" smtClean="0"/>
              <a:t>Incentivos para desenvolvimento de “MODs profissionais” (ex. concursos do </a:t>
            </a:r>
            <a:r>
              <a:rPr lang="en-US" altLang="pt-BR" b="1" smtClean="0"/>
              <a:t>Unreal Tournament</a:t>
            </a:r>
            <a:r>
              <a:rPr lang="en-US" altLang="pt-BR" smtClean="0"/>
              <a:t>)</a:t>
            </a:r>
          </a:p>
          <a:p>
            <a:r>
              <a:rPr lang="en-US" altLang="pt-BR" smtClean="0"/>
              <a:t>Addons </a:t>
            </a:r>
          </a:p>
          <a:p>
            <a:pPr lvl="1"/>
            <a:r>
              <a:rPr lang="en-US" altLang="pt-BR" smtClean="0"/>
              <a:t>É também possível permitir que addons feitos por terceiros mofiquem os jogos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311E4A28-04BE-4E8B-845D-3A629D888ADC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36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Prototipagem rápida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É uma ótima pratica prototipar antes de implementar</a:t>
            </a:r>
          </a:p>
          <a:p>
            <a:pPr lvl="1"/>
            <a:r>
              <a:rPr lang="pt-BR" altLang="pt-BR" smtClean="0"/>
              <a:t>Game maker</a:t>
            </a:r>
          </a:p>
          <a:p>
            <a:pPr lvl="1"/>
            <a:r>
              <a:rPr lang="pt-BR" altLang="pt-BR" smtClean="0"/>
              <a:t>RPG maker</a:t>
            </a:r>
          </a:p>
          <a:p>
            <a:pPr lvl="1"/>
            <a:r>
              <a:rPr lang="en-US" altLang="pt-BR" smtClean="0"/>
              <a:t>Construct</a:t>
            </a:r>
            <a:endParaRPr lang="pt-BR" altLang="pt-BR" smtClean="0"/>
          </a:p>
          <a:p>
            <a:pPr lvl="1"/>
            <a:r>
              <a:rPr lang="pt-BR" altLang="pt-BR" smtClean="0"/>
              <a:t>No próprio motor com que vai desenvolver o jogo (melhor)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8F9ACF43-1A27-4BB7-950F-25348A7FBCC0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37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Pensando em termos de MVP e evolução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Classificação das características</a:t>
            </a:r>
          </a:p>
          <a:p>
            <a:pPr lvl="1"/>
            <a:r>
              <a:rPr lang="pt-BR" altLang="pt-BR" smtClean="0"/>
              <a:t>integrais: vitais para que o jogo funcione normalmente</a:t>
            </a:r>
          </a:p>
          <a:p>
            <a:pPr lvl="2"/>
            <a:r>
              <a:rPr lang="pt-BR" altLang="pt-BR" smtClean="0"/>
              <a:t>formações de tropas</a:t>
            </a:r>
          </a:p>
          <a:p>
            <a:pPr lvl="1"/>
            <a:r>
              <a:rPr lang="pt-BR" altLang="pt-BR" smtClean="0"/>
              <a:t>croma: melhoram a experiência</a:t>
            </a:r>
          </a:p>
          <a:p>
            <a:pPr lvl="2"/>
            <a:r>
              <a:rPr lang="pt-BR" altLang="pt-BR" smtClean="0"/>
              <a:t>interfaces customizadas em StarCraft</a:t>
            </a:r>
          </a:p>
          <a:p>
            <a:pPr lvl="1"/>
            <a:r>
              <a:rPr lang="pt-BR" altLang="pt-BR" smtClean="0"/>
              <a:t>inúteis: não adicionam nada</a:t>
            </a:r>
          </a:p>
          <a:p>
            <a:pPr lvl="2"/>
            <a:r>
              <a:rPr lang="pt-BR" altLang="pt-BR" smtClean="0"/>
              <a:t>preços diferentes para itens que tem o mesmo efeito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B6397F99-DB76-4876-8D80-2BBF36D873BC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38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altLang="pt-BR" smtClean="0"/>
              <a:t>Dicas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268A8B2D-3CB7-41B6-8D6F-5C955BEC9138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39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4301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Dica 1</a:t>
            </a:r>
            <a:endParaRPr lang="en-US" altLang="pt-BR" smtClean="0"/>
          </a:p>
        </p:txBody>
      </p:sp>
      <p:sp>
        <p:nvSpPr>
          <p:cNvPr id="166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pt-BR" altLang="pt-BR" smtClean="0"/>
              <a:t>A interação com o jogo deve ser simples e intuitiva (Jeff Brown)</a:t>
            </a:r>
          </a:p>
          <a:p>
            <a:pPr lvl="1">
              <a:lnSpc>
                <a:spcPct val="110000"/>
              </a:lnSpc>
            </a:pPr>
            <a:r>
              <a:rPr lang="pt-BR" altLang="pt-BR" smtClean="0"/>
              <a:t>Observações</a:t>
            </a:r>
          </a:p>
          <a:p>
            <a:pPr lvl="2">
              <a:lnSpc>
                <a:spcPct val="110000"/>
              </a:lnSpc>
            </a:pPr>
            <a:r>
              <a:rPr lang="pt-BR" altLang="pt-BR" sz="2400" smtClean="0"/>
              <a:t>Curva de aprendizado deve ser suave </a:t>
            </a:r>
          </a:p>
          <a:p>
            <a:pPr lvl="2">
              <a:lnSpc>
                <a:spcPct val="110000"/>
              </a:lnSpc>
            </a:pPr>
            <a:r>
              <a:rPr lang="pt-BR" altLang="pt-BR" sz="2400" smtClean="0"/>
              <a:t>Deve ficar para o jogador claro porque ele perdeu e que melhorando ele  pode ganhar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6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6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69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6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1771A29A-93B6-4F76-B35F-4E87775FE578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O que é game design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Importância no desenvolvimento do jogo</a:t>
            </a:r>
          </a:p>
          <a:p>
            <a:pPr lvl="1"/>
            <a:r>
              <a:rPr lang="pt-BR" altLang="pt-BR" smtClean="0"/>
              <a:t>Vender o jogo para o publisher</a:t>
            </a:r>
          </a:p>
          <a:p>
            <a:pPr lvl="1"/>
            <a:r>
              <a:rPr lang="pt-BR" altLang="pt-BR" smtClean="0"/>
              <a:t>Motivar e dar objetivos à equipe desenvolvimento</a:t>
            </a:r>
          </a:p>
          <a:p>
            <a:pPr lvl="1"/>
            <a:r>
              <a:rPr lang="pt-BR" altLang="pt-BR" smtClean="0"/>
              <a:t>Unificar a visão da equipe</a:t>
            </a:r>
          </a:p>
          <a:p>
            <a:pPr lvl="1"/>
            <a:r>
              <a:rPr lang="pt-BR" altLang="pt-BR" smtClean="0"/>
              <a:t>Ajudar a definir o plano de projeto (equipe, atividades, prazos, etc.) e, eventualmente, a arquitetura do jogo</a:t>
            </a:r>
          </a:p>
          <a:p>
            <a:pPr lvl="1"/>
            <a:r>
              <a:rPr lang="pt-BR" altLang="pt-BR" smtClean="0"/>
              <a:t>Estimar orçamento</a:t>
            </a:r>
          </a:p>
          <a:p>
            <a:pPr lvl="1"/>
            <a:r>
              <a:rPr lang="pt-BR" altLang="pt-BR" smtClean="0"/>
              <a:t>Evitar erros que serão mais caros mais tarde</a:t>
            </a:r>
          </a:p>
          <a:p>
            <a:pPr lvl="1"/>
            <a:r>
              <a:rPr lang="pt-BR" altLang="pt-BR" smtClean="0"/>
              <a:t>Flexibilizar, facilitando a introdução/remoção de novas características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8B8D7096-80C3-4556-951F-BAE87568818C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40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Dica 2</a:t>
            </a:r>
            <a:endParaRPr lang="en-US" altLang="pt-BR" sz="1800" smtClean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pt-BR" altLang="pt-BR" smtClean="0"/>
              <a:t>Ofereça profundidade (Jeff Brown)</a:t>
            </a:r>
          </a:p>
          <a:p>
            <a:pPr lvl="1">
              <a:lnSpc>
                <a:spcPct val="110000"/>
              </a:lnSpc>
            </a:pPr>
            <a:r>
              <a:rPr lang="pt-BR" altLang="pt-BR" smtClean="0"/>
              <a:t>Prover aumento progressivo de desafios mentais ou de  habilidades</a:t>
            </a:r>
          </a:p>
          <a:p>
            <a:pPr lvl="1">
              <a:lnSpc>
                <a:spcPct val="110000"/>
              </a:lnSpc>
            </a:pPr>
            <a:r>
              <a:rPr lang="pt-BR" altLang="pt-BR" smtClean="0"/>
              <a:t>Desafios mentais: escolha entre alternativas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pt-BR" altLang="pt-BR" smtClean="0"/>
              <a:t>1) opções de set-up (ex. escolha do carro e da pista)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pt-BR" altLang="pt-BR" smtClean="0"/>
              <a:t>2) opções de mid-play (ex. longa reta com curva fechada, para os habilidosos ganharem tempo)</a:t>
            </a:r>
          </a:p>
          <a:p>
            <a:pPr lvl="2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pt-BR" altLang="pt-BR" smtClean="0"/>
              <a:t>3) elementos escondidos (ex. poderes e salas secretas)</a:t>
            </a:r>
          </a:p>
          <a:p>
            <a:pPr>
              <a:lnSpc>
                <a:spcPct val="110000"/>
              </a:lnSpc>
            </a:pPr>
            <a:r>
              <a:rPr lang="en-US" altLang="pt-BR" smtClean="0"/>
              <a:t>1 + 2: low floor + high ceiling</a:t>
            </a:r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9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9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9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9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9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9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9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A940D20F-DA71-4946-B496-0166201CB1C3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41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Dica 3</a:t>
            </a:r>
            <a:endParaRPr lang="en-US" altLang="pt-BR" sz="1800" smtClean="0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pt-BR" altLang="pt-BR" smtClean="0"/>
              <a:t>Dê ritmo ao andamento do jogo</a:t>
            </a:r>
          </a:p>
          <a:p>
            <a:pPr lvl="1">
              <a:lnSpc>
                <a:spcPct val="110000"/>
              </a:lnSpc>
            </a:pPr>
            <a:r>
              <a:rPr lang="pt-BR" altLang="pt-BR" smtClean="0"/>
              <a:t>Observações</a:t>
            </a:r>
          </a:p>
          <a:p>
            <a:pPr lvl="2">
              <a:lnSpc>
                <a:spcPct val="110000"/>
              </a:lnSpc>
            </a:pPr>
            <a:r>
              <a:rPr lang="pt-BR" altLang="pt-BR" smtClean="0"/>
              <a:t>Desafios devem vir no ritmo certo, alternando calma e tensão (jogos de ação)</a:t>
            </a:r>
          </a:p>
          <a:p>
            <a:pPr lvl="2">
              <a:lnSpc>
                <a:spcPct val="110000"/>
              </a:lnSpc>
            </a:pPr>
            <a:r>
              <a:rPr lang="pt-BR" altLang="pt-BR" smtClean="0"/>
              <a:t>Balancear recompensa e punições</a:t>
            </a:r>
          </a:p>
          <a:p>
            <a:pPr lvl="2">
              <a:lnSpc>
                <a:spcPct val="110000"/>
              </a:lnSpc>
            </a:pPr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8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8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8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2EC7DAC7-93A5-4DF5-9551-FB731118A35F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42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Dica</a:t>
            </a:r>
            <a:endParaRPr lang="en-US" altLang="pt-BR" sz="1800" smtClean="0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Desafios/conflitos em vários níveis</a:t>
            </a:r>
          </a:p>
          <a:p>
            <a:pPr lvl="1"/>
            <a:r>
              <a:rPr lang="pt-BR" altLang="pt-BR" smtClean="0"/>
              <a:t>É a essência e está presente de Pac-man ao Gran Turismo</a:t>
            </a:r>
          </a:p>
          <a:p>
            <a:pPr lvl="1"/>
            <a:r>
              <a:rPr lang="pt-BR" altLang="pt-BR" smtClean="0"/>
              <a:t>Decisões que requerem riscos e compromissos: dilemas!</a:t>
            </a:r>
          </a:p>
          <a:p>
            <a:pPr lvl="2"/>
            <a:r>
              <a:rPr lang="pt-BR" altLang="pt-BR" smtClean="0"/>
              <a:t>conseguir recompensa x ser capturado</a:t>
            </a:r>
          </a:p>
          <a:p>
            <a:pPr lvl="2"/>
            <a:r>
              <a:rPr lang="pt-BR" altLang="pt-BR" smtClean="0"/>
              <a:t>rapidez x sair da pista</a:t>
            </a:r>
          </a:p>
          <a:p>
            <a:pPr lvl="2"/>
            <a:r>
              <a:rPr lang="pt-BR" altLang="pt-BR" smtClean="0"/>
              <a:t>golpe fatal x ficar vulnerável</a:t>
            </a:r>
          </a:p>
          <a:p>
            <a:pPr lvl="2"/>
            <a:r>
              <a:rPr lang="pt-BR" altLang="pt-BR" smtClean="0"/>
              <a:t>soldados x trabalhadores</a:t>
            </a:r>
          </a:p>
          <a:p>
            <a:pPr lvl="2"/>
            <a:r>
              <a:rPr lang="pt-BR" altLang="pt-BR" smtClean="0"/>
              <a:t>atacar x fortalecer-se</a:t>
            </a:r>
          </a:p>
          <a:p>
            <a:pPr lvl="2"/>
            <a:r>
              <a:rPr lang="pt-BR" altLang="pt-BR" smtClean="0"/>
              <a:t>...</a:t>
            </a:r>
          </a:p>
          <a:p>
            <a:pPr lvl="2"/>
            <a:endParaRPr lang="pt-BR" altLang="pt-BR" smtClean="0"/>
          </a:p>
          <a:p>
            <a:pPr lvl="2"/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1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1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1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AB994247-0307-4767-B3B2-23CC64EE5337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43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smtClean="0"/>
              <a:t>Dica 4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pt-BR" smtClean="0"/>
              <a:t>Deixe que o jogador desvende os padrões </a:t>
            </a:r>
          </a:p>
          <a:p>
            <a:pPr lvl="1"/>
            <a:r>
              <a:rPr lang="en-US" altLang="pt-BR" smtClean="0"/>
              <a:t>(The Theory of Fun - Raph Koster and Will Wright) </a:t>
            </a:r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743200"/>
            <a:ext cx="4308475" cy="357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ítulo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pt-BR" altLang="pt-BR" smtClean="0"/>
              <a:t>Game Design Document (GDD)</a:t>
            </a:r>
          </a:p>
        </p:txBody>
      </p:sp>
      <p:sp>
        <p:nvSpPr>
          <p:cNvPr id="48131" name="Subtítulo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pt-BR" altLang="pt-BR" smtClean="0"/>
              <a:t>Teoricamente a principal ferramenta de comunicação do GD, onde ele especifica o jogo a ser desenvolvido</a:t>
            </a:r>
          </a:p>
        </p:txBody>
      </p:sp>
      <p:sp>
        <p:nvSpPr>
          <p:cNvPr id="48132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D294AD6-1069-4C39-8842-1F8E4A239A82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44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GDD</a:t>
            </a:r>
          </a:p>
        </p:txBody>
      </p:sp>
      <p:sp>
        <p:nvSpPr>
          <p:cNvPr id="4915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Conteúdo</a:t>
            </a:r>
          </a:p>
          <a:p>
            <a:pPr lvl="1"/>
            <a:r>
              <a:rPr lang="pt-BR" altLang="pt-BR" smtClean="0"/>
              <a:t>Não há padrão</a:t>
            </a:r>
          </a:p>
          <a:p>
            <a:pPr lvl="1"/>
            <a:r>
              <a:rPr lang="pt-BR" altLang="pt-BR" smtClean="0"/>
              <a:t>Mas pode conter os pontos que já discutimos no Game Concept + Detalhamento</a:t>
            </a:r>
          </a:p>
          <a:p>
            <a:r>
              <a:rPr lang="pt-BR" altLang="pt-BR" smtClean="0"/>
              <a:t>Forma</a:t>
            </a:r>
          </a:p>
          <a:p>
            <a:pPr lvl="1"/>
            <a:r>
              <a:rPr lang="pt-BR" altLang="pt-BR" smtClean="0"/>
              <a:t>Não há padrão</a:t>
            </a:r>
          </a:p>
          <a:p>
            <a:pPr lvl="1"/>
            <a:r>
              <a:rPr lang="pt-BR" altLang="pt-BR" smtClean="0"/>
              <a:t>Mas costuma ser textual + algumas imagens</a:t>
            </a:r>
          </a:p>
        </p:txBody>
      </p:sp>
      <p:sp>
        <p:nvSpPr>
          <p:cNvPr id="4915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817B75B-6EB1-4CE5-A5BC-C3DD40C32C70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45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GDD</a:t>
            </a:r>
          </a:p>
        </p:txBody>
      </p:sp>
      <p:sp>
        <p:nvSpPr>
          <p:cNvPr id="50179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mtClean="0"/>
              <a:t>Exemplos</a:t>
            </a:r>
          </a:p>
          <a:p>
            <a:pPr lvl="1"/>
            <a:r>
              <a:rPr lang="pt-BR" altLang="pt-BR" smtClean="0"/>
              <a:t>Nosso curso: </a:t>
            </a:r>
            <a:r>
              <a:rPr lang="pt-BR" altLang="pt-BR" smtClean="0">
                <a:hlinkClick r:id="rId2"/>
              </a:rPr>
              <a:t>KnockEm.doc</a:t>
            </a:r>
            <a:r>
              <a:rPr lang="pt-BR" altLang="pt-BR" smtClean="0"/>
              <a:t>, </a:t>
            </a:r>
            <a:r>
              <a:rPr lang="pt-BR" altLang="pt-BR" smtClean="0">
                <a:hlinkClick r:id="rId3"/>
              </a:rPr>
              <a:t>Platypus.doc</a:t>
            </a:r>
            <a:endParaRPr lang="pt-BR" altLang="pt-BR" smtClean="0"/>
          </a:p>
          <a:p>
            <a:pPr lvl="1"/>
            <a:r>
              <a:rPr lang="pt-BR" altLang="pt-BR" smtClean="0"/>
              <a:t>Outros: </a:t>
            </a:r>
            <a:r>
              <a:rPr lang="pt-BR" altLang="pt-BR" smtClean="0">
                <a:hlinkClick r:id="rId4"/>
              </a:rPr>
              <a:t>An Ant's Life</a:t>
            </a:r>
            <a:r>
              <a:rPr lang="pt-BR" altLang="pt-BR" smtClean="0"/>
              <a:t>, </a:t>
            </a:r>
            <a:r>
              <a:rPr lang="pt-BR" altLang="pt-BR" smtClean="0">
                <a:hlinkClick r:id="rId5"/>
              </a:rPr>
              <a:t>Play With Fire</a:t>
            </a:r>
            <a:r>
              <a:rPr lang="pt-BR" altLang="pt-BR" smtClean="0"/>
              <a:t>, </a:t>
            </a:r>
          </a:p>
          <a:p>
            <a:r>
              <a:rPr lang="pt-BR" altLang="pt-BR" smtClean="0"/>
              <a:t>Templates</a:t>
            </a:r>
          </a:p>
          <a:p>
            <a:pPr lvl="1"/>
            <a:r>
              <a:rPr lang="pt-BR" altLang="pt-BR" smtClean="0">
                <a:hlinkClick r:id="rId6"/>
              </a:rPr>
              <a:t>bible.doc</a:t>
            </a:r>
            <a:r>
              <a:rPr lang="pt-BR" altLang="pt-BR" smtClean="0"/>
              <a:t>, </a:t>
            </a:r>
            <a:r>
              <a:rPr lang="pt-BR" altLang="pt-BR" smtClean="0">
                <a:hlinkClick r:id="rId7"/>
              </a:rPr>
              <a:t>simples</a:t>
            </a:r>
            <a:r>
              <a:rPr lang="pt-BR" altLang="pt-BR" smtClean="0"/>
              <a:t>, </a:t>
            </a:r>
            <a:r>
              <a:rPr lang="pt-BR" altLang="pt-BR" smtClean="0">
                <a:hlinkClick r:id="rId8"/>
              </a:rPr>
              <a:t>gamasutra</a:t>
            </a:r>
            <a:endParaRPr lang="pt-BR" altLang="pt-BR" smtClean="0"/>
          </a:p>
        </p:txBody>
      </p:sp>
      <p:sp>
        <p:nvSpPr>
          <p:cNvPr id="5018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1B7674F7-FC5A-4A41-A03D-7303D36A3B2D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46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smtClean="0"/>
              <a:t>É preciso expander/reinventar o conceito de GDD</a:t>
            </a:r>
            <a:r>
              <a:rPr lang="pt-BR" altLang="pt-BR" smtClean="0"/>
              <a:t>...</a:t>
            </a:r>
          </a:p>
        </p:txBody>
      </p:sp>
      <p:sp>
        <p:nvSpPr>
          <p:cNvPr id="5120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pt-BR" smtClean="0"/>
              <a:t>Game Live Logs (T. Machado 2014)</a:t>
            </a:r>
          </a:p>
          <a:p>
            <a:pPr lvl="1"/>
            <a:r>
              <a:rPr lang="pt-BR" altLang="pt-BR" smtClean="0"/>
              <a:t>Atender a públicos distintos</a:t>
            </a:r>
          </a:p>
          <a:p>
            <a:pPr lvl="1"/>
            <a:r>
              <a:rPr lang="pt-BR" altLang="pt-BR" smtClean="0"/>
              <a:t>Aceitar diversos formatos e conteúdos</a:t>
            </a:r>
          </a:p>
          <a:p>
            <a:pPr lvl="1"/>
            <a:r>
              <a:rPr lang="pt-BR" altLang="pt-BR" smtClean="0"/>
              <a:t>Evoluir ao longo do projeto</a:t>
            </a:r>
          </a:p>
          <a:p>
            <a:pPr lvl="1"/>
            <a:r>
              <a:rPr lang="pt-BR" altLang="pt-BR" smtClean="0"/>
              <a:t>Ser simples de navegar e editar</a:t>
            </a:r>
          </a:p>
          <a:p>
            <a:pPr lvl="1"/>
            <a:r>
              <a:rPr lang="pt-BR" altLang="pt-BR" smtClean="0"/>
              <a:t>Incluir instâncias do código</a:t>
            </a:r>
          </a:p>
          <a:p>
            <a:pPr lvl="1"/>
            <a:endParaRPr lang="pt-BR" altLang="pt-BR" smtClean="0"/>
          </a:p>
        </p:txBody>
      </p:sp>
      <p:sp>
        <p:nvSpPr>
          <p:cNvPr id="5120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C6A487-52C7-455E-B0EC-F5EABCA8F1C2}" type="slidenum">
              <a:rPr lang="pt-BR" altLang="pt-BR" sz="1400" smtClean="0">
                <a:solidFill>
                  <a:schemeClr val="bg2"/>
                </a:solidFill>
              </a:rPr>
              <a:pPr/>
              <a:t>47</a:t>
            </a:fld>
            <a:endParaRPr lang="pt-BR" altLang="pt-BR" sz="1400" smtClean="0">
              <a:solidFill>
                <a:schemeClr val="bg2"/>
              </a:solidFill>
            </a:endParaRPr>
          </a:p>
        </p:txBody>
      </p:sp>
      <p:sp>
        <p:nvSpPr>
          <p:cNvPr id="5" name="Fluxograma: Disco magnético 4"/>
          <p:cNvSpPr/>
          <p:nvPr/>
        </p:nvSpPr>
        <p:spPr>
          <a:xfrm>
            <a:off x="4140200" y="4508500"/>
            <a:ext cx="1714500" cy="1270000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pt-BR"/>
          </a:p>
        </p:txBody>
      </p:sp>
      <p:pic>
        <p:nvPicPr>
          <p:cNvPr id="51206" name="Picture 2" descr="C:\Users\Geber\AppData\Local\Microsoft\Windows\Temporary Internet Files\Content.IE5\NCBIV8TK\MC900441451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13" y="5889625"/>
            <a:ext cx="1173162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7" descr="http://www.presidiacreative.com/wp-content/uploads/2009/08/Halo-3-video-game-10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4383088"/>
            <a:ext cx="1382712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11" descr="http://t2.gstatic.com/images?q=tbn:ANd9GcQAD23OGizD2AZ7EbDrgaI4f23o7iGMD93VV_zpHXPs13QBklV8Y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4638675"/>
            <a:ext cx="1285875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ector de seta reta 8"/>
          <p:cNvCxnSpPr>
            <a:stCxn id="51207" idx="3"/>
          </p:cNvCxnSpPr>
          <p:nvPr/>
        </p:nvCxnSpPr>
        <p:spPr>
          <a:xfrm>
            <a:off x="2476500" y="4900613"/>
            <a:ext cx="1230313" cy="1397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stCxn id="51206" idx="3"/>
          </p:cNvCxnSpPr>
          <p:nvPr/>
        </p:nvCxnSpPr>
        <p:spPr>
          <a:xfrm flipV="1">
            <a:off x="3241675" y="5497513"/>
            <a:ext cx="1220788" cy="9779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51208" idx="1"/>
          </p:cNvCxnSpPr>
          <p:nvPr/>
        </p:nvCxnSpPr>
        <p:spPr>
          <a:xfrm flipH="1" flipV="1">
            <a:off x="5313363" y="5040313"/>
            <a:ext cx="1482725" cy="1000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ítulo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pt-BR" altLang="pt-BR" smtClean="0"/>
              <a:t>Perfil de um game designer</a:t>
            </a:r>
          </a:p>
        </p:txBody>
      </p:sp>
      <p:sp>
        <p:nvSpPr>
          <p:cNvPr id="52227" name="Subtítulo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pt-BR" altLang="pt-BR" smtClean="0"/>
          </a:p>
        </p:txBody>
      </p:sp>
      <p:sp>
        <p:nvSpPr>
          <p:cNvPr id="52228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AC6369AD-8BD5-40FD-A1B7-E5A63C70188F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48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720341B3-B805-4E09-B408-F404BEB448A7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49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Perfil de um game designer </a:t>
            </a:r>
            <a:r>
              <a:rPr lang="pt-BR" altLang="pt-BR" sz="2000" smtClean="0"/>
              <a:t>(A. Hendrick)</a:t>
            </a:r>
            <a:endParaRPr lang="pt-BR" altLang="pt-BR" smtClean="0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Saber se comunicar</a:t>
            </a:r>
          </a:p>
          <a:p>
            <a:pPr lvl="1"/>
            <a:r>
              <a:rPr lang="pt-BR" altLang="pt-BR" smtClean="0"/>
              <a:t>Habilidade mais importante de um game designer</a:t>
            </a:r>
          </a:p>
          <a:p>
            <a:pPr lvl="1"/>
            <a:r>
              <a:rPr lang="pt-BR" altLang="pt-BR" smtClean="0"/>
              <a:t>Comunicar conceitos complexos de maneira clara</a:t>
            </a:r>
          </a:p>
          <a:p>
            <a:pPr lvl="1"/>
            <a:r>
              <a:rPr lang="pt-BR" altLang="pt-BR" smtClean="0"/>
              <a:t>Vários documentos</a:t>
            </a:r>
          </a:p>
          <a:p>
            <a:pPr lvl="2"/>
            <a:r>
              <a:rPr lang="pt-BR" altLang="pt-BR" smtClean="0"/>
              <a:t>docs de design (bíblia), textos dentro do jogo, manual do jogo e, às vezes, press release, web page, box, etc.</a:t>
            </a:r>
          </a:p>
          <a:p>
            <a:endParaRPr lang="pt-BR" altLang="pt-B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6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6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6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6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A9B24510-1D87-4B4A-8B07-B74C07C10EF8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5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Jogabilidade/engajamento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É o objetivo principal do design</a:t>
            </a:r>
          </a:p>
          <a:p>
            <a:pPr lvl="1"/>
            <a:r>
              <a:rPr lang="pt-BR" altLang="pt-BR" smtClean="0"/>
              <a:t>Seduzir o jogador a começar e, sobretudo, permanecer jogando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DDBC993F-9624-461B-B29E-7A31EE6B5093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50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Perfil de um game designer </a:t>
            </a:r>
            <a:r>
              <a:rPr lang="pt-BR" altLang="pt-BR" sz="2000" smtClean="0"/>
              <a:t>(A. Hendrick)</a:t>
            </a:r>
            <a:endParaRPr lang="pt-BR" altLang="pt-BR" smtClean="0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Conhecer Jogos</a:t>
            </a:r>
          </a:p>
          <a:p>
            <a:pPr lvl="1"/>
            <a:r>
              <a:rPr lang="pt-BR" altLang="pt-BR" smtClean="0"/>
              <a:t>Pode levar um mês jogando os títulos representativos do gênero antes de começar</a:t>
            </a:r>
          </a:p>
          <a:p>
            <a:pPr lvl="1"/>
            <a:r>
              <a:rPr lang="pt-BR" altLang="pt-BR" smtClean="0"/>
              <a:t>Ter análise crítica dos prós e contras para poder antecipar problemas e reutilizar boas soluções</a:t>
            </a:r>
          </a:p>
          <a:p>
            <a:pPr lvl="2"/>
            <a:r>
              <a:rPr lang="pt-BR" altLang="pt-BR" smtClean="0"/>
              <a:t>isto ajuda a</a:t>
            </a:r>
            <a:r>
              <a:rPr lang="pt-BR" altLang="pt-BR" b="1" smtClean="0"/>
              <a:t> ir além de suas preferências</a:t>
            </a:r>
            <a:r>
              <a:rPr lang="pt-BR" altLang="pt-BR" smtClean="0"/>
              <a:t> pessoais para entender o que o consumidor quer</a:t>
            </a:r>
          </a:p>
          <a:p>
            <a:pPr lvl="1"/>
            <a:r>
              <a:rPr lang="pt-BR" altLang="pt-BR" smtClean="0"/>
              <a:t>Pode se especializar em alguns gêneros para saber bem mas ter flexibilidade</a:t>
            </a:r>
          </a:p>
          <a:p>
            <a:pPr lvl="2"/>
            <a:r>
              <a:rPr lang="pt-BR" altLang="pt-BR" smtClean="0"/>
              <a:t>um game designer “livre” pode ser usado no projeto que estiver precisando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9" grpId="0" build="p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ítulo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pt-BR" altLang="pt-BR" smtClean="0"/>
              <a:t>Desafios Atuais do Game Designer</a:t>
            </a:r>
          </a:p>
        </p:txBody>
      </p:sp>
      <p:sp>
        <p:nvSpPr>
          <p:cNvPr id="55299" name="Subtítulo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pt-BR" altLang="pt-BR" smtClean="0"/>
          </a:p>
        </p:txBody>
      </p:sp>
      <p:sp>
        <p:nvSpPr>
          <p:cNvPr id="55300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920A06B9-B585-464E-B609-882160B26C5E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51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Alguns Desafios</a:t>
            </a:r>
          </a:p>
        </p:txBody>
      </p:sp>
      <p:sp>
        <p:nvSpPr>
          <p:cNvPr id="5632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b="0" smtClean="0"/>
              <a:t>Como seduzir o jogador? Como prover “jogabilidade” (e não somente usabilidade)?</a:t>
            </a:r>
          </a:p>
          <a:p>
            <a:r>
              <a:rPr lang="pt-BR" altLang="pt-BR" b="0" smtClean="0"/>
              <a:t>Como projetar a eXperiencia do Usuário (UX) no longo prazo quando este evoluiu?</a:t>
            </a:r>
          </a:p>
          <a:p>
            <a:r>
              <a:rPr lang="pt-BR" altLang="pt-BR" b="0" smtClean="0"/>
              <a:t>Como trabalhar com, tirar proveito de, e estimular equipes multidiciplinares?</a:t>
            </a:r>
          </a:p>
          <a:p>
            <a:r>
              <a:rPr lang="pt-BR" altLang="pt-BR" b="0" smtClean="0"/>
              <a:t>Como comunicar o que se quer? O GDD basta? Como especificar a interação (imprevista)?</a:t>
            </a:r>
          </a:p>
          <a:p>
            <a:r>
              <a:rPr lang="pt-BR" altLang="pt-BR" b="0" smtClean="0"/>
              <a:t>Com lidar com a pouca separação entre concepção e produção? Qual é o papel da prototipagem?</a:t>
            </a:r>
          </a:p>
          <a:p>
            <a:endParaRPr lang="pt-BR" altLang="pt-BR" b="0" smtClean="0"/>
          </a:p>
        </p:txBody>
      </p:sp>
      <p:sp>
        <p:nvSpPr>
          <p:cNvPr id="5632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AEB354F6-263A-45F4-8E26-F9A57BEF1D33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52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74432DFD-F136-425A-AED9-F0963FDEE48F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53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Referências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763000" cy="4724400"/>
          </a:xfrm>
        </p:spPr>
        <p:txBody>
          <a:bodyPr/>
          <a:lstStyle/>
          <a:p>
            <a:pPr lvl="1"/>
            <a:r>
              <a:rPr lang="pt-BR" altLang="pt-BR" sz="1800" smtClean="0"/>
              <a:t>A. Rollings e D. Morris; Coriolis. Game Architecture and Design. 2000</a:t>
            </a:r>
          </a:p>
          <a:p>
            <a:pPr lvl="1"/>
            <a:r>
              <a:rPr lang="pt-BR" altLang="pt-BR" sz="1800" smtClean="0"/>
              <a:t>Gamasutra: http://www.gamasutra.com</a:t>
            </a:r>
          </a:p>
          <a:p>
            <a:pPr lvl="1"/>
            <a:r>
              <a:rPr lang="pt-BR" altLang="pt-BR" sz="1800" smtClean="0"/>
              <a:t>GameDev.Net: http://www.gamedev.net</a:t>
            </a:r>
          </a:p>
          <a:p>
            <a:pPr lvl="1"/>
            <a:r>
              <a:rPr lang="pt-BR" altLang="pt-BR" sz="1800" smtClean="0"/>
              <a:t>Bates, Bob. Game Design: the art &amp; business of creating games. 2001 </a:t>
            </a:r>
          </a:p>
          <a:p>
            <a:pPr lvl="1"/>
            <a:r>
              <a:rPr lang="pt-BR" altLang="pt-BR" sz="1800" smtClean="0"/>
              <a:t>Cooper, J. The Top 10 Design Sins. GDMag dec/jan 95</a:t>
            </a:r>
          </a:p>
          <a:p>
            <a:pPr lvl="1"/>
            <a:r>
              <a:rPr lang="pt-BR" altLang="pt-BR" sz="1800" smtClean="0"/>
              <a:t>Hendrick, A. Hiring Game Designers. GDMag feb/98 </a:t>
            </a:r>
          </a:p>
          <a:p>
            <a:pPr lvl="1"/>
            <a:r>
              <a:rPr lang="pt-BR" altLang="pt-BR" sz="1800" smtClean="0"/>
              <a:t>Brown, J. The Four Laws of Coin-Op. GDMag oct/nov 96</a:t>
            </a:r>
          </a:p>
          <a:p>
            <a:pPr lvl="1"/>
            <a:r>
              <a:rPr lang="en-US" altLang="pt-BR" sz="1800" smtClean="0"/>
              <a:t>Wang, H. &amp; Sun, C.-T. Game Reward Systems: Gaming Experiences and Social Meanings</a:t>
            </a:r>
          </a:p>
          <a:p>
            <a:pPr lvl="1"/>
            <a:r>
              <a:rPr lang="en-US" altLang="pt-BR" sz="1800" smtClean="0"/>
              <a:t>Tekinbas, K. &amp;  Zimmerman, E., Rules of Play: Game Design Fundamentals, 2003 </a:t>
            </a:r>
          </a:p>
          <a:p>
            <a:pPr lvl="1"/>
            <a:r>
              <a:rPr lang="en-US" altLang="pt-BR" sz="1800" smtClean="0"/>
              <a:t>Raph Koster. Theory of Fun for Game Design.  2013)</a:t>
            </a:r>
          </a:p>
          <a:p>
            <a:pPr lvl="1"/>
            <a:endParaRPr lang="en-US" altLang="pt-BR" sz="1800" smtClean="0"/>
          </a:p>
          <a:p>
            <a:pPr lvl="1"/>
            <a:endParaRPr lang="pt-BR" altLang="pt-B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3FB2D1AD-CE13-4D96-AD00-B7A451C06585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6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Questões básicas</a:t>
            </a:r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mtClean="0"/>
              <a:t>Objetivos do design</a:t>
            </a:r>
          </a:p>
          <a:p>
            <a:pPr lvl="1"/>
            <a:r>
              <a:rPr lang="pt-BR" altLang="pt-BR" smtClean="0"/>
              <a:t>o que quero com este jogo? </a:t>
            </a:r>
          </a:p>
          <a:p>
            <a:r>
              <a:rPr lang="pt-BR" altLang="pt-BR" smtClean="0"/>
              <a:t>Motivação</a:t>
            </a:r>
          </a:p>
          <a:p>
            <a:pPr lvl="1"/>
            <a:r>
              <a:rPr lang="pt-BR" altLang="pt-BR" smtClean="0"/>
              <a:t>porque criar este jogo?</a:t>
            </a:r>
          </a:p>
          <a:p>
            <a:r>
              <a:rPr lang="pt-BR" altLang="pt-BR" smtClean="0"/>
              <a:t>Público</a:t>
            </a:r>
          </a:p>
          <a:p>
            <a:pPr lvl="1"/>
            <a:r>
              <a:rPr lang="pt-BR" altLang="pt-BR" smtClean="0"/>
              <a:t>Quem é meu público?</a:t>
            </a:r>
          </a:p>
          <a:p>
            <a:pPr lvl="2"/>
            <a:r>
              <a:rPr lang="pt-BR" altLang="pt-BR" smtClean="0"/>
              <a:t>Joga o que? Vê que filmes? Ouve o que?...</a:t>
            </a:r>
          </a:p>
          <a:p>
            <a:pPr lvl="1"/>
            <a:endParaRPr lang="pt-BR" altLang="pt-BR" smtClean="0"/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619250" y="5445125"/>
            <a:ext cx="5434013" cy="8350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pt-BR" sz="2400" b="0">
                <a:latin typeface="Arial" panose="020B0604020202020204" pitchFamily="34" charset="0"/>
              </a:rPr>
              <a:t>O fundamental é entender o mercado! </a:t>
            </a:r>
            <a:br>
              <a:rPr lang="en-US" altLang="pt-BR" sz="2400" b="0">
                <a:latin typeface="Arial" panose="020B0604020202020204" pitchFamily="34" charset="0"/>
              </a:rPr>
            </a:br>
            <a:r>
              <a:rPr lang="en-US" altLang="pt-BR" sz="2400" b="0">
                <a:latin typeface="Arial" panose="020B0604020202020204" pitchFamily="34" charset="0"/>
              </a:rPr>
              <a:t>Inteligência competitiva!!!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Processo</a:t>
            </a:r>
          </a:p>
        </p:txBody>
      </p:sp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>
          <a:xfrm>
            <a:off x="228600" y="1524000"/>
            <a:ext cx="8763000" cy="1760538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pt-BR" altLang="pt-BR" dirty="0" smtClean="0"/>
              <a:t>Game </a:t>
            </a:r>
            <a:r>
              <a:rPr lang="pt-BR" altLang="pt-BR" dirty="0" err="1" smtClean="0"/>
              <a:t>concept</a:t>
            </a:r>
            <a:r>
              <a:rPr lang="pt-BR" altLang="pt-BR" dirty="0" smtClean="0"/>
              <a:t>: descrição do jogo em alto nível</a:t>
            </a:r>
          </a:p>
          <a:p>
            <a:pPr lvl="1"/>
            <a:r>
              <a:rPr lang="pt-BR" altLang="pt-BR" dirty="0" smtClean="0"/>
              <a:t>Estilo, objetivos do jogador,...</a:t>
            </a:r>
          </a:p>
        </p:txBody>
      </p:sp>
      <p:sp>
        <p:nvSpPr>
          <p:cNvPr id="10244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EDA84C48-DCC7-4EB4-882A-0A4DBED60E6F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7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6" name="Espaço Reservado para Conteúdo 6"/>
          <p:cNvSpPr txBox="1">
            <a:spLocks/>
          </p:cNvSpPr>
          <p:nvPr/>
        </p:nvSpPr>
        <p:spPr>
          <a:xfrm>
            <a:off x="215900" y="3694113"/>
            <a:ext cx="4305300" cy="21828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l"/>
              <a:defRPr/>
            </a:pPr>
            <a:r>
              <a:rPr lang="pt-BR" sz="2600" b="1" kern="0" dirty="0">
                <a:latin typeface="+mn-lt"/>
              </a:rPr>
              <a:t>Detalhamento do jogo </a:t>
            </a:r>
          </a:p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n"/>
              <a:defRPr/>
            </a:pPr>
            <a:r>
              <a:rPr lang="pt-BR" dirty="0">
                <a:latin typeface="+mn-lt"/>
              </a:rPr>
              <a:t>E testes conceituais</a:t>
            </a:r>
            <a:endParaRPr lang="pt-BR" sz="2600" b="1" kern="0" dirty="0">
              <a:latin typeface="+mn-lt"/>
            </a:endParaRPr>
          </a:p>
        </p:txBody>
      </p:sp>
      <p:sp>
        <p:nvSpPr>
          <p:cNvPr id="7" name="Espaço Reservado para Conteúdo 6"/>
          <p:cNvSpPr txBox="1">
            <a:spLocks/>
          </p:cNvSpPr>
          <p:nvPr/>
        </p:nvSpPr>
        <p:spPr>
          <a:xfrm>
            <a:off x="4716463" y="3705225"/>
            <a:ext cx="4305300" cy="21717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l"/>
              <a:defRPr/>
            </a:pPr>
            <a:r>
              <a:rPr lang="pt-BR" sz="2600" b="1" kern="0" dirty="0" smtClean="0">
                <a:latin typeface="+mn-lt"/>
              </a:rPr>
              <a:t>Refinamento gradual</a:t>
            </a:r>
            <a:endParaRPr lang="pt-BR" sz="2600" b="1" kern="0" dirty="0">
              <a:latin typeface="+mn-lt"/>
            </a:endParaRPr>
          </a:p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n"/>
              <a:defRPr/>
            </a:pPr>
            <a:r>
              <a:rPr lang="pt-BR" dirty="0">
                <a:latin typeface="+mn-lt"/>
              </a:rPr>
              <a:t>Testes e Refinamento do game design</a:t>
            </a:r>
          </a:p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n"/>
              <a:defRPr/>
            </a:pPr>
            <a:endParaRPr lang="pt-BR" dirty="0">
              <a:latin typeface="+mn-lt"/>
            </a:endParaRPr>
          </a:p>
        </p:txBody>
      </p:sp>
      <p:cxnSp>
        <p:nvCxnSpPr>
          <p:cNvPr id="10247" name="Conector de seta reta 8"/>
          <p:cNvCxnSpPr>
            <a:cxnSpLocks noChangeShapeType="1"/>
            <a:stCxn id="10243" idx="2"/>
            <a:endCxn id="6" idx="0"/>
          </p:cNvCxnSpPr>
          <p:nvPr/>
        </p:nvCxnSpPr>
        <p:spPr bwMode="auto">
          <a:xfrm flipH="1">
            <a:off x="2368550" y="3284538"/>
            <a:ext cx="2241550" cy="40957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8" name="Conector de seta reta 10"/>
          <p:cNvCxnSpPr>
            <a:cxnSpLocks noChangeShapeType="1"/>
            <a:stCxn id="10243" idx="2"/>
            <a:endCxn id="7" idx="0"/>
          </p:cNvCxnSpPr>
          <p:nvPr/>
        </p:nvCxnSpPr>
        <p:spPr bwMode="auto">
          <a:xfrm>
            <a:off x="4610100" y="3284538"/>
            <a:ext cx="2259013" cy="4206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6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pt-BR" altLang="pt-BR" smtClean="0"/>
              <a:t>Game concept</a:t>
            </a:r>
          </a:p>
        </p:txBody>
      </p:sp>
      <p:sp>
        <p:nvSpPr>
          <p:cNvPr id="11267" name="Subtítulo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pt-BR" altLang="pt-BR" smtClean="0"/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8AC1461A-0D8E-4969-8C74-2193CD42B1EB}" type="slidenum">
              <a:rPr lang="pt-BR" altLang="pt-BR" sz="1400" b="0" smtClean="0">
                <a:solidFill>
                  <a:srgbClr val="5E574E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8</a:t>
            </a:fld>
            <a:endParaRPr lang="pt-BR" altLang="pt-BR" sz="1400" b="0" smtClean="0">
              <a:solidFill>
                <a:srgbClr val="5E574E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Número de Slid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600" b="1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buClr>
                <a:schemeClr val="hlink"/>
              </a:buClr>
              <a:buFont typeface="Wingdings" panose="05000000000000000000" pitchFamily="2" charset="2"/>
              <a:buChar char="s"/>
              <a:defRPr sz="2200">
                <a:solidFill>
                  <a:srgbClr val="663300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buClrTx/>
              <a:buFontTx/>
              <a:buNone/>
            </a:pPr>
            <a:fld id="{AF75B28D-71B1-4F85-B976-7BBA3056A176}" type="slidenum">
              <a:rPr lang="pt-BR" altLang="pt-BR" sz="1400" b="0" smtClean="0">
                <a:solidFill>
                  <a:schemeClr val="bg2"/>
                </a:solidFill>
                <a:latin typeface="Arial" panose="020B0604020202020204" pitchFamily="34" charset="0"/>
              </a:rPr>
              <a:pPr>
                <a:buClrTx/>
                <a:buFontTx/>
                <a:buNone/>
              </a:pPr>
              <a:t>9</a:t>
            </a:fld>
            <a:endParaRPr lang="pt-BR" altLang="pt-BR" sz="1400" b="0" smtClean="0"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/>
              <a:t>Game concept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altLang="pt-BR" sz="2400" smtClean="0"/>
              <a:t>Dando forma à idéia</a:t>
            </a:r>
          </a:p>
          <a:p>
            <a:pPr lvl="1"/>
            <a:r>
              <a:rPr lang="en-US" altLang="pt-BR" sz="2000" smtClean="0"/>
              <a:t>Público-alvo, concorrentes,…</a:t>
            </a:r>
            <a:endParaRPr lang="pt-BR" altLang="pt-BR" sz="2000" smtClean="0"/>
          </a:p>
          <a:p>
            <a:pPr lvl="1"/>
            <a:r>
              <a:rPr lang="pt-BR" altLang="pt-BR" sz="2000" smtClean="0"/>
              <a:t>Idéia filosófica/experiência de uso</a:t>
            </a:r>
          </a:p>
          <a:p>
            <a:pPr lvl="1"/>
            <a:r>
              <a:rPr lang="pt-BR" altLang="pt-BR" sz="2000" smtClean="0"/>
              <a:t>Estilo + Regras + Mecânica + Objetivos e Ações do jogador</a:t>
            </a:r>
          </a:p>
          <a:p>
            <a:pPr lvl="1"/>
            <a:r>
              <a:rPr lang="pt-BR" altLang="pt-BR" sz="2000" smtClean="0"/>
              <a:t>Trama (história), Personagens, Ambiente e Época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env">
  <a:themeElements>
    <a:clrScheme name="desenv.pp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desenv.pp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env.pp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nv.pp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nv.pp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nv.pp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nv.pp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env.pp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env.pp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H:\jogos\desenv.ppt</Template>
  <TotalTime>8503</TotalTime>
  <Words>2196</Words>
  <Application>Microsoft Office PowerPoint</Application>
  <PresentationFormat>Apresentação na tela (4:3)</PresentationFormat>
  <Paragraphs>471</Paragraphs>
  <Slides>53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53</vt:i4>
      </vt:variant>
    </vt:vector>
  </HeadingPairs>
  <TitlesOfParts>
    <vt:vector size="60" baseType="lpstr">
      <vt:lpstr>Arial</vt:lpstr>
      <vt:lpstr>Arial Black</vt:lpstr>
      <vt:lpstr>Calibri</vt:lpstr>
      <vt:lpstr>Tahoma</vt:lpstr>
      <vt:lpstr>Times New Roman</vt:lpstr>
      <vt:lpstr>Wingdings</vt:lpstr>
      <vt:lpstr>desenv</vt:lpstr>
      <vt:lpstr>Game Design</vt:lpstr>
      <vt:lpstr>Perguntas</vt:lpstr>
      <vt:lpstr>Game design</vt:lpstr>
      <vt:lpstr>O que é game design</vt:lpstr>
      <vt:lpstr>Jogabilidade/engajamento</vt:lpstr>
      <vt:lpstr>Questões básicas</vt:lpstr>
      <vt:lpstr>Processo</vt:lpstr>
      <vt:lpstr>Game concept</vt:lpstr>
      <vt:lpstr>Game concept</vt:lpstr>
      <vt:lpstr>Mercado</vt:lpstr>
      <vt:lpstr>Conceito</vt:lpstr>
      <vt:lpstr>Conceito</vt:lpstr>
      <vt:lpstr>Conceito</vt:lpstr>
      <vt:lpstr>Conceito</vt:lpstr>
      <vt:lpstr>Conceito</vt:lpstr>
      <vt:lpstr>2010.2</vt:lpstr>
      <vt:lpstr>Detalhamento</vt:lpstr>
      <vt:lpstr>Política de recompensa (game reward systems)</vt:lpstr>
      <vt:lpstr>Detalhamento</vt:lpstr>
      <vt:lpstr>Detalhamento</vt:lpstr>
      <vt:lpstr>Detalhamento</vt:lpstr>
      <vt:lpstr>Detalhamento</vt:lpstr>
      <vt:lpstr>Interface</vt:lpstr>
      <vt:lpstr>Interface</vt:lpstr>
      <vt:lpstr>Ex. Mapeamento de jogos móveis (Janiel Almeida, 2015)</vt:lpstr>
      <vt:lpstr>Quantidade de jogadores</vt:lpstr>
      <vt:lpstr>Realismo</vt:lpstr>
      <vt:lpstr>Identidade</vt:lpstr>
      <vt:lpstr>Replay value</vt:lpstr>
      <vt:lpstr>Design de Níveis</vt:lpstr>
      <vt:lpstr>Design de Níveis</vt:lpstr>
      <vt:lpstr>Design de Níveis</vt:lpstr>
      <vt:lpstr>Balanceamento</vt:lpstr>
      <vt:lpstr>Curva de progresso</vt:lpstr>
      <vt:lpstr>Outros</vt:lpstr>
      <vt:lpstr>Prototipagem rápida</vt:lpstr>
      <vt:lpstr>Pensando em termos de MVP e evolução</vt:lpstr>
      <vt:lpstr>Dicas</vt:lpstr>
      <vt:lpstr>Dica 1</vt:lpstr>
      <vt:lpstr>Dica 2</vt:lpstr>
      <vt:lpstr>Dica 3</vt:lpstr>
      <vt:lpstr>Dica</vt:lpstr>
      <vt:lpstr>Dica 4</vt:lpstr>
      <vt:lpstr>Game Design Document (GDD)</vt:lpstr>
      <vt:lpstr>GDD</vt:lpstr>
      <vt:lpstr>GDD</vt:lpstr>
      <vt:lpstr>É preciso expander/reinventar o conceito de GDD...</vt:lpstr>
      <vt:lpstr>Perfil de um game designer</vt:lpstr>
      <vt:lpstr>Perfil de um game designer (A. Hendrick)</vt:lpstr>
      <vt:lpstr>Perfil de um game designer (A. Hendrick)</vt:lpstr>
      <vt:lpstr>Desafios Atuais do Game Designer</vt:lpstr>
      <vt:lpstr>Alguns Desafios</vt:lpstr>
      <vt:lpstr>Referências</vt:lpstr>
    </vt:vector>
  </TitlesOfParts>
  <Company>Jynx Playware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Jynx Playware</dc:title>
  <dc:creator>Jynx Playware</dc:creator>
  <cp:lastModifiedBy>Geber</cp:lastModifiedBy>
  <cp:revision>245</cp:revision>
  <dcterms:created xsi:type="dcterms:W3CDTF">2000-06-27T21:08:32Z</dcterms:created>
  <dcterms:modified xsi:type="dcterms:W3CDTF">2018-09-03T11:23:44Z</dcterms:modified>
</cp:coreProperties>
</file>