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9"/>
  </p:notesMasterIdLst>
  <p:sldIdLst>
    <p:sldId id="408" r:id="rId2"/>
    <p:sldId id="409" r:id="rId3"/>
    <p:sldId id="345" r:id="rId4"/>
    <p:sldId id="346" r:id="rId5"/>
    <p:sldId id="352" r:id="rId6"/>
    <p:sldId id="438" r:id="rId7"/>
    <p:sldId id="480" r:id="rId8"/>
    <p:sldId id="439" r:id="rId9"/>
    <p:sldId id="462" r:id="rId10"/>
    <p:sldId id="308" r:id="rId11"/>
    <p:sldId id="426" r:id="rId12"/>
    <p:sldId id="427" r:id="rId13"/>
    <p:sldId id="428" r:id="rId14"/>
    <p:sldId id="429" r:id="rId15"/>
    <p:sldId id="316" r:id="rId16"/>
    <p:sldId id="360" r:id="rId17"/>
    <p:sldId id="437" r:id="rId18"/>
    <p:sldId id="381" r:id="rId19"/>
    <p:sldId id="483" r:id="rId20"/>
    <p:sldId id="484" r:id="rId21"/>
    <p:sldId id="485" r:id="rId22"/>
    <p:sldId id="361" r:id="rId23"/>
    <p:sldId id="362" r:id="rId24"/>
    <p:sldId id="469" r:id="rId25"/>
    <p:sldId id="466" r:id="rId26"/>
    <p:sldId id="467" r:id="rId27"/>
    <p:sldId id="468" r:id="rId28"/>
    <p:sldId id="470" r:id="rId29"/>
    <p:sldId id="471" r:id="rId30"/>
    <p:sldId id="363" r:id="rId31"/>
    <p:sldId id="364" r:id="rId32"/>
    <p:sldId id="365" r:id="rId33"/>
    <p:sldId id="472" r:id="rId34"/>
    <p:sldId id="367" r:id="rId35"/>
    <p:sldId id="481" r:id="rId36"/>
    <p:sldId id="475" r:id="rId37"/>
    <p:sldId id="473" r:id="rId38"/>
    <p:sldId id="474" r:id="rId39"/>
    <p:sldId id="431" r:id="rId40"/>
    <p:sldId id="325" r:id="rId41"/>
    <p:sldId id="479" r:id="rId42"/>
    <p:sldId id="451" r:id="rId43"/>
    <p:sldId id="464" r:id="rId44"/>
    <p:sldId id="465" r:id="rId45"/>
    <p:sldId id="477" r:id="rId46"/>
    <p:sldId id="478" r:id="rId47"/>
    <p:sldId id="482" r:id="rId48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FF66"/>
    <a:srgbClr val="FFFF99"/>
    <a:srgbClr val="993300"/>
    <a:srgbClr val="FF9900"/>
    <a:srgbClr val="CC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9513" autoAdjust="0"/>
    <p:restoredTop sz="88380" autoAdjust="0"/>
  </p:normalViewPr>
  <p:slideViewPr>
    <p:cSldViewPr>
      <p:cViewPr varScale="1">
        <p:scale>
          <a:sx n="63" d="100"/>
          <a:sy n="63" d="100"/>
        </p:scale>
        <p:origin x="8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3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F898ED-3505-4BD8-99B5-302109AF2A44}" type="doc">
      <dgm:prSet loTypeId="urn:microsoft.com/office/officeart/2005/8/layout/chevron1" loCatId="process" qsTypeId="urn:microsoft.com/office/officeart/2005/8/quickstyle/3d2" qsCatId="3D" csTypeId="urn:microsoft.com/office/officeart/2005/8/colors/accent6_2" csCatId="accent6" phldr="1"/>
      <dgm:spPr/>
    </dgm:pt>
    <dgm:pt modelId="{8C994CCE-3AFD-4B61-837D-D960ADE215D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Concept</a:t>
          </a:r>
          <a:endParaRPr lang="en-US" dirty="0">
            <a:solidFill>
              <a:schemeClr val="tx1"/>
            </a:solidFill>
          </a:endParaRPr>
        </a:p>
      </dgm:t>
    </dgm:pt>
    <dgm:pt modelId="{BFE9A658-53D0-475A-8050-D07B0F87A47C}" type="parTrans" cxnId="{05C63D33-5912-4480-A0CD-A644C3F0B1D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E94CBA3-4A10-4CD6-8D30-82FE7F149ACF}" type="sibTrans" cxnId="{05C63D33-5912-4480-A0CD-A644C3F0B1D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C042834-9DF8-4055-9341-FAF5AC11E5A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Character Art</a:t>
          </a:r>
          <a:endParaRPr lang="en-US" dirty="0">
            <a:solidFill>
              <a:schemeClr val="tx1"/>
            </a:solidFill>
          </a:endParaRPr>
        </a:p>
      </dgm:t>
    </dgm:pt>
    <dgm:pt modelId="{9D9C4E17-9349-47D4-8200-8F218E8112B8}" type="parTrans" cxnId="{0E3C1F41-6078-46A4-916B-30A9D881A1B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BB9B654-942D-4742-9585-1BA1A72ED015}" type="sibTrans" cxnId="{0E3C1F41-6078-46A4-916B-30A9D881A1B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E407B69-E825-4FBF-A543-B5AD675870B8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Gameplay</a:t>
          </a:r>
          <a:endParaRPr lang="en-US" dirty="0">
            <a:solidFill>
              <a:schemeClr val="tx1"/>
            </a:solidFill>
          </a:endParaRPr>
        </a:p>
      </dgm:t>
    </dgm:pt>
    <dgm:pt modelId="{702A0683-CC8F-4D27-A19A-A66C8749D60B}" type="parTrans" cxnId="{BA2D3D52-88F3-41BB-855B-38C2A6CF64C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F49B4B8-384F-4267-9B39-B93E49666304}" type="sibTrans" cxnId="{BA2D3D52-88F3-41BB-855B-38C2A6CF64C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BD3E49-6EFA-4160-AF85-0520CF89D61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Animation</a:t>
          </a:r>
          <a:endParaRPr lang="en-US" dirty="0">
            <a:solidFill>
              <a:schemeClr val="tx1"/>
            </a:solidFill>
          </a:endParaRPr>
        </a:p>
      </dgm:t>
    </dgm:pt>
    <dgm:pt modelId="{9F026F0A-3E19-45C7-B4F6-A48A085EE841}" type="parTrans" cxnId="{6D63B85A-46CA-4BBC-80CB-E62EAD306CA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633E77D-B834-4354-9B9A-8998034B110F}" type="sibTrans" cxnId="{6D63B85A-46CA-4BBC-80CB-E62EAD306CA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A5BD3C7-CC5F-4598-926C-612206701DDA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VFX</a:t>
          </a:r>
          <a:endParaRPr lang="en-US" dirty="0">
            <a:solidFill>
              <a:schemeClr val="tx1"/>
            </a:solidFill>
          </a:endParaRPr>
        </a:p>
      </dgm:t>
    </dgm:pt>
    <dgm:pt modelId="{D1C6DFA7-0A6A-435E-92EE-1A1B727D7FCC}" type="parTrans" cxnId="{D6565B82-84C9-4702-92BD-755F939636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9670086-687E-4C23-AC74-EFD5019A17D1}" type="sibTrans" cxnId="{D6565B82-84C9-4702-92BD-755F939636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B6445E6-D082-42A8-B30F-90272E40C22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Audio</a:t>
          </a:r>
          <a:endParaRPr lang="en-US" dirty="0">
            <a:solidFill>
              <a:schemeClr val="tx1"/>
            </a:solidFill>
          </a:endParaRPr>
        </a:p>
      </dgm:t>
    </dgm:pt>
    <dgm:pt modelId="{B31E5A4C-4154-49E7-8EE3-8F8F3EA11C1C}" type="parTrans" cxnId="{42750FD4-8D37-4640-8985-07EEDECF4AB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4BCA34F-B5ED-49B8-862C-CDA3C39457DF}" type="sibTrans" cxnId="{42750FD4-8D37-4640-8985-07EEDECF4AB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FA3B09A-08EB-4350-BDA7-6655E6ABB7B8}" type="pres">
      <dgm:prSet presAssocID="{7BF898ED-3505-4BD8-99B5-302109AF2A44}" presName="Name0" presStyleCnt="0">
        <dgm:presLayoutVars>
          <dgm:dir/>
          <dgm:animLvl val="lvl"/>
          <dgm:resizeHandles val="exact"/>
        </dgm:presLayoutVars>
      </dgm:prSet>
      <dgm:spPr/>
    </dgm:pt>
    <dgm:pt modelId="{1978A855-D1A4-411E-8B4F-9C7683252657}" type="pres">
      <dgm:prSet presAssocID="{8C994CCE-3AFD-4B61-837D-D960ADE215D8}" presName="parTxOnly" presStyleLbl="node1" presStyleIdx="0" presStyleCnt="6" custLinFactNeighborY="-849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97A676-AB51-4C66-9E88-4BDC358A2AA2}" type="pres">
      <dgm:prSet presAssocID="{2E94CBA3-4A10-4CD6-8D30-82FE7F149ACF}" presName="parTxOnlySpace" presStyleCnt="0"/>
      <dgm:spPr/>
    </dgm:pt>
    <dgm:pt modelId="{E1D49533-1DA0-470C-8718-A0043992733E}" type="pres">
      <dgm:prSet presAssocID="{9C042834-9DF8-4055-9341-FAF5AC11E5A8}" presName="parTxOnly" presStyleLbl="node1" presStyleIdx="1" presStyleCnt="6" custLinFactNeighborY="192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C054CB-3360-404A-8310-DD204AFCA443}" type="pres">
      <dgm:prSet presAssocID="{3BB9B654-942D-4742-9585-1BA1A72ED015}" presName="parTxOnlySpace" presStyleCnt="0"/>
      <dgm:spPr/>
    </dgm:pt>
    <dgm:pt modelId="{5550886C-847D-4DD4-B681-398DE452ACA0}" type="pres">
      <dgm:prSet presAssocID="{A3BD3E49-6EFA-4160-AF85-0520CF89D615}" presName="parTxOnly" presStyleLbl="node1" presStyleIdx="2" presStyleCnt="6" custLinFactY="19884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21F80-3C9D-4362-9B1F-35B84A73A02C}" type="pres">
      <dgm:prSet presAssocID="{9633E77D-B834-4354-9B9A-8998034B110F}" presName="parTxOnlySpace" presStyleCnt="0"/>
      <dgm:spPr/>
    </dgm:pt>
    <dgm:pt modelId="{D4F274D4-19AB-4DB2-A9CF-0F24036DFAC4}" type="pres">
      <dgm:prSet presAssocID="{5E407B69-E825-4FBF-A543-B5AD675870B8}" presName="parTxOnly" presStyleLbl="node1" presStyleIdx="3" presStyleCnt="6" custLinFactY="100000" custLinFactNeighborY="1205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06654-F6F0-4ADB-B33C-D525E8E8828D}" type="pres">
      <dgm:prSet presAssocID="{3F49B4B8-384F-4267-9B39-B93E49666304}" presName="parTxOnlySpace" presStyleCnt="0"/>
      <dgm:spPr/>
    </dgm:pt>
    <dgm:pt modelId="{4CBE6830-E68D-426D-A3BF-D5AA9D37E48A}" type="pres">
      <dgm:prSet presAssocID="{AA5BD3C7-CC5F-4598-926C-612206701DDA}" presName="parTxOnly" presStyleLbl="node1" presStyleIdx="4" presStyleCnt="6" custLinFactY="111370" custLinFactNeighborY="2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902623-F00C-4A9A-A2AB-B3EDB88947F3}" type="pres">
      <dgm:prSet presAssocID="{E9670086-687E-4C23-AC74-EFD5019A17D1}" presName="parTxOnlySpace" presStyleCnt="0"/>
      <dgm:spPr/>
    </dgm:pt>
    <dgm:pt modelId="{8ED2756B-E797-4B39-8D68-A19D9C83EF03}" type="pres">
      <dgm:prSet presAssocID="{6B6445E6-D082-42A8-B30F-90272E40C221}" presName="parTxOnly" presStyleLbl="node1" presStyleIdx="5" presStyleCnt="6" custLinFactY="200000" custLinFactNeighborY="2152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3C1F41-6078-46A4-916B-30A9D881A1B7}" srcId="{7BF898ED-3505-4BD8-99B5-302109AF2A44}" destId="{9C042834-9DF8-4055-9341-FAF5AC11E5A8}" srcOrd="1" destOrd="0" parTransId="{9D9C4E17-9349-47D4-8200-8F218E8112B8}" sibTransId="{3BB9B654-942D-4742-9585-1BA1A72ED015}"/>
    <dgm:cxn modelId="{9E348A84-7BC1-4B6F-94DB-A65AC4302465}" type="presOf" srcId="{9C042834-9DF8-4055-9341-FAF5AC11E5A8}" destId="{E1D49533-1DA0-470C-8718-A0043992733E}" srcOrd="0" destOrd="0" presId="urn:microsoft.com/office/officeart/2005/8/layout/chevron1"/>
    <dgm:cxn modelId="{B837E278-CAFE-42C9-AE5E-7D3B214CBFA4}" type="presOf" srcId="{A3BD3E49-6EFA-4160-AF85-0520CF89D615}" destId="{5550886C-847D-4DD4-B681-398DE452ACA0}" srcOrd="0" destOrd="0" presId="urn:microsoft.com/office/officeart/2005/8/layout/chevron1"/>
    <dgm:cxn modelId="{3ECF6840-7D59-4B65-A87D-5203D7283AC9}" type="presOf" srcId="{8C994CCE-3AFD-4B61-837D-D960ADE215D8}" destId="{1978A855-D1A4-411E-8B4F-9C7683252657}" srcOrd="0" destOrd="0" presId="urn:microsoft.com/office/officeart/2005/8/layout/chevron1"/>
    <dgm:cxn modelId="{6D63B85A-46CA-4BBC-80CB-E62EAD306CA2}" srcId="{7BF898ED-3505-4BD8-99B5-302109AF2A44}" destId="{A3BD3E49-6EFA-4160-AF85-0520CF89D615}" srcOrd="2" destOrd="0" parTransId="{9F026F0A-3E19-45C7-B4F6-A48A085EE841}" sibTransId="{9633E77D-B834-4354-9B9A-8998034B110F}"/>
    <dgm:cxn modelId="{BA2D3D52-88F3-41BB-855B-38C2A6CF64C8}" srcId="{7BF898ED-3505-4BD8-99B5-302109AF2A44}" destId="{5E407B69-E825-4FBF-A543-B5AD675870B8}" srcOrd="3" destOrd="0" parTransId="{702A0683-CC8F-4D27-A19A-A66C8749D60B}" sibTransId="{3F49B4B8-384F-4267-9B39-B93E49666304}"/>
    <dgm:cxn modelId="{42750FD4-8D37-4640-8985-07EEDECF4ABC}" srcId="{7BF898ED-3505-4BD8-99B5-302109AF2A44}" destId="{6B6445E6-D082-42A8-B30F-90272E40C221}" srcOrd="5" destOrd="0" parTransId="{B31E5A4C-4154-49E7-8EE3-8F8F3EA11C1C}" sibTransId="{94BCA34F-B5ED-49B8-862C-CDA3C39457DF}"/>
    <dgm:cxn modelId="{05C63D33-5912-4480-A0CD-A644C3F0B1DB}" srcId="{7BF898ED-3505-4BD8-99B5-302109AF2A44}" destId="{8C994CCE-3AFD-4B61-837D-D960ADE215D8}" srcOrd="0" destOrd="0" parTransId="{BFE9A658-53D0-475A-8050-D07B0F87A47C}" sibTransId="{2E94CBA3-4A10-4CD6-8D30-82FE7F149ACF}"/>
    <dgm:cxn modelId="{5D1703DE-CE13-471A-9D7F-2FB18655BF10}" type="presOf" srcId="{AA5BD3C7-CC5F-4598-926C-612206701DDA}" destId="{4CBE6830-E68D-426D-A3BF-D5AA9D37E48A}" srcOrd="0" destOrd="0" presId="urn:microsoft.com/office/officeart/2005/8/layout/chevron1"/>
    <dgm:cxn modelId="{FB4A8BDF-A3C2-4935-B342-069EFDE40279}" type="presOf" srcId="{7BF898ED-3505-4BD8-99B5-302109AF2A44}" destId="{2FA3B09A-08EB-4350-BDA7-6655E6ABB7B8}" srcOrd="0" destOrd="0" presId="urn:microsoft.com/office/officeart/2005/8/layout/chevron1"/>
    <dgm:cxn modelId="{74C7DB5D-1B01-4669-A503-427ABB28E456}" type="presOf" srcId="{6B6445E6-D082-42A8-B30F-90272E40C221}" destId="{8ED2756B-E797-4B39-8D68-A19D9C83EF03}" srcOrd="0" destOrd="0" presId="urn:microsoft.com/office/officeart/2005/8/layout/chevron1"/>
    <dgm:cxn modelId="{22B356C5-AD80-4F1D-B67F-385D77417A79}" type="presOf" srcId="{5E407B69-E825-4FBF-A543-B5AD675870B8}" destId="{D4F274D4-19AB-4DB2-A9CF-0F24036DFAC4}" srcOrd="0" destOrd="0" presId="urn:microsoft.com/office/officeart/2005/8/layout/chevron1"/>
    <dgm:cxn modelId="{D6565B82-84C9-4702-92BD-755F9396366C}" srcId="{7BF898ED-3505-4BD8-99B5-302109AF2A44}" destId="{AA5BD3C7-CC5F-4598-926C-612206701DDA}" srcOrd="4" destOrd="0" parTransId="{D1C6DFA7-0A6A-435E-92EE-1A1B727D7FCC}" sibTransId="{E9670086-687E-4C23-AC74-EFD5019A17D1}"/>
    <dgm:cxn modelId="{ACAFA7E8-44AB-4370-90C3-3DBA537B4344}" type="presParOf" srcId="{2FA3B09A-08EB-4350-BDA7-6655E6ABB7B8}" destId="{1978A855-D1A4-411E-8B4F-9C7683252657}" srcOrd="0" destOrd="0" presId="urn:microsoft.com/office/officeart/2005/8/layout/chevron1"/>
    <dgm:cxn modelId="{82285D5E-4604-4A38-9EC8-5C086C56B76E}" type="presParOf" srcId="{2FA3B09A-08EB-4350-BDA7-6655E6ABB7B8}" destId="{A197A676-AB51-4C66-9E88-4BDC358A2AA2}" srcOrd="1" destOrd="0" presId="urn:microsoft.com/office/officeart/2005/8/layout/chevron1"/>
    <dgm:cxn modelId="{E5922169-3532-4EF7-B71C-B650A9339F0C}" type="presParOf" srcId="{2FA3B09A-08EB-4350-BDA7-6655E6ABB7B8}" destId="{E1D49533-1DA0-470C-8718-A0043992733E}" srcOrd="2" destOrd="0" presId="urn:microsoft.com/office/officeart/2005/8/layout/chevron1"/>
    <dgm:cxn modelId="{D6D45ED9-CFB3-4E93-82B6-1F53A4C79A6D}" type="presParOf" srcId="{2FA3B09A-08EB-4350-BDA7-6655E6ABB7B8}" destId="{E2C054CB-3360-404A-8310-DD204AFCA443}" srcOrd="3" destOrd="0" presId="urn:microsoft.com/office/officeart/2005/8/layout/chevron1"/>
    <dgm:cxn modelId="{94838516-6F04-468D-A628-A5841EA15FE8}" type="presParOf" srcId="{2FA3B09A-08EB-4350-BDA7-6655E6ABB7B8}" destId="{5550886C-847D-4DD4-B681-398DE452ACA0}" srcOrd="4" destOrd="0" presId="urn:microsoft.com/office/officeart/2005/8/layout/chevron1"/>
    <dgm:cxn modelId="{47A1211E-71B7-4DB6-9212-057FE575D889}" type="presParOf" srcId="{2FA3B09A-08EB-4350-BDA7-6655E6ABB7B8}" destId="{F8321F80-3C9D-4362-9B1F-35B84A73A02C}" srcOrd="5" destOrd="0" presId="urn:microsoft.com/office/officeart/2005/8/layout/chevron1"/>
    <dgm:cxn modelId="{E26E7E68-031D-4BFA-B1B5-D25E86A240E1}" type="presParOf" srcId="{2FA3B09A-08EB-4350-BDA7-6655E6ABB7B8}" destId="{D4F274D4-19AB-4DB2-A9CF-0F24036DFAC4}" srcOrd="6" destOrd="0" presId="urn:microsoft.com/office/officeart/2005/8/layout/chevron1"/>
    <dgm:cxn modelId="{E21EF41C-CA1B-46F1-BF4D-15E550671869}" type="presParOf" srcId="{2FA3B09A-08EB-4350-BDA7-6655E6ABB7B8}" destId="{BA906654-F6F0-4ADB-B33C-D525E8E8828D}" srcOrd="7" destOrd="0" presId="urn:microsoft.com/office/officeart/2005/8/layout/chevron1"/>
    <dgm:cxn modelId="{05BB54BE-DE03-44D1-A479-57342959AE11}" type="presParOf" srcId="{2FA3B09A-08EB-4350-BDA7-6655E6ABB7B8}" destId="{4CBE6830-E68D-426D-A3BF-D5AA9D37E48A}" srcOrd="8" destOrd="0" presId="urn:microsoft.com/office/officeart/2005/8/layout/chevron1"/>
    <dgm:cxn modelId="{870333E8-2C75-4A28-BE61-569B3A7F88BD}" type="presParOf" srcId="{2FA3B09A-08EB-4350-BDA7-6655E6ABB7B8}" destId="{78902623-F00C-4A9A-A2AB-B3EDB88947F3}" srcOrd="9" destOrd="0" presId="urn:microsoft.com/office/officeart/2005/8/layout/chevron1"/>
    <dgm:cxn modelId="{FB236D57-09E2-4477-A25E-8416E40FD5C5}" type="presParOf" srcId="{2FA3B09A-08EB-4350-BDA7-6655E6ABB7B8}" destId="{8ED2756B-E797-4B39-8D68-A19D9C83EF03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F898ED-3505-4BD8-99B5-302109AF2A44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</dgm:pt>
    <dgm:pt modelId="{AA5BD3C7-CC5F-4598-926C-612206701DDA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VFX</a:t>
          </a:r>
          <a:endParaRPr lang="en-US" sz="1200" dirty="0">
            <a:solidFill>
              <a:schemeClr val="tx1"/>
            </a:solidFill>
          </a:endParaRPr>
        </a:p>
      </dgm:t>
    </dgm:pt>
    <dgm:pt modelId="{D1C6DFA7-0A6A-435E-92EE-1A1B727D7FCC}" type="parTrans" cxnId="{D6565B82-84C9-4702-92BD-755F9396366C}">
      <dgm:prSet/>
      <dgm:spPr/>
      <dgm:t>
        <a:bodyPr/>
        <a:lstStyle/>
        <a:p>
          <a:endParaRPr lang="en-US"/>
        </a:p>
      </dgm:t>
    </dgm:pt>
    <dgm:pt modelId="{E9670086-687E-4C23-AC74-EFD5019A17D1}" type="sibTrans" cxnId="{D6565B82-84C9-4702-92BD-755F9396366C}">
      <dgm:prSet/>
      <dgm:spPr/>
      <dgm:t>
        <a:bodyPr/>
        <a:lstStyle/>
        <a:p>
          <a:endParaRPr lang="en-US"/>
        </a:p>
      </dgm:t>
    </dgm:pt>
    <dgm:pt modelId="{980F5C5E-1E9A-4DAF-B594-3E852B8A13C8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Concept</a:t>
          </a:r>
          <a:endParaRPr lang="en-US" sz="1200" dirty="0">
            <a:solidFill>
              <a:schemeClr val="tx1"/>
            </a:solidFill>
          </a:endParaRPr>
        </a:p>
      </dgm:t>
    </dgm:pt>
    <dgm:pt modelId="{692A21B6-B3E1-4450-9675-4AF39FA39EAB}" type="parTrans" cxnId="{AA687234-D27E-487F-B298-83826C7930B2}">
      <dgm:prSet/>
      <dgm:spPr/>
      <dgm:t>
        <a:bodyPr/>
        <a:lstStyle/>
        <a:p>
          <a:endParaRPr lang="en-US"/>
        </a:p>
      </dgm:t>
    </dgm:pt>
    <dgm:pt modelId="{0C0939AB-077D-44F3-A914-76BDC96CAFD3}" type="sibTrans" cxnId="{AA687234-D27E-487F-B298-83826C7930B2}">
      <dgm:prSet/>
      <dgm:spPr/>
      <dgm:t>
        <a:bodyPr/>
        <a:lstStyle/>
        <a:p>
          <a:endParaRPr lang="en-US"/>
        </a:p>
      </dgm:t>
    </dgm:pt>
    <dgm:pt modelId="{5E407B69-E825-4FBF-A543-B5AD675870B8}">
      <dgm:prSet phldrT="[Text]" custT="1"/>
      <dgm:spPr/>
      <dgm:t>
        <a:bodyPr/>
        <a:lstStyle/>
        <a:p>
          <a:r>
            <a:rPr lang="en-US" sz="1200" dirty="0" err="1" smtClean="0">
              <a:solidFill>
                <a:schemeClr val="tx1"/>
              </a:solidFill>
            </a:rPr>
            <a:t>Gameplay</a:t>
          </a:r>
          <a:endParaRPr lang="en-US" sz="1200" dirty="0">
            <a:solidFill>
              <a:schemeClr val="tx1"/>
            </a:solidFill>
          </a:endParaRPr>
        </a:p>
      </dgm:t>
    </dgm:pt>
    <dgm:pt modelId="{3F49B4B8-384F-4267-9B39-B93E49666304}" type="sibTrans" cxnId="{BA2D3D52-88F3-41BB-855B-38C2A6CF64C8}">
      <dgm:prSet/>
      <dgm:spPr/>
      <dgm:t>
        <a:bodyPr/>
        <a:lstStyle/>
        <a:p>
          <a:endParaRPr lang="en-US"/>
        </a:p>
      </dgm:t>
    </dgm:pt>
    <dgm:pt modelId="{702A0683-CC8F-4D27-A19A-A66C8749D60B}" type="parTrans" cxnId="{BA2D3D52-88F3-41BB-855B-38C2A6CF64C8}">
      <dgm:prSet/>
      <dgm:spPr/>
      <dgm:t>
        <a:bodyPr/>
        <a:lstStyle/>
        <a:p>
          <a:endParaRPr lang="en-US"/>
        </a:p>
      </dgm:t>
    </dgm:pt>
    <dgm:pt modelId="{A3BD3E49-6EFA-4160-AF85-0520CF89D615}">
      <dgm:prSet phldrT="[Text]" custT="1"/>
      <dgm:spPr/>
      <dgm:t>
        <a:bodyPr/>
        <a:lstStyle/>
        <a:p>
          <a:r>
            <a:rPr lang="en-US" sz="1050" dirty="0" smtClean="0">
              <a:solidFill>
                <a:schemeClr val="tx1"/>
              </a:solidFill>
            </a:rPr>
            <a:t>Animation</a:t>
          </a:r>
          <a:endParaRPr lang="en-US" sz="1050" dirty="0">
            <a:solidFill>
              <a:schemeClr val="tx1"/>
            </a:solidFill>
          </a:endParaRPr>
        </a:p>
      </dgm:t>
    </dgm:pt>
    <dgm:pt modelId="{9633E77D-B834-4354-9B9A-8998034B110F}" type="sibTrans" cxnId="{6D63B85A-46CA-4BBC-80CB-E62EAD306CA2}">
      <dgm:prSet/>
      <dgm:spPr/>
      <dgm:t>
        <a:bodyPr/>
        <a:lstStyle/>
        <a:p>
          <a:endParaRPr lang="en-US"/>
        </a:p>
      </dgm:t>
    </dgm:pt>
    <dgm:pt modelId="{9F026F0A-3E19-45C7-B4F6-A48A085EE841}" type="parTrans" cxnId="{6D63B85A-46CA-4BBC-80CB-E62EAD306CA2}">
      <dgm:prSet/>
      <dgm:spPr/>
      <dgm:t>
        <a:bodyPr/>
        <a:lstStyle/>
        <a:p>
          <a:endParaRPr lang="en-US"/>
        </a:p>
      </dgm:t>
    </dgm:pt>
    <dgm:pt modelId="{9C042834-9DF8-4055-9341-FAF5AC11E5A8}">
      <dgm:prSet phldrT="[Text]" custT="1"/>
      <dgm:spPr/>
      <dgm:t>
        <a:bodyPr/>
        <a:lstStyle/>
        <a:p>
          <a:r>
            <a:rPr lang="en-US" sz="900" dirty="0" smtClean="0">
              <a:solidFill>
                <a:schemeClr val="tx1"/>
              </a:solidFill>
            </a:rPr>
            <a:t>Character Art</a:t>
          </a:r>
          <a:endParaRPr lang="en-US" sz="900" dirty="0">
            <a:solidFill>
              <a:schemeClr val="tx1"/>
            </a:solidFill>
          </a:endParaRPr>
        </a:p>
      </dgm:t>
    </dgm:pt>
    <dgm:pt modelId="{3BB9B654-942D-4742-9585-1BA1A72ED015}" type="sibTrans" cxnId="{0E3C1F41-6078-46A4-916B-30A9D881A1B7}">
      <dgm:prSet/>
      <dgm:spPr/>
      <dgm:t>
        <a:bodyPr/>
        <a:lstStyle/>
        <a:p>
          <a:endParaRPr lang="en-US"/>
        </a:p>
      </dgm:t>
    </dgm:pt>
    <dgm:pt modelId="{9D9C4E17-9349-47D4-8200-8F218E8112B8}" type="parTrans" cxnId="{0E3C1F41-6078-46A4-916B-30A9D881A1B7}">
      <dgm:prSet/>
      <dgm:spPr/>
      <dgm:t>
        <a:bodyPr/>
        <a:lstStyle/>
        <a:p>
          <a:endParaRPr lang="en-US"/>
        </a:p>
      </dgm:t>
    </dgm:pt>
    <dgm:pt modelId="{9581AB0D-2BDD-4667-8FFC-81282B162773}" type="pres">
      <dgm:prSet presAssocID="{7BF898ED-3505-4BD8-99B5-302109AF2A44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CAF729C8-4FEE-4481-ABB1-47C9EB41F153}" type="pres">
      <dgm:prSet presAssocID="{980F5C5E-1E9A-4DAF-B594-3E852B8A13C8}" presName="horFlow" presStyleCnt="0"/>
      <dgm:spPr/>
    </dgm:pt>
    <dgm:pt modelId="{433E52B5-0525-438A-9EE9-F377B02F73B4}" type="pres">
      <dgm:prSet presAssocID="{980F5C5E-1E9A-4DAF-B594-3E852B8A13C8}" presName="bigChev" presStyleLbl="node1" presStyleIdx="0" presStyleCnt="5" custScaleX="225055"/>
      <dgm:spPr/>
      <dgm:t>
        <a:bodyPr/>
        <a:lstStyle/>
        <a:p>
          <a:endParaRPr lang="en-US"/>
        </a:p>
      </dgm:t>
    </dgm:pt>
    <dgm:pt modelId="{ADD99EA4-BD62-466D-86CB-823BC79262A0}" type="pres">
      <dgm:prSet presAssocID="{980F5C5E-1E9A-4DAF-B594-3E852B8A13C8}" presName="vSp" presStyleCnt="0"/>
      <dgm:spPr/>
    </dgm:pt>
    <dgm:pt modelId="{866BB4D0-01D3-4EF0-BBEB-2695D9E7E7D7}" type="pres">
      <dgm:prSet presAssocID="{9C042834-9DF8-4055-9341-FAF5AC11E5A8}" presName="horFlow" presStyleCnt="0"/>
      <dgm:spPr/>
    </dgm:pt>
    <dgm:pt modelId="{BA29519D-E2B8-4989-8AF4-67185B897BD8}" type="pres">
      <dgm:prSet presAssocID="{9C042834-9DF8-4055-9341-FAF5AC11E5A8}" presName="bigChev" presStyleLbl="node1" presStyleIdx="1" presStyleCnt="5" custScaleX="120134"/>
      <dgm:spPr/>
      <dgm:t>
        <a:bodyPr/>
        <a:lstStyle/>
        <a:p>
          <a:endParaRPr lang="en-US"/>
        </a:p>
      </dgm:t>
    </dgm:pt>
    <dgm:pt modelId="{A8A52F6B-C9E3-4B19-8167-FDC368554500}" type="pres">
      <dgm:prSet presAssocID="{9C042834-9DF8-4055-9341-FAF5AC11E5A8}" presName="vSp" presStyleCnt="0"/>
      <dgm:spPr/>
    </dgm:pt>
    <dgm:pt modelId="{DCF3746D-4515-4F6C-B342-EE8307C8544D}" type="pres">
      <dgm:prSet presAssocID="{A3BD3E49-6EFA-4160-AF85-0520CF89D615}" presName="horFlow" presStyleCnt="0"/>
      <dgm:spPr/>
    </dgm:pt>
    <dgm:pt modelId="{FFD08D69-0C1E-42C5-9C59-804643E7B89D}" type="pres">
      <dgm:prSet presAssocID="{A3BD3E49-6EFA-4160-AF85-0520CF89D615}" presName="bigChev" presStyleLbl="node1" presStyleIdx="2" presStyleCnt="5" custScaleX="158356"/>
      <dgm:spPr/>
      <dgm:t>
        <a:bodyPr/>
        <a:lstStyle/>
        <a:p>
          <a:endParaRPr lang="en-US"/>
        </a:p>
      </dgm:t>
    </dgm:pt>
    <dgm:pt modelId="{ECA8C7DA-2837-46FA-A664-3780F4F232A1}" type="pres">
      <dgm:prSet presAssocID="{A3BD3E49-6EFA-4160-AF85-0520CF89D615}" presName="vSp" presStyleCnt="0"/>
      <dgm:spPr/>
    </dgm:pt>
    <dgm:pt modelId="{4FCD5DED-28B7-463A-8D44-825E806D1489}" type="pres">
      <dgm:prSet presAssocID="{5E407B69-E825-4FBF-A543-B5AD675870B8}" presName="horFlow" presStyleCnt="0"/>
      <dgm:spPr/>
    </dgm:pt>
    <dgm:pt modelId="{756A5A63-A678-474D-8D02-EA9489F60C6D}" type="pres">
      <dgm:prSet presAssocID="{5E407B69-E825-4FBF-A543-B5AD675870B8}" presName="bigChev" presStyleLbl="node1" presStyleIdx="3" presStyleCnt="5" custScaleX="225258"/>
      <dgm:spPr/>
      <dgm:t>
        <a:bodyPr/>
        <a:lstStyle/>
        <a:p>
          <a:endParaRPr lang="en-US"/>
        </a:p>
      </dgm:t>
    </dgm:pt>
    <dgm:pt modelId="{57F4CAF6-ABAD-420E-AE56-5ABA68DF00E5}" type="pres">
      <dgm:prSet presAssocID="{5E407B69-E825-4FBF-A543-B5AD675870B8}" presName="vSp" presStyleCnt="0"/>
      <dgm:spPr/>
    </dgm:pt>
    <dgm:pt modelId="{32336FC7-0EB9-4372-9B72-485D36AC37D4}" type="pres">
      <dgm:prSet presAssocID="{AA5BD3C7-CC5F-4598-926C-612206701DDA}" presName="horFlow" presStyleCnt="0"/>
      <dgm:spPr/>
    </dgm:pt>
    <dgm:pt modelId="{22D2826A-80F5-48D6-BAA0-E127C3881BEF}" type="pres">
      <dgm:prSet presAssocID="{AA5BD3C7-CC5F-4598-926C-612206701DDA}" presName="bigChev" presStyleLbl="node1" presStyleIdx="4" presStyleCnt="5" custScaleX="97659" custScaleY="112908"/>
      <dgm:spPr/>
      <dgm:t>
        <a:bodyPr/>
        <a:lstStyle/>
        <a:p>
          <a:endParaRPr lang="en-US"/>
        </a:p>
      </dgm:t>
    </dgm:pt>
  </dgm:ptLst>
  <dgm:cxnLst>
    <dgm:cxn modelId="{7A31E6A6-FCEA-4A47-A378-4DAEE635F173}" type="presOf" srcId="{9C042834-9DF8-4055-9341-FAF5AC11E5A8}" destId="{BA29519D-E2B8-4989-8AF4-67185B897BD8}" srcOrd="0" destOrd="0" presId="urn:microsoft.com/office/officeart/2005/8/layout/lProcess3"/>
    <dgm:cxn modelId="{0E3C1F41-6078-46A4-916B-30A9D881A1B7}" srcId="{7BF898ED-3505-4BD8-99B5-302109AF2A44}" destId="{9C042834-9DF8-4055-9341-FAF5AC11E5A8}" srcOrd="1" destOrd="0" parTransId="{9D9C4E17-9349-47D4-8200-8F218E8112B8}" sibTransId="{3BB9B654-942D-4742-9585-1BA1A72ED015}"/>
    <dgm:cxn modelId="{6D63B85A-46CA-4BBC-80CB-E62EAD306CA2}" srcId="{7BF898ED-3505-4BD8-99B5-302109AF2A44}" destId="{A3BD3E49-6EFA-4160-AF85-0520CF89D615}" srcOrd="2" destOrd="0" parTransId="{9F026F0A-3E19-45C7-B4F6-A48A085EE841}" sibTransId="{9633E77D-B834-4354-9B9A-8998034B110F}"/>
    <dgm:cxn modelId="{9F5E6B8E-79AF-4797-8FDE-962317348685}" type="presOf" srcId="{980F5C5E-1E9A-4DAF-B594-3E852B8A13C8}" destId="{433E52B5-0525-438A-9EE9-F377B02F73B4}" srcOrd="0" destOrd="0" presId="urn:microsoft.com/office/officeart/2005/8/layout/lProcess3"/>
    <dgm:cxn modelId="{D8D16BE2-327E-4C7E-9A32-A9914BCE1692}" type="presOf" srcId="{7BF898ED-3505-4BD8-99B5-302109AF2A44}" destId="{9581AB0D-2BDD-4667-8FFC-81282B162773}" srcOrd="0" destOrd="0" presId="urn:microsoft.com/office/officeart/2005/8/layout/lProcess3"/>
    <dgm:cxn modelId="{BA2D3D52-88F3-41BB-855B-38C2A6CF64C8}" srcId="{7BF898ED-3505-4BD8-99B5-302109AF2A44}" destId="{5E407B69-E825-4FBF-A543-B5AD675870B8}" srcOrd="3" destOrd="0" parTransId="{702A0683-CC8F-4D27-A19A-A66C8749D60B}" sibTransId="{3F49B4B8-384F-4267-9B39-B93E49666304}"/>
    <dgm:cxn modelId="{EF1EC79E-B24A-4AF7-B981-0726F6884266}" type="presOf" srcId="{AA5BD3C7-CC5F-4598-926C-612206701DDA}" destId="{22D2826A-80F5-48D6-BAA0-E127C3881BEF}" srcOrd="0" destOrd="0" presId="urn:microsoft.com/office/officeart/2005/8/layout/lProcess3"/>
    <dgm:cxn modelId="{5D2C77C5-3A04-4D56-9A7C-CA8637BAFC2B}" type="presOf" srcId="{A3BD3E49-6EFA-4160-AF85-0520CF89D615}" destId="{FFD08D69-0C1E-42C5-9C59-804643E7B89D}" srcOrd="0" destOrd="0" presId="urn:microsoft.com/office/officeart/2005/8/layout/lProcess3"/>
    <dgm:cxn modelId="{E66B1219-4F9E-4552-9EA8-92946A0B7B8A}" type="presOf" srcId="{5E407B69-E825-4FBF-A543-B5AD675870B8}" destId="{756A5A63-A678-474D-8D02-EA9489F60C6D}" srcOrd="0" destOrd="0" presId="urn:microsoft.com/office/officeart/2005/8/layout/lProcess3"/>
    <dgm:cxn modelId="{AA687234-D27E-487F-B298-83826C7930B2}" srcId="{7BF898ED-3505-4BD8-99B5-302109AF2A44}" destId="{980F5C5E-1E9A-4DAF-B594-3E852B8A13C8}" srcOrd="0" destOrd="0" parTransId="{692A21B6-B3E1-4450-9675-4AF39FA39EAB}" sibTransId="{0C0939AB-077D-44F3-A914-76BDC96CAFD3}"/>
    <dgm:cxn modelId="{D6565B82-84C9-4702-92BD-755F9396366C}" srcId="{7BF898ED-3505-4BD8-99B5-302109AF2A44}" destId="{AA5BD3C7-CC5F-4598-926C-612206701DDA}" srcOrd="4" destOrd="0" parTransId="{D1C6DFA7-0A6A-435E-92EE-1A1B727D7FCC}" sibTransId="{E9670086-687E-4C23-AC74-EFD5019A17D1}"/>
    <dgm:cxn modelId="{D4A9C291-8A04-4941-B394-7B5755D7F939}" type="presParOf" srcId="{9581AB0D-2BDD-4667-8FFC-81282B162773}" destId="{CAF729C8-4FEE-4481-ABB1-47C9EB41F153}" srcOrd="0" destOrd="0" presId="urn:microsoft.com/office/officeart/2005/8/layout/lProcess3"/>
    <dgm:cxn modelId="{BC5FEAA2-DEFE-4C1C-A5D3-236E5C6C16A2}" type="presParOf" srcId="{CAF729C8-4FEE-4481-ABB1-47C9EB41F153}" destId="{433E52B5-0525-438A-9EE9-F377B02F73B4}" srcOrd="0" destOrd="0" presId="urn:microsoft.com/office/officeart/2005/8/layout/lProcess3"/>
    <dgm:cxn modelId="{2F040A97-6715-4B9E-8BCC-5F1601F15F0E}" type="presParOf" srcId="{9581AB0D-2BDD-4667-8FFC-81282B162773}" destId="{ADD99EA4-BD62-466D-86CB-823BC79262A0}" srcOrd="1" destOrd="0" presId="urn:microsoft.com/office/officeart/2005/8/layout/lProcess3"/>
    <dgm:cxn modelId="{073C2157-1AE6-41DC-AFB2-C0DDEC26D574}" type="presParOf" srcId="{9581AB0D-2BDD-4667-8FFC-81282B162773}" destId="{866BB4D0-01D3-4EF0-BBEB-2695D9E7E7D7}" srcOrd="2" destOrd="0" presId="urn:microsoft.com/office/officeart/2005/8/layout/lProcess3"/>
    <dgm:cxn modelId="{03E7092D-05DB-42DC-908A-672C337A839A}" type="presParOf" srcId="{866BB4D0-01D3-4EF0-BBEB-2695D9E7E7D7}" destId="{BA29519D-E2B8-4989-8AF4-67185B897BD8}" srcOrd="0" destOrd="0" presId="urn:microsoft.com/office/officeart/2005/8/layout/lProcess3"/>
    <dgm:cxn modelId="{4C88A08C-E9E1-4F42-A231-C668990D1C0B}" type="presParOf" srcId="{9581AB0D-2BDD-4667-8FFC-81282B162773}" destId="{A8A52F6B-C9E3-4B19-8167-FDC368554500}" srcOrd="3" destOrd="0" presId="urn:microsoft.com/office/officeart/2005/8/layout/lProcess3"/>
    <dgm:cxn modelId="{0242793D-4D0B-4020-8867-BD588A43D19D}" type="presParOf" srcId="{9581AB0D-2BDD-4667-8FFC-81282B162773}" destId="{DCF3746D-4515-4F6C-B342-EE8307C8544D}" srcOrd="4" destOrd="0" presId="urn:microsoft.com/office/officeart/2005/8/layout/lProcess3"/>
    <dgm:cxn modelId="{7A4C76AE-2791-4BB0-AD6A-F5FDF6EBB38B}" type="presParOf" srcId="{DCF3746D-4515-4F6C-B342-EE8307C8544D}" destId="{FFD08D69-0C1E-42C5-9C59-804643E7B89D}" srcOrd="0" destOrd="0" presId="urn:microsoft.com/office/officeart/2005/8/layout/lProcess3"/>
    <dgm:cxn modelId="{04BCFDCD-CD90-459D-9304-7EEB97B2EB9C}" type="presParOf" srcId="{9581AB0D-2BDD-4667-8FFC-81282B162773}" destId="{ECA8C7DA-2837-46FA-A664-3780F4F232A1}" srcOrd="5" destOrd="0" presId="urn:microsoft.com/office/officeart/2005/8/layout/lProcess3"/>
    <dgm:cxn modelId="{CA01C6D1-2F8C-44D6-B6E4-406F73A60589}" type="presParOf" srcId="{9581AB0D-2BDD-4667-8FFC-81282B162773}" destId="{4FCD5DED-28B7-463A-8D44-825E806D1489}" srcOrd="6" destOrd="0" presId="urn:microsoft.com/office/officeart/2005/8/layout/lProcess3"/>
    <dgm:cxn modelId="{7D88DEC1-2CA5-467E-B088-3D4A9BC4ED90}" type="presParOf" srcId="{4FCD5DED-28B7-463A-8D44-825E806D1489}" destId="{756A5A63-A678-474D-8D02-EA9489F60C6D}" srcOrd="0" destOrd="0" presId="urn:microsoft.com/office/officeart/2005/8/layout/lProcess3"/>
    <dgm:cxn modelId="{59F498C7-7C62-48A2-BAFA-458E8E02175A}" type="presParOf" srcId="{9581AB0D-2BDD-4667-8FFC-81282B162773}" destId="{57F4CAF6-ABAD-420E-AE56-5ABA68DF00E5}" srcOrd="7" destOrd="0" presId="urn:microsoft.com/office/officeart/2005/8/layout/lProcess3"/>
    <dgm:cxn modelId="{2C891A35-B666-4A2B-9325-6B23CE3F3746}" type="presParOf" srcId="{9581AB0D-2BDD-4667-8FFC-81282B162773}" destId="{32336FC7-0EB9-4372-9B72-485D36AC37D4}" srcOrd="8" destOrd="0" presId="urn:microsoft.com/office/officeart/2005/8/layout/lProcess3"/>
    <dgm:cxn modelId="{D845C524-BAB2-4347-A671-5DCD3E5902BF}" type="presParOf" srcId="{32336FC7-0EB9-4372-9B72-485D36AC37D4}" destId="{22D2826A-80F5-48D6-BAA0-E127C3881BEF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F898ED-3505-4BD8-99B5-302109AF2A44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</dgm:pt>
    <dgm:pt modelId="{AA5BD3C7-CC5F-4598-926C-612206701DDA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VFX</a:t>
          </a:r>
          <a:endParaRPr lang="en-US" sz="1200" dirty="0">
            <a:solidFill>
              <a:schemeClr val="tx1"/>
            </a:solidFill>
          </a:endParaRPr>
        </a:p>
      </dgm:t>
    </dgm:pt>
    <dgm:pt modelId="{D1C6DFA7-0A6A-435E-92EE-1A1B727D7FCC}" type="parTrans" cxnId="{D6565B82-84C9-4702-92BD-755F9396366C}">
      <dgm:prSet/>
      <dgm:spPr/>
      <dgm:t>
        <a:bodyPr/>
        <a:lstStyle/>
        <a:p>
          <a:endParaRPr lang="en-US"/>
        </a:p>
      </dgm:t>
    </dgm:pt>
    <dgm:pt modelId="{E9670086-687E-4C23-AC74-EFD5019A17D1}" type="sibTrans" cxnId="{D6565B82-84C9-4702-92BD-755F9396366C}">
      <dgm:prSet/>
      <dgm:spPr/>
      <dgm:t>
        <a:bodyPr/>
        <a:lstStyle/>
        <a:p>
          <a:endParaRPr lang="en-US"/>
        </a:p>
      </dgm:t>
    </dgm:pt>
    <dgm:pt modelId="{980F5C5E-1E9A-4DAF-B594-3E852B8A13C8}">
      <dgm:prSet phldrT="[Text]" custT="1"/>
      <dgm:spPr/>
      <dgm:t>
        <a:bodyPr/>
        <a:lstStyle/>
        <a:p>
          <a:r>
            <a:rPr lang="en-US" sz="900" dirty="0" smtClean="0">
              <a:solidFill>
                <a:schemeClr val="tx1"/>
              </a:solidFill>
            </a:rPr>
            <a:t>Concept</a:t>
          </a:r>
          <a:endParaRPr lang="en-US" sz="900" dirty="0">
            <a:solidFill>
              <a:schemeClr val="tx1"/>
            </a:solidFill>
          </a:endParaRPr>
        </a:p>
      </dgm:t>
    </dgm:pt>
    <dgm:pt modelId="{692A21B6-B3E1-4450-9675-4AF39FA39EAB}" type="parTrans" cxnId="{AA687234-D27E-487F-B298-83826C7930B2}">
      <dgm:prSet/>
      <dgm:spPr/>
      <dgm:t>
        <a:bodyPr/>
        <a:lstStyle/>
        <a:p>
          <a:endParaRPr lang="en-US"/>
        </a:p>
      </dgm:t>
    </dgm:pt>
    <dgm:pt modelId="{0C0939AB-077D-44F3-A914-76BDC96CAFD3}" type="sibTrans" cxnId="{AA687234-D27E-487F-B298-83826C7930B2}">
      <dgm:prSet/>
      <dgm:spPr/>
      <dgm:t>
        <a:bodyPr/>
        <a:lstStyle/>
        <a:p>
          <a:endParaRPr lang="en-US"/>
        </a:p>
      </dgm:t>
    </dgm:pt>
    <dgm:pt modelId="{5E407B69-E825-4FBF-A543-B5AD675870B8}">
      <dgm:prSet phldrT="[Text]" custT="1"/>
      <dgm:spPr/>
      <dgm:t>
        <a:bodyPr/>
        <a:lstStyle/>
        <a:p>
          <a:r>
            <a:rPr lang="en-US" sz="1200" dirty="0" err="1" smtClean="0">
              <a:solidFill>
                <a:schemeClr val="tx1"/>
              </a:solidFill>
            </a:rPr>
            <a:t>Gameplay</a:t>
          </a:r>
          <a:endParaRPr lang="en-US" sz="1200" dirty="0">
            <a:solidFill>
              <a:schemeClr val="tx1"/>
            </a:solidFill>
          </a:endParaRPr>
        </a:p>
      </dgm:t>
    </dgm:pt>
    <dgm:pt modelId="{3F49B4B8-384F-4267-9B39-B93E49666304}" type="sibTrans" cxnId="{BA2D3D52-88F3-41BB-855B-38C2A6CF64C8}">
      <dgm:prSet/>
      <dgm:spPr/>
      <dgm:t>
        <a:bodyPr/>
        <a:lstStyle/>
        <a:p>
          <a:endParaRPr lang="en-US"/>
        </a:p>
      </dgm:t>
    </dgm:pt>
    <dgm:pt modelId="{702A0683-CC8F-4D27-A19A-A66C8749D60B}" type="parTrans" cxnId="{BA2D3D52-88F3-41BB-855B-38C2A6CF64C8}">
      <dgm:prSet/>
      <dgm:spPr/>
      <dgm:t>
        <a:bodyPr/>
        <a:lstStyle/>
        <a:p>
          <a:endParaRPr lang="en-US"/>
        </a:p>
      </dgm:t>
    </dgm:pt>
    <dgm:pt modelId="{A3BD3E49-6EFA-4160-AF85-0520CF89D615}">
      <dgm:prSet phldrT="[Text]" custT="1"/>
      <dgm:spPr/>
      <dgm:t>
        <a:bodyPr/>
        <a:lstStyle/>
        <a:p>
          <a:r>
            <a:rPr lang="en-US" sz="1050" dirty="0" smtClean="0">
              <a:solidFill>
                <a:schemeClr val="tx1"/>
              </a:solidFill>
            </a:rPr>
            <a:t>Animation</a:t>
          </a:r>
          <a:endParaRPr lang="en-US" sz="1050" dirty="0">
            <a:solidFill>
              <a:schemeClr val="tx1"/>
            </a:solidFill>
          </a:endParaRPr>
        </a:p>
      </dgm:t>
    </dgm:pt>
    <dgm:pt modelId="{9633E77D-B834-4354-9B9A-8998034B110F}" type="sibTrans" cxnId="{6D63B85A-46CA-4BBC-80CB-E62EAD306CA2}">
      <dgm:prSet/>
      <dgm:spPr/>
      <dgm:t>
        <a:bodyPr/>
        <a:lstStyle/>
        <a:p>
          <a:endParaRPr lang="en-US"/>
        </a:p>
      </dgm:t>
    </dgm:pt>
    <dgm:pt modelId="{9F026F0A-3E19-45C7-B4F6-A48A085EE841}" type="parTrans" cxnId="{6D63B85A-46CA-4BBC-80CB-E62EAD306CA2}">
      <dgm:prSet/>
      <dgm:spPr/>
      <dgm:t>
        <a:bodyPr/>
        <a:lstStyle/>
        <a:p>
          <a:endParaRPr lang="en-US"/>
        </a:p>
      </dgm:t>
    </dgm:pt>
    <dgm:pt modelId="{9C042834-9DF8-4055-9341-FAF5AC11E5A8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Character Art</a:t>
          </a:r>
          <a:endParaRPr lang="en-US" sz="1200" dirty="0">
            <a:solidFill>
              <a:schemeClr val="tx1"/>
            </a:solidFill>
          </a:endParaRPr>
        </a:p>
      </dgm:t>
    </dgm:pt>
    <dgm:pt modelId="{3BB9B654-942D-4742-9585-1BA1A72ED015}" type="sibTrans" cxnId="{0E3C1F41-6078-46A4-916B-30A9D881A1B7}">
      <dgm:prSet/>
      <dgm:spPr/>
      <dgm:t>
        <a:bodyPr/>
        <a:lstStyle/>
        <a:p>
          <a:endParaRPr lang="en-US"/>
        </a:p>
      </dgm:t>
    </dgm:pt>
    <dgm:pt modelId="{9D9C4E17-9349-47D4-8200-8F218E8112B8}" type="parTrans" cxnId="{0E3C1F41-6078-46A4-916B-30A9D881A1B7}">
      <dgm:prSet/>
      <dgm:spPr/>
      <dgm:t>
        <a:bodyPr/>
        <a:lstStyle/>
        <a:p>
          <a:endParaRPr lang="en-US"/>
        </a:p>
      </dgm:t>
    </dgm:pt>
    <dgm:pt modelId="{9581AB0D-2BDD-4667-8FFC-81282B162773}" type="pres">
      <dgm:prSet presAssocID="{7BF898ED-3505-4BD8-99B5-302109AF2A44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CAF729C8-4FEE-4481-ABB1-47C9EB41F153}" type="pres">
      <dgm:prSet presAssocID="{980F5C5E-1E9A-4DAF-B594-3E852B8A13C8}" presName="horFlow" presStyleCnt="0"/>
      <dgm:spPr/>
    </dgm:pt>
    <dgm:pt modelId="{433E52B5-0525-438A-9EE9-F377B02F73B4}" type="pres">
      <dgm:prSet presAssocID="{980F5C5E-1E9A-4DAF-B594-3E852B8A13C8}" presName="bigChev" presStyleLbl="node1" presStyleIdx="0" presStyleCnt="5" custScaleX="123371" custScaleY="88852"/>
      <dgm:spPr/>
      <dgm:t>
        <a:bodyPr/>
        <a:lstStyle/>
        <a:p>
          <a:endParaRPr lang="en-US"/>
        </a:p>
      </dgm:t>
    </dgm:pt>
    <dgm:pt modelId="{ADD99EA4-BD62-466D-86CB-823BC79262A0}" type="pres">
      <dgm:prSet presAssocID="{980F5C5E-1E9A-4DAF-B594-3E852B8A13C8}" presName="vSp" presStyleCnt="0"/>
      <dgm:spPr/>
    </dgm:pt>
    <dgm:pt modelId="{866BB4D0-01D3-4EF0-BBEB-2695D9E7E7D7}" type="pres">
      <dgm:prSet presAssocID="{9C042834-9DF8-4055-9341-FAF5AC11E5A8}" presName="horFlow" presStyleCnt="0"/>
      <dgm:spPr/>
    </dgm:pt>
    <dgm:pt modelId="{BA29519D-E2B8-4989-8AF4-67185B897BD8}" type="pres">
      <dgm:prSet presAssocID="{9C042834-9DF8-4055-9341-FAF5AC11E5A8}" presName="bigChev" presStyleLbl="node1" presStyleIdx="1" presStyleCnt="5" custScaleX="174673"/>
      <dgm:spPr/>
      <dgm:t>
        <a:bodyPr/>
        <a:lstStyle/>
        <a:p>
          <a:endParaRPr lang="en-US"/>
        </a:p>
      </dgm:t>
    </dgm:pt>
    <dgm:pt modelId="{A8A52F6B-C9E3-4B19-8167-FDC368554500}" type="pres">
      <dgm:prSet presAssocID="{9C042834-9DF8-4055-9341-FAF5AC11E5A8}" presName="vSp" presStyleCnt="0"/>
      <dgm:spPr/>
    </dgm:pt>
    <dgm:pt modelId="{DCF3746D-4515-4F6C-B342-EE8307C8544D}" type="pres">
      <dgm:prSet presAssocID="{A3BD3E49-6EFA-4160-AF85-0520CF89D615}" presName="horFlow" presStyleCnt="0"/>
      <dgm:spPr/>
    </dgm:pt>
    <dgm:pt modelId="{FFD08D69-0C1E-42C5-9C59-804643E7B89D}" type="pres">
      <dgm:prSet presAssocID="{A3BD3E49-6EFA-4160-AF85-0520CF89D615}" presName="bigChev" presStyleLbl="node1" presStyleIdx="2" presStyleCnt="5" custScaleX="124644"/>
      <dgm:spPr/>
      <dgm:t>
        <a:bodyPr/>
        <a:lstStyle/>
        <a:p>
          <a:endParaRPr lang="en-US"/>
        </a:p>
      </dgm:t>
    </dgm:pt>
    <dgm:pt modelId="{ECA8C7DA-2837-46FA-A664-3780F4F232A1}" type="pres">
      <dgm:prSet presAssocID="{A3BD3E49-6EFA-4160-AF85-0520CF89D615}" presName="vSp" presStyleCnt="0"/>
      <dgm:spPr/>
    </dgm:pt>
    <dgm:pt modelId="{4FCD5DED-28B7-463A-8D44-825E806D1489}" type="pres">
      <dgm:prSet presAssocID="{5E407B69-E825-4FBF-A543-B5AD675870B8}" presName="horFlow" presStyleCnt="0"/>
      <dgm:spPr/>
    </dgm:pt>
    <dgm:pt modelId="{756A5A63-A678-474D-8D02-EA9489F60C6D}" type="pres">
      <dgm:prSet presAssocID="{5E407B69-E825-4FBF-A543-B5AD675870B8}" presName="bigChev" presStyleLbl="node1" presStyleIdx="3" presStyleCnt="5" custScaleX="205203"/>
      <dgm:spPr/>
      <dgm:t>
        <a:bodyPr/>
        <a:lstStyle/>
        <a:p>
          <a:endParaRPr lang="en-US"/>
        </a:p>
      </dgm:t>
    </dgm:pt>
    <dgm:pt modelId="{57F4CAF6-ABAD-420E-AE56-5ABA68DF00E5}" type="pres">
      <dgm:prSet presAssocID="{5E407B69-E825-4FBF-A543-B5AD675870B8}" presName="vSp" presStyleCnt="0"/>
      <dgm:spPr/>
    </dgm:pt>
    <dgm:pt modelId="{32336FC7-0EB9-4372-9B72-485D36AC37D4}" type="pres">
      <dgm:prSet presAssocID="{AA5BD3C7-CC5F-4598-926C-612206701DDA}" presName="horFlow" presStyleCnt="0"/>
      <dgm:spPr/>
    </dgm:pt>
    <dgm:pt modelId="{22D2826A-80F5-48D6-BAA0-E127C3881BEF}" type="pres">
      <dgm:prSet presAssocID="{AA5BD3C7-CC5F-4598-926C-612206701DDA}" presName="bigChev" presStyleLbl="node1" presStyleIdx="4" presStyleCnt="5" custScaleX="103447" custScaleY="102020"/>
      <dgm:spPr/>
      <dgm:t>
        <a:bodyPr/>
        <a:lstStyle/>
        <a:p>
          <a:endParaRPr lang="en-US"/>
        </a:p>
      </dgm:t>
    </dgm:pt>
  </dgm:ptLst>
  <dgm:cxnLst>
    <dgm:cxn modelId="{E3C7393C-CA07-4100-93AF-9C2CD1AE50B0}" type="presOf" srcId="{980F5C5E-1E9A-4DAF-B594-3E852B8A13C8}" destId="{433E52B5-0525-438A-9EE9-F377B02F73B4}" srcOrd="0" destOrd="0" presId="urn:microsoft.com/office/officeart/2005/8/layout/lProcess3"/>
    <dgm:cxn modelId="{4E076340-8753-4F62-96A2-401553073B36}" type="presOf" srcId="{5E407B69-E825-4FBF-A543-B5AD675870B8}" destId="{756A5A63-A678-474D-8D02-EA9489F60C6D}" srcOrd="0" destOrd="0" presId="urn:microsoft.com/office/officeart/2005/8/layout/lProcess3"/>
    <dgm:cxn modelId="{0E3C1F41-6078-46A4-916B-30A9D881A1B7}" srcId="{7BF898ED-3505-4BD8-99B5-302109AF2A44}" destId="{9C042834-9DF8-4055-9341-FAF5AC11E5A8}" srcOrd="1" destOrd="0" parTransId="{9D9C4E17-9349-47D4-8200-8F218E8112B8}" sibTransId="{3BB9B654-942D-4742-9585-1BA1A72ED015}"/>
    <dgm:cxn modelId="{6D63B85A-46CA-4BBC-80CB-E62EAD306CA2}" srcId="{7BF898ED-3505-4BD8-99B5-302109AF2A44}" destId="{A3BD3E49-6EFA-4160-AF85-0520CF89D615}" srcOrd="2" destOrd="0" parTransId="{9F026F0A-3E19-45C7-B4F6-A48A085EE841}" sibTransId="{9633E77D-B834-4354-9B9A-8998034B110F}"/>
    <dgm:cxn modelId="{2DD329B4-C9E6-426C-9F78-C4C5EF79699D}" type="presOf" srcId="{A3BD3E49-6EFA-4160-AF85-0520CF89D615}" destId="{FFD08D69-0C1E-42C5-9C59-804643E7B89D}" srcOrd="0" destOrd="0" presId="urn:microsoft.com/office/officeart/2005/8/layout/lProcess3"/>
    <dgm:cxn modelId="{522EBC0F-89BE-47A8-AD95-48A993D9A472}" type="presOf" srcId="{AA5BD3C7-CC5F-4598-926C-612206701DDA}" destId="{22D2826A-80F5-48D6-BAA0-E127C3881BEF}" srcOrd="0" destOrd="0" presId="urn:microsoft.com/office/officeart/2005/8/layout/lProcess3"/>
    <dgm:cxn modelId="{BA2D3D52-88F3-41BB-855B-38C2A6CF64C8}" srcId="{7BF898ED-3505-4BD8-99B5-302109AF2A44}" destId="{5E407B69-E825-4FBF-A543-B5AD675870B8}" srcOrd="3" destOrd="0" parTransId="{702A0683-CC8F-4D27-A19A-A66C8749D60B}" sibTransId="{3F49B4B8-384F-4267-9B39-B93E49666304}"/>
    <dgm:cxn modelId="{D10B3203-2930-406D-B629-0ADCBAB9D474}" type="presOf" srcId="{7BF898ED-3505-4BD8-99B5-302109AF2A44}" destId="{9581AB0D-2BDD-4667-8FFC-81282B162773}" srcOrd="0" destOrd="0" presId="urn:microsoft.com/office/officeart/2005/8/layout/lProcess3"/>
    <dgm:cxn modelId="{AA687234-D27E-487F-B298-83826C7930B2}" srcId="{7BF898ED-3505-4BD8-99B5-302109AF2A44}" destId="{980F5C5E-1E9A-4DAF-B594-3E852B8A13C8}" srcOrd="0" destOrd="0" parTransId="{692A21B6-B3E1-4450-9675-4AF39FA39EAB}" sibTransId="{0C0939AB-077D-44F3-A914-76BDC96CAFD3}"/>
    <dgm:cxn modelId="{5D218260-AD78-491F-8D1A-A2DAAB2C4FC4}" type="presOf" srcId="{9C042834-9DF8-4055-9341-FAF5AC11E5A8}" destId="{BA29519D-E2B8-4989-8AF4-67185B897BD8}" srcOrd="0" destOrd="0" presId="urn:microsoft.com/office/officeart/2005/8/layout/lProcess3"/>
    <dgm:cxn modelId="{D6565B82-84C9-4702-92BD-755F9396366C}" srcId="{7BF898ED-3505-4BD8-99B5-302109AF2A44}" destId="{AA5BD3C7-CC5F-4598-926C-612206701DDA}" srcOrd="4" destOrd="0" parTransId="{D1C6DFA7-0A6A-435E-92EE-1A1B727D7FCC}" sibTransId="{E9670086-687E-4C23-AC74-EFD5019A17D1}"/>
    <dgm:cxn modelId="{37562228-3E2E-4A53-A482-B2817D937CFD}" type="presParOf" srcId="{9581AB0D-2BDD-4667-8FFC-81282B162773}" destId="{CAF729C8-4FEE-4481-ABB1-47C9EB41F153}" srcOrd="0" destOrd="0" presId="urn:microsoft.com/office/officeart/2005/8/layout/lProcess3"/>
    <dgm:cxn modelId="{EF78FA9A-5178-4AA9-A9E3-64186828FFD9}" type="presParOf" srcId="{CAF729C8-4FEE-4481-ABB1-47C9EB41F153}" destId="{433E52B5-0525-438A-9EE9-F377B02F73B4}" srcOrd="0" destOrd="0" presId="urn:microsoft.com/office/officeart/2005/8/layout/lProcess3"/>
    <dgm:cxn modelId="{D33BE479-3848-4C14-804A-B8FC2F9B1B06}" type="presParOf" srcId="{9581AB0D-2BDD-4667-8FFC-81282B162773}" destId="{ADD99EA4-BD62-466D-86CB-823BC79262A0}" srcOrd="1" destOrd="0" presId="urn:microsoft.com/office/officeart/2005/8/layout/lProcess3"/>
    <dgm:cxn modelId="{85A3301B-242B-4C8C-A996-3A96F5442FF0}" type="presParOf" srcId="{9581AB0D-2BDD-4667-8FFC-81282B162773}" destId="{866BB4D0-01D3-4EF0-BBEB-2695D9E7E7D7}" srcOrd="2" destOrd="0" presId="urn:microsoft.com/office/officeart/2005/8/layout/lProcess3"/>
    <dgm:cxn modelId="{61F5FA6C-0625-4BA0-9D04-20CE21B4AAB0}" type="presParOf" srcId="{866BB4D0-01D3-4EF0-BBEB-2695D9E7E7D7}" destId="{BA29519D-E2B8-4989-8AF4-67185B897BD8}" srcOrd="0" destOrd="0" presId="urn:microsoft.com/office/officeart/2005/8/layout/lProcess3"/>
    <dgm:cxn modelId="{BF236B5D-2AF0-4964-8BD0-FE503DF623AA}" type="presParOf" srcId="{9581AB0D-2BDD-4667-8FFC-81282B162773}" destId="{A8A52F6B-C9E3-4B19-8167-FDC368554500}" srcOrd="3" destOrd="0" presId="urn:microsoft.com/office/officeart/2005/8/layout/lProcess3"/>
    <dgm:cxn modelId="{487676FD-0FCE-4B51-8E8D-DD54BD7F499A}" type="presParOf" srcId="{9581AB0D-2BDD-4667-8FFC-81282B162773}" destId="{DCF3746D-4515-4F6C-B342-EE8307C8544D}" srcOrd="4" destOrd="0" presId="urn:microsoft.com/office/officeart/2005/8/layout/lProcess3"/>
    <dgm:cxn modelId="{E2D62663-FE78-471F-9D79-E13FE1DCBC7C}" type="presParOf" srcId="{DCF3746D-4515-4F6C-B342-EE8307C8544D}" destId="{FFD08D69-0C1E-42C5-9C59-804643E7B89D}" srcOrd="0" destOrd="0" presId="urn:microsoft.com/office/officeart/2005/8/layout/lProcess3"/>
    <dgm:cxn modelId="{5BB0CBA3-7E5D-440C-8E87-59E9B25DE3FA}" type="presParOf" srcId="{9581AB0D-2BDD-4667-8FFC-81282B162773}" destId="{ECA8C7DA-2837-46FA-A664-3780F4F232A1}" srcOrd="5" destOrd="0" presId="urn:microsoft.com/office/officeart/2005/8/layout/lProcess3"/>
    <dgm:cxn modelId="{57FE1592-7392-4B4A-A759-011CEB391608}" type="presParOf" srcId="{9581AB0D-2BDD-4667-8FFC-81282B162773}" destId="{4FCD5DED-28B7-463A-8D44-825E806D1489}" srcOrd="6" destOrd="0" presId="urn:microsoft.com/office/officeart/2005/8/layout/lProcess3"/>
    <dgm:cxn modelId="{AC80EE5A-8025-47FC-8633-429E2459C07F}" type="presParOf" srcId="{4FCD5DED-28B7-463A-8D44-825E806D1489}" destId="{756A5A63-A678-474D-8D02-EA9489F60C6D}" srcOrd="0" destOrd="0" presId="urn:microsoft.com/office/officeart/2005/8/layout/lProcess3"/>
    <dgm:cxn modelId="{5AAA5601-BD85-43CF-AD33-8756EEC236B6}" type="presParOf" srcId="{9581AB0D-2BDD-4667-8FFC-81282B162773}" destId="{57F4CAF6-ABAD-420E-AE56-5ABA68DF00E5}" srcOrd="7" destOrd="0" presId="urn:microsoft.com/office/officeart/2005/8/layout/lProcess3"/>
    <dgm:cxn modelId="{E194C1EB-C928-42D6-9889-016D4354CE23}" type="presParOf" srcId="{9581AB0D-2BDD-4667-8FFC-81282B162773}" destId="{32336FC7-0EB9-4372-9B72-485D36AC37D4}" srcOrd="8" destOrd="0" presId="urn:microsoft.com/office/officeart/2005/8/layout/lProcess3"/>
    <dgm:cxn modelId="{CAC27043-CE86-4E15-9575-3F6950FA61F9}" type="presParOf" srcId="{32336FC7-0EB9-4372-9B72-485D36AC37D4}" destId="{22D2826A-80F5-48D6-BAA0-E127C3881BEF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F898ED-3505-4BD8-99B5-302109AF2A44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</dgm:pt>
    <dgm:pt modelId="{AA5BD3C7-CC5F-4598-926C-612206701DDA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VFX</a:t>
          </a:r>
          <a:endParaRPr lang="en-US" sz="1200" dirty="0">
            <a:solidFill>
              <a:schemeClr val="tx1"/>
            </a:solidFill>
          </a:endParaRPr>
        </a:p>
      </dgm:t>
    </dgm:pt>
    <dgm:pt modelId="{D1C6DFA7-0A6A-435E-92EE-1A1B727D7FCC}" type="parTrans" cxnId="{D6565B82-84C9-4702-92BD-755F9396366C}">
      <dgm:prSet/>
      <dgm:spPr/>
      <dgm:t>
        <a:bodyPr/>
        <a:lstStyle/>
        <a:p>
          <a:endParaRPr lang="en-US"/>
        </a:p>
      </dgm:t>
    </dgm:pt>
    <dgm:pt modelId="{E9670086-687E-4C23-AC74-EFD5019A17D1}" type="sibTrans" cxnId="{D6565B82-84C9-4702-92BD-755F9396366C}">
      <dgm:prSet/>
      <dgm:spPr/>
      <dgm:t>
        <a:bodyPr/>
        <a:lstStyle/>
        <a:p>
          <a:endParaRPr lang="en-US"/>
        </a:p>
      </dgm:t>
    </dgm:pt>
    <dgm:pt modelId="{6B6445E6-D082-42A8-B30F-90272E40C221}">
      <dgm:prSet phldrT="[Text]" custT="1"/>
      <dgm:spPr/>
      <dgm:t>
        <a:bodyPr/>
        <a:lstStyle/>
        <a:p>
          <a:pPr algn="ctr"/>
          <a:r>
            <a:rPr lang="en-US" sz="1200" dirty="0" smtClean="0">
              <a:solidFill>
                <a:schemeClr val="tx1"/>
              </a:solidFill>
            </a:rPr>
            <a:t>Audio</a:t>
          </a:r>
          <a:endParaRPr lang="en-US" sz="1200" dirty="0">
            <a:solidFill>
              <a:schemeClr val="tx1"/>
            </a:solidFill>
          </a:endParaRPr>
        </a:p>
      </dgm:t>
    </dgm:pt>
    <dgm:pt modelId="{B31E5A4C-4154-49E7-8EE3-8F8F3EA11C1C}" type="parTrans" cxnId="{42750FD4-8D37-4640-8985-07EEDECF4ABC}">
      <dgm:prSet/>
      <dgm:spPr/>
      <dgm:t>
        <a:bodyPr/>
        <a:lstStyle/>
        <a:p>
          <a:endParaRPr lang="en-US"/>
        </a:p>
      </dgm:t>
    </dgm:pt>
    <dgm:pt modelId="{94BCA34F-B5ED-49B8-862C-CDA3C39457DF}" type="sibTrans" cxnId="{42750FD4-8D37-4640-8985-07EEDECF4ABC}">
      <dgm:prSet/>
      <dgm:spPr/>
      <dgm:t>
        <a:bodyPr/>
        <a:lstStyle/>
        <a:p>
          <a:endParaRPr lang="en-US"/>
        </a:p>
      </dgm:t>
    </dgm:pt>
    <dgm:pt modelId="{5E407B69-E825-4FBF-A543-B5AD675870B8}">
      <dgm:prSet phldrT="[Text]" custT="1"/>
      <dgm:spPr/>
      <dgm:t>
        <a:bodyPr/>
        <a:lstStyle/>
        <a:p>
          <a:r>
            <a:rPr lang="en-US" sz="1200" dirty="0" err="1" smtClean="0">
              <a:solidFill>
                <a:schemeClr val="tx1"/>
              </a:solidFill>
            </a:rPr>
            <a:t>Gameplay</a:t>
          </a:r>
          <a:endParaRPr lang="en-US" sz="1200" dirty="0">
            <a:solidFill>
              <a:schemeClr val="tx1"/>
            </a:solidFill>
          </a:endParaRPr>
        </a:p>
      </dgm:t>
    </dgm:pt>
    <dgm:pt modelId="{3F49B4B8-384F-4267-9B39-B93E49666304}" type="sibTrans" cxnId="{BA2D3D52-88F3-41BB-855B-38C2A6CF64C8}">
      <dgm:prSet/>
      <dgm:spPr/>
      <dgm:t>
        <a:bodyPr/>
        <a:lstStyle/>
        <a:p>
          <a:endParaRPr lang="en-US"/>
        </a:p>
      </dgm:t>
    </dgm:pt>
    <dgm:pt modelId="{702A0683-CC8F-4D27-A19A-A66C8749D60B}" type="parTrans" cxnId="{BA2D3D52-88F3-41BB-855B-38C2A6CF64C8}">
      <dgm:prSet/>
      <dgm:spPr/>
      <dgm:t>
        <a:bodyPr/>
        <a:lstStyle/>
        <a:p>
          <a:endParaRPr lang="en-US"/>
        </a:p>
      </dgm:t>
    </dgm:pt>
    <dgm:pt modelId="{A3BD3E49-6EFA-4160-AF85-0520CF89D615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Animation</a:t>
          </a:r>
          <a:endParaRPr lang="en-US" sz="1200" dirty="0">
            <a:solidFill>
              <a:schemeClr val="tx1"/>
            </a:solidFill>
          </a:endParaRPr>
        </a:p>
      </dgm:t>
    </dgm:pt>
    <dgm:pt modelId="{9633E77D-B834-4354-9B9A-8998034B110F}" type="sibTrans" cxnId="{6D63B85A-46CA-4BBC-80CB-E62EAD306CA2}">
      <dgm:prSet/>
      <dgm:spPr/>
      <dgm:t>
        <a:bodyPr/>
        <a:lstStyle/>
        <a:p>
          <a:endParaRPr lang="en-US"/>
        </a:p>
      </dgm:t>
    </dgm:pt>
    <dgm:pt modelId="{9F026F0A-3E19-45C7-B4F6-A48A085EE841}" type="parTrans" cxnId="{6D63B85A-46CA-4BBC-80CB-E62EAD306CA2}">
      <dgm:prSet/>
      <dgm:spPr/>
      <dgm:t>
        <a:bodyPr/>
        <a:lstStyle/>
        <a:p>
          <a:endParaRPr lang="en-US"/>
        </a:p>
      </dgm:t>
    </dgm:pt>
    <dgm:pt modelId="{9C042834-9DF8-4055-9341-FAF5AC11E5A8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Character Art</a:t>
          </a:r>
          <a:endParaRPr lang="en-US" sz="1200" dirty="0">
            <a:solidFill>
              <a:schemeClr val="tx1"/>
            </a:solidFill>
          </a:endParaRPr>
        </a:p>
      </dgm:t>
    </dgm:pt>
    <dgm:pt modelId="{3BB9B654-942D-4742-9585-1BA1A72ED015}" type="sibTrans" cxnId="{0E3C1F41-6078-46A4-916B-30A9D881A1B7}">
      <dgm:prSet/>
      <dgm:spPr/>
      <dgm:t>
        <a:bodyPr/>
        <a:lstStyle/>
        <a:p>
          <a:endParaRPr lang="en-US"/>
        </a:p>
      </dgm:t>
    </dgm:pt>
    <dgm:pt modelId="{9D9C4E17-9349-47D4-8200-8F218E8112B8}" type="parTrans" cxnId="{0E3C1F41-6078-46A4-916B-30A9D881A1B7}">
      <dgm:prSet/>
      <dgm:spPr/>
      <dgm:t>
        <a:bodyPr/>
        <a:lstStyle/>
        <a:p>
          <a:endParaRPr lang="en-US"/>
        </a:p>
      </dgm:t>
    </dgm:pt>
    <dgm:pt modelId="{9581AB0D-2BDD-4667-8FFC-81282B162773}" type="pres">
      <dgm:prSet presAssocID="{7BF898ED-3505-4BD8-99B5-302109AF2A44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866BB4D0-01D3-4EF0-BBEB-2695D9E7E7D7}" type="pres">
      <dgm:prSet presAssocID="{9C042834-9DF8-4055-9341-FAF5AC11E5A8}" presName="horFlow" presStyleCnt="0"/>
      <dgm:spPr/>
    </dgm:pt>
    <dgm:pt modelId="{BA29519D-E2B8-4989-8AF4-67185B897BD8}" type="pres">
      <dgm:prSet presAssocID="{9C042834-9DF8-4055-9341-FAF5AC11E5A8}" presName="bigChev" presStyleLbl="node1" presStyleIdx="0" presStyleCnt="5" custScaleX="133177" custScaleY="101803"/>
      <dgm:spPr/>
      <dgm:t>
        <a:bodyPr/>
        <a:lstStyle/>
        <a:p>
          <a:endParaRPr lang="en-US"/>
        </a:p>
      </dgm:t>
    </dgm:pt>
    <dgm:pt modelId="{A8A52F6B-C9E3-4B19-8167-FDC368554500}" type="pres">
      <dgm:prSet presAssocID="{9C042834-9DF8-4055-9341-FAF5AC11E5A8}" presName="vSp" presStyleCnt="0"/>
      <dgm:spPr/>
    </dgm:pt>
    <dgm:pt modelId="{DCF3746D-4515-4F6C-B342-EE8307C8544D}" type="pres">
      <dgm:prSet presAssocID="{A3BD3E49-6EFA-4160-AF85-0520CF89D615}" presName="horFlow" presStyleCnt="0"/>
      <dgm:spPr/>
    </dgm:pt>
    <dgm:pt modelId="{FFD08D69-0C1E-42C5-9C59-804643E7B89D}" type="pres">
      <dgm:prSet presAssocID="{A3BD3E49-6EFA-4160-AF85-0520CF89D615}" presName="bigChev" presStyleLbl="node1" presStyleIdx="1" presStyleCnt="5" custScaleX="184422"/>
      <dgm:spPr/>
      <dgm:t>
        <a:bodyPr/>
        <a:lstStyle/>
        <a:p>
          <a:endParaRPr lang="en-US"/>
        </a:p>
      </dgm:t>
    </dgm:pt>
    <dgm:pt modelId="{ECA8C7DA-2837-46FA-A664-3780F4F232A1}" type="pres">
      <dgm:prSet presAssocID="{A3BD3E49-6EFA-4160-AF85-0520CF89D615}" presName="vSp" presStyleCnt="0"/>
      <dgm:spPr/>
    </dgm:pt>
    <dgm:pt modelId="{4FCD5DED-28B7-463A-8D44-825E806D1489}" type="pres">
      <dgm:prSet presAssocID="{5E407B69-E825-4FBF-A543-B5AD675870B8}" presName="horFlow" presStyleCnt="0"/>
      <dgm:spPr/>
    </dgm:pt>
    <dgm:pt modelId="{756A5A63-A678-474D-8D02-EA9489F60C6D}" type="pres">
      <dgm:prSet presAssocID="{5E407B69-E825-4FBF-A543-B5AD675870B8}" presName="bigChev" presStyleLbl="node1" presStyleIdx="2" presStyleCnt="5" custScaleX="148747"/>
      <dgm:spPr/>
      <dgm:t>
        <a:bodyPr/>
        <a:lstStyle/>
        <a:p>
          <a:endParaRPr lang="en-US"/>
        </a:p>
      </dgm:t>
    </dgm:pt>
    <dgm:pt modelId="{57F4CAF6-ABAD-420E-AE56-5ABA68DF00E5}" type="pres">
      <dgm:prSet presAssocID="{5E407B69-E825-4FBF-A543-B5AD675870B8}" presName="vSp" presStyleCnt="0"/>
      <dgm:spPr/>
    </dgm:pt>
    <dgm:pt modelId="{32336FC7-0EB9-4372-9B72-485D36AC37D4}" type="pres">
      <dgm:prSet presAssocID="{AA5BD3C7-CC5F-4598-926C-612206701DDA}" presName="horFlow" presStyleCnt="0"/>
      <dgm:spPr/>
    </dgm:pt>
    <dgm:pt modelId="{22D2826A-80F5-48D6-BAA0-E127C3881BEF}" type="pres">
      <dgm:prSet presAssocID="{AA5BD3C7-CC5F-4598-926C-612206701DDA}" presName="bigChev" presStyleLbl="node1" presStyleIdx="3" presStyleCnt="5" custScaleX="194171"/>
      <dgm:spPr/>
      <dgm:t>
        <a:bodyPr/>
        <a:lstStyle/>
        <a:p>
          <a:endParaRPr lang="en-US"/>
        </a:p>
      </dgm:t>
    </dgm:pt>
    <dgm:pt modelId="{13FBE15C-847A-45CB-A2D9-3DE0517C9AB4}" type="pres">
      <dgm:prSet presAssocID="{AA5BD3C7-CC5F-4598-926C-612206701DDA}" presName="vSp" presStyleCnt="0"/>
      <dgm:spPr/>
    </dgm:pt>
    <dgm:pt modelId="{00929ECB-15CC-4598-8A8D-6D4C326E45BD}" type="pres">
      <dgm:prSet presAssocID="{6B6445E6-D082-42A8-B30F-90272E40C221}" presName="horFlow" presStyleCnt="0"/>
      <dgm:spPr/>
    </dgm:pt>
    <dgm:pt modelId="{46782CFE-A56D-410A-9BDD-1354518B78E0}" type="pres">
      <dgm:prSet presAssocID="{6B6445E6-D082-42A8-B30F-90272E40C221}" presName="bigChev" presStyleLbl="node1" presStyleIdx="4" presStyleCnt="5" custScaleX="194171"/>
      <dgm:spPr/>
      <dgm:t>
        <a:bodyPr/>
        <a:lstStyle/>
        <a:p>
          <a:endParaRPr lang="en-US"/>
        </a:p>
      </dgm:t>
    </dgm:pt>
  </dgm:ptLst>
  <dgm:cxnLst>
    <dgm:cxn modelId="{0E3C1F41-6078-46A4-916B-30A9D881A1B7}" srcId="{7BF898ED-3505-4BD8-99B5-302109AF2A44}" destId="{9C042834-9DF8-4055-9341-FAF5AC11E5A8}" srcOrd="0" destOrd="0" parTransId="{9D9C4E17-9349-47D4-8200-8F218E8112B8}" sibTransId="{3BB9B654-942D-4742-9585-1BA1A72ED015}"/>
    <dgm:cxn modelId="{A713EF2A-27BC-4795-8EF7-C9AA35E78FCC}" type="presOf" srcId="{9C042834-9DF8-4055-9341-FAF5AC11E5A8}" destId="{BA29519D-E2B8-4989-8AF4-67185B897BD8}" srcOrd="0" destOrd="0" presId="urn:microsoft.com/office/officeart/2005/8/layout/lProcess3"/>
    <dgm:cxn modelId="{6674B704-8AEF-49C5-8E63-D6C04B3B1EB4}" type="presOf" srcId="{7BF898ED-3505-4BD8-99B5-302109AF2A44}" destId="{9581AB0D-2BDD-4667-8FFC-81282B162773}" srcOrd="0" destOrd="0" presId="urn:microsoft.com/office/officeart/2005/8/layout/lProcess3"/>
    <dgm:cxn modelId="{42750FD4-8D37-4640-8985-07EEDECF4ABC}" srcId="{7BF898ED-3505-4BD8-99B5-302109AF2A44}" destId="{6B6445E6-D082-42A8-B30F-90272E40C221}" srcOrd="4" destOrd="0" parTransId="{B31E5A4C-4154-49E7-8EE3-8F8F3EA11C1C}" sibTransId="{94BCA34F-B5ED-49B8-862C-CDA3C39457DF}"/>
    <dgm:cxn modelId="{6D63B85A-46CA-4BBC-80CB-E62EAD306CA2}" srcId="{7BF898ED-3505-4BD8-99B5-302109AF2A44}" destId="{A3BD3E49-6EFA-4160-AF85-0520CF89D615}" srcOrd="1" destOrd="0" parTransId="{9F026F0A-3E19-45C7-B4F6-A48A085EE841}" sibTransId="{9633E77D-B834-4354-9B9A-8998034B110F}"/>
    <dgm:cxn modelId="{5FA909EF-D1F3-450F-95C0-CA98AC4BA092}" type="presOf" srcId="{6B6445E6-D082-42A8-B30F-90272E40C221}" destId="{46782CFE-A56D-410A-9BDD-1354518B78E0}" srcOrd="0" destOrd="0" presId="urn:microsoft.com/office/officeart/2005/8/layout/lProcess3"/>
    <dgm:cxn modelId="{BA2D3D52-88F3-41BB-855B-38C2A6CF64C8}" srcId="{7BF898ED-3505-4BD8-99B5-302109AF2A44}" destId="{5E407B69-E825-4FBF-A543-B5AD675870B8}" srcOrd="2" destOrd="0" parTransId="{702A0683-CC8F-4D27-A19A-A66C8749D60B}" sibTransId="{3F49B4B8-384F-4267-9B39-B93E49666304}"/>
    <dgm:cxn modelId="{20D82B35-6186-42E5-B7B8-B854530F0D43}" type="presOf" srcId="{AA5BD3C7-CC5F-4598-926C-612206701DDA}" destId="{22D2826A-80F5-48D6-BAA0-E127C3881BEF}" srcOrd="0" destOrd="0" presId="urn:microsoft.com/office/officeart/2005/8/layout/lProcess3"/>
    <dgm:cxn modelId="{F4D97931-05E9-43D9-9FC6-75C476D74D4C}" type="presOf" srcId="{5E407B69-E825-4FBF-A543-B5AD675870B8}" destId="{756A5A63-A678-474D-8D02-EA9489F60C6D}" srcOrd="0" destOrd="0" presId="urn:microsoft.com/office/officeart/2005/8/layout/lProcess3"/>
    <dgm:cxn modelId="{D6565B82-84C9-4702-92BD-755F9396366C}" srcId="{7BF898ED-3505-4BD8-99B5-302109AF2A44}" destId="{AA5BD3C7-CC5F-4598-926C-612206701DDA}" srcOrd="3" destOrd="0" parTransId="{D1C6DFA7-0A6A-435E-92EE-1A1B727D7FCC}" sibTransId="{E9670086-687E-4C23-AC74-EFD5019A17D1}"/>
    <dgm:cxn modelId="{7ECA27D2-20E3-40BF-8CDB-EF7E4C4F0258}" type="presOf" srcId="{A3BD3E49-6EFA-4160-AF85-0520CF89D615}" destId="{FFD08D69-0C1E-42C5-9C59-804643E7B89D}" srcOrd="0" destOrd="0" presId="urn:microsoft.com/office/officeart/2005/8/layout/lProcess3"/>
    <dgm:cxn modelId="{5EBB6E01-D6B6-4283-916B-D8D3D2B9591B}" type="presParOf" srcId="{9581AB0D-2BDD-4667-8FFC-81282B162773}" destId="{866BB4D0-01D3-4EF0-BBEB-2695D9E7E7D7}" srcOrd="0" destOrd="0" presId="urn:microsoft.com/office/officeart/2005/8/layout/lProcess3"/>
    <dgm:cxn modelId="{DFF9B0B7-0DD0-4464-A012-6172C40F0732}" type="presParOf" srcId="{866BB4D0-01D3-4EF0-BBEB-2695D9E7E7D7}" destId="{BA29519D-E2B8-4989-8AF4-67185B897BD8}" srcOrd="0" destOrd="0" presId="urn:microsoft.com/office/officeart/2005/8/layout/lProcess3"/>
    <dgm:cxn modelId="{0F542EEE-CE89-47F8-A686-D1A151AC3ECE}" type="presParOf" srcId="{9581AB0D-2BDD-4667-8FFC-81282B162773}" destId="{A8A52F6B-C9E3-4B19-8167-FDC368554500}" srcOrd="1" destOrd="0" presId="urn:microsoft.com/office/officeart/2005/8/layout/lProcess3"/>
    <dgm:cxn modelId="{EE55A169-7F06-4F1A-8EB9-A9E6409C99D4}" type="presParOf" srcId="{9581AB0D-2BDD-4667-8FFC-81282B162773}" destId="{DCF3746D-4515-4F6C-B342-EE8307C8544D}" srcOrd="2" destOrd="0" presId="urn:microsoft.com/office/officeart/2005/8/layout/lProcess3"/>
    <dgm:cxn modelId="{C3003A33-E7C2-4BFB-913B-DF87100A8679}" type="presParOf" srcId="{DCF3746D-4515-4F6C-B342-EE8307C8544D}" destId="{FFD08D69-0C1E-42C5-9C59-804643E7B89D}" srcOrd="0" destOrd="0" presId="urn:microsoft.com/office/officeart/2005/8/layout/lProcess3"/>
    <dgm:cxn modelId="{99B1D6F0-5301-41E3-B24D-05A18E1DD1F8}" type="presParOf" srcId="{9581AB0D-2BDD-4667-8FFC-81282B162773}" destId="{ECA8C7DA-2837-46FA-A664-3780F4F232A1}" srcOrd="3" destOrd="0" presId="urn:microsoft.com/office/officeart/2005/8/layout/lProcess3"/>
    <dgm:cxn modelId="{36CB5B49-9BF5-48AF-93B8-7CE54B14B543}" type="presParOf" srcId="{9581AB0D-2BDD-4667-8FFC-81282B162773}" destId="{4FCD5DED-28B7-463A-8D44-825E806D1489}" srcOrd="4" destOrd="0" presId="urn:microsoft.com/office/officeart/2005/8/layout/lProcess3"/>
    <dgm:cxn modelId="{C1C4E10E-9AC8-4F16-97A4-D0BEDF871B80}" type="presParOf" srcId="{4FCD5DED-28B7-463A-8D44-825E806D1489}" destId="{756A5A63-A678-474D-8D02-EA9489F60C6D}" srcOrd="0" destOrd="0" presId="urn:microsoft.com/office/officeart/2005/8/layout/lProcess3"/>
    <dgm:cxn modelId="{C6843DEE-A34B-4E5F-A464-963EC6567F26}" type="presParOf" srcId="{9581AB0D-2BDD-4667-8FFC-81282B162773}" destId="{57F4CAF6-ABAD-420E-AE56-5ABA68DF00E5}" srcOrd="5" destOrd="0" presId="urn:microsoft.com/office/officeart/2005/8/layout/lProcess3"/>
    <dgm:cxn modelId="{F3863231-7EB2-4025-9179-74C9EC7A2BBD}" type="presParOf" srcId="{9581AB0D-2BDD-4667-8FFC-81282B162773}" destId="{32336FC7-0EB9-4372-9B72-485D36AC37D4}" srcOrd="6" destOrd="0" presId="urn:microsoft.com/office/officeart/2005/8/layout/lProcess3"/>
    <dgm:cxn modelId="{B4DF859D-F5D0-4512-AC0D-41E520332098}" type="presParOf" srcId="{32336FC7-0EB9-4372-9B72-485D36AC37D4}" destId="{22D2826A-80F5-48D6-BAA0-E127C3881BEF}" srcOrd="0" destOrd="0" presId="urn:microsoft.com/office/officeart/2005/8/layout/lProcess3"/>
    <dgm:cxn modelId="{E301DDD5-53BD-45D8-A433-EBC87690062B}" type="presParOf" srcId="{9581AB0D-2BDD-4667-8FFC-81282B162773}" destId="{13FBE15C-847A-45CB-A2D9-3DE0517C9AB4}" srcOrd="7" destOrd="0" presId="urn:microsoft.com/office/officeart/2005/8/layout/lProcess3"/>
    <dgm:cxn modelId="{EE55DA17-024C-44E9-B4BB-7AA0545F5D7D}" type="presParOf" srcId="{9581AB0D-2BDD-4667-8FFC-81282B162773}" destId="{00929ECB-15CC-4598-8A8D-6D4C326E45BD}" srcOrd="8" destOrd="0" presId="urn:microsoft.com/office/officeart/2005/8/layout/lProcess3"/>
    <dgm:cxn modelId="{4BBF97A6-E085-4C26-BAFB-0974536C59F2}" type="presParOf" srcId="{00929ECB-15CC-4598-8A8D-6D4C326E45BD}" destId="{46782CFE-A56D-410A-9BDD-1354518B78E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F898ED-3505-4BD8-99B5-302109AF2A44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</dgm:pt>
    <dgm:pt modelId="{AA5BD3C7-CC5F-4598-926C-612206701DDA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VFX</a:t>
          </a:r>
          <a:endParaRPr lang="en-US" sz="1200" dirty="0">
            <a:solidFill>
              <a:schemeClr val="tx1"/>
            </a:solidFill>
          </a:endParaRPr>
        </a:p>
      </dgm:t>
    </dgm:pt>
    <dgm:pt modelId="{D1C6DFA7-0A6A-435E-92EE-1A1B727D7FCC}" type="parTrans" cxnId="{D6565B82-84C9-4702-92BD-755F9396366C}">
      <dgm:prSet/>
      <dgm:spPr/>
      <dgm:t>
        <a:bodyPr/>
        <a:lstStyle/>
        <a:p>
          <a:endParaRPr lang="en-US"/>
        </a:p>
      </dgm:t>
    </dgm:pt>
    <dgm:pt modelId="{E9670086-687E-4C23-AC74-EFD5019A17D1}" type="sibTrans" cxnId="{D6565B82-84C9-4702-92BD-755F9396366C}">
      <dgm:prSet/>
      <dgm:spPr/>
      <dgm:t>
        <a:bodyPr/>
        <a:lstStyle/>
        <a:p>
          <a:endParaRPr lang="en-US"/>
        </a:p>
      </dgm:t>
    </dgm:pt>
    <dgm:pt modelId="{6B6445E6-D082-42A8-B30F-90272E40C221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Audio</a:t>
          </a:r>
          <a:endParaRPr lang="en-US" sz="1200" dirty="0">
            <a:solidFill>
              <a:schemeClr val="tx1"/>
            </a:solidFill>
          </a:endParaRPr>
        </a:p>
      </dgm:t>
    </dgm:pt>
    <dgm:pt modelId="{B31E5A4C-4154-49E7-8EE3-8F8F3EA11C1C}" type="parTrans" cxnId="{42750FD4-8D37-4640-8985-07EEDECF4ABC}">
      <dgm:prSet/>
      <dgm:spPr/>
      <dgm:t>
        <a:bodyPr/>
        <a:lstStyle/>
        <a:p>
          <a:endParaRPr lang="en-US"/>
        </a:p>
      </dgm:t>
    </dgm:pt>
    <dgm:pt modelId="{94BCA34F-B5ED-49B8-862C-CDA3C39457DF}" type="sibTrans" cxnId="{42750FD4-8D37-4640-8985-07EEDECF4ABC}">
      <dgm:prSet/>
      <dgm:spPr/>
      <dgm:t>
        <a:bodyPr/>
        <a:lstStyle/>
        <a:p>
          <a:endParaRPr lang="en-US"/>
        </a:p>
      </dgm:t>
    </dgm:pt>
    <dgm:pt modelId="{5E407B69-E825-4FBF-A543-B5AD675870B8}">
      <dgm:prSet phldrT="[Text]" custT="1"/>
      <dgm:spPr/>
      <dgm:t>
        <a:bodyPr/>
        <a:lstStyle/>
        <a:p>
          <a:r>
            <a:rPr lang="en-US" sz="1200" dirty="0" err="1" smtClean="0">
              <a:solidFill>
                <a:schemeClr val="tx1"/>
              </a:solidFill>
            </a:rPr>
            <a:t>Gameplay</a:t>
          </a:r>
          <a:endParaRPr lang="en-US" sz="1200" dirty="0">
            <a:solidFill>
              <a:schemeClr val="tx1"/>
            </a:solidFill>
          </a:endParaRPr>
        </a:p>
      </dgm:t>
    </dgm:pt>
    <dgm:pt modelId="{3F49B4B8-384F-4267-9B39-B93E49666304}" type="sibTrans" cxnId="{BA2D3D52-88F3-41BB-855B-38C2A6CF64C8}">
      <dgm:prSet/>
      <dgm:spPr/>
      <dgm:t>
        <a:bodyPr/>
        <a:lstStyle/>
        <a:p>
          <a:endParaRPr lang="en-US"/>
        </a:p>
      </dgm:t>
    </dgm:pt>
    <dgm:pt modelId="{702A0683-CC8F-4D27-A19A-A66C8749D60B}" type="parTrans" cxnId="{BA2D3D52-88F3-41BB-855B-38C2A6CF64C8}">
      <dgm:prSet/>
      <dgm:spPr/>
      <dgm:t>
        <a:bodyPr/>
        <a:lstStyle/>
        <a:p>
          <a:endParaRPr lang="en-US"/>
        </a:p>
      </dgm:t>
    </dgm:pt>
    <dgm:pt modelId="{A3BD3E49-6EFA-4160-AF85-0520CF89D615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Animation</a:t>
          </a:r>
          <a:endParaRPr lang="en-US" sz="1200" dirty="0">
            <a:solidFill>
              <a:schemeClr val="tx1"/>
            </a:solidFill>
          </a:endParaRPr>
        </a:p>
      </dgm:t>
    </dgm:pt>
    <dgm:pt modelId="{9633E77D-B834-4354-9B9A-8998034B110F}" type="sibTrans" cxnId="{6D63B85A-46CA-4BBC-80CB-E62EAD306CA2}">
      <dgm:prSet/>
      <dgm:spPr/>
      <dgm:t>
        <a:bodyPr/>
        <a:lstStyle/>
        <a:p>
          <a:endParaRPr lang="en-US"/>
        </a:p>
      </dgm:t>
    </dgm:pt>
    <dgm:pt modelId="{9F026F0A-3E19-45C7-B4F6-A48A085EE841}" type="parTrans" cxnId="{6D63B85A-46CA-4BBC-80CB-E62EAD306CA2}">
      <dgm:prSet/>
      <dgm:spPr/>
      <dgm:t>
        <a:bodyPr/>
        <a:lstStyle/>
        <a:p>
          <a:endParaRPr lang="en-US"/>
        </a:p>
      </dgm:t>
    </dgm:pt>
    <dgm:pt modelId="{9C042834-9DF8-4055-9341-FAF5AC11E5A8}">
      <dgm:prSet phldrT="[Text]" custT="1"/>
      <dgm:spPr/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Character Art</a:t>
          </a:r>
          <a:endParaRPr lang="en-US" sz="1200" dirty="0">
            <a:solidFill>
              <a:schemeClr val="tx1"/>
            </a:solidFill>
          </a:endParaRPr>
        </a:p>
      </dgm:t>
    </dgm:pt>
    <dgm:pt modelId="{3BB9B654-942D-4742-9585-1BA1A72ED015}" type="sibTrans" cxnId="{0E3C1F41-6078-46A4-916B-30A9D881A1B7}">
      <dgm:prSet/>
      <dgm:spPr/>
      <dgm:t>
        <a:bodyPr/>
        <a:lstStyle/>
        <a:p>
          <a:endParaRPr lang="en-US"/>
        </a:p>
      </dgm:t>
    </dgm:pt>
    <dgm:pt modelId="{9D9C4E17-9349-47D4-8200-8F218E8112B8}" type="parTrans" cxnId="{0E3C1F41-6078-46A4-916B-30A9D881A1B7}">
      <dgm:prSet/>
      <dgm:spPr/>
      <dgm:t>
        <a:bodyPr/>
        <a:lstStyle/>
        <a:p>
          <a:endParaRPr lang="en-US"/>
        </a:p>
      </dgm:t>
    </dgm:pt>
    <dgm:pt modelId="{9581AB0D-2BDD-4667-8FFC-81282B162773}" type="pres">
      <dgm:prSet presAssocID="{7BF898ED-3505-4BD8-99B5-302109AF2A44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866BB4D0-01D3-4EF0-BBEB-2695D9E7E7D7}" type="pres">
      <dgm:prSet presAssocID="{9C042834-9DF8-4055-9341-FAF5AC11E5A8}" presName="horFlow" presStyleCnt="0"/>
      <dgm:spPr/>
    </dgm:pt>
    <dgm:pt modelId="{BA29519D-E2B8-4989-8AF4-67185B897BD8}" type="pres">
      <dgm:prSet presAssocID="{9C042834-9DF8-4055-9341-FAF5AC11E5A8}" presName="bigChev" presStyleLbl="node1" presStyleIdx="0" presStyleCnt="5" custScaleX="123340"/>
      <dgm:spPr/>
      <dgm:t>
        <a:bodyPr/>
        <a:lstStyle/>
        <a:p>
          <a:endParaRPr lang="en-US"/>
        </a:p>
      </dgm:t>
    </dgm:pt>
    <dgm:pt modelId="{A8A52F6B-C9E3-4B19-8167-FDC368554500}" type="pres">
      <dgm:prSet presAssocID="{9C042834-9DF8-4055-9341-FAF5AC11E5A8}" presName="vSp" presStyleCnt="0"/>
      <dgm:spPr/>
    </dgm:pt>
    <dgm:pt modelId="{DCF3746D-4515-4F6C-B342-EE8307C8544D}" type="pres">
      <dgm:prSet presAssocID="{A3BD3E49-6EFA-4160-AF85-0520CF89D615}" presName="horFlow" presStyleCnt="0"/>
      <dgm:spPr/>
    </dgm:pt>
    <dgm:pt modelId="{FFD08D69-0C1E-42C5-9C59-804643E7B89D}" type="pres">
      <dgm:prSet presAssocID="{A3BD3E49-6EFA-4160-AF85-0520CF89D615}" presName="bigChev" presStyleLbl="node1" presStyleIdx="1" presStyleCnt="5" custScaleX="123340"/>
      <dgm:spPr/>
      <dgm:t>
        <a:bodyPr/>
        <a:lstStyle/>
        <a:p>
          <a:endParaRPr lang="en-US"/>
        </a:p>
      </dgm:t>
    </dgm:pt>
    <dgm:pt modelId="{ECA8C7DA-2837-46FA-A664-3780F4F232A1}" type="pres">
      <dgm:prSet presAssocID="{A3BD3E49-6EFA-4160-AF85-0520CF89D615}" presName="vSp" presStyleCnt="0"/>
      <dgm:spPr/>
    </dgm:pt>
    <dgm:pt modelId="{4FCD5DED-28B7-463A-8D44-825E806D1489}" type="pres">
      <dgm:prSet presAssocID="{5E407B69-E825-4FBF-A543-B5AD675870B8}" presName="horFlow" presStyleCnt="0"/>
      <dgm:spPr/>
    </dgm:pt>
    <dgm:pt modelId="{756A5A63-A678-474D-8D02-EA9489F60C6D}" type="pres">
      <dgm:prSet presAssocID="{5E407B69-E825-4FBF-A543-B5AD675870B8}" presName="bigChev" presStyleLbl="node1" presStyleIdx="2" presStyleCnt="5" custScaleX="123340"/>
      <dgm:spPr/>
      <dgm:t>
        <a:bodyPr/>
        <a:lstStyle/>
        <a:p>
          <a:endParaRPr lang="en-US"/>
        </a:p>
      </dgm:t>
    </dgm:pt>
    <dgm:pt modelId="{57F4CAF6-ABAD-420E-AE56-5ABA68DF00E5}" type="pres">
      <dgm:prSet presAssocID="{5E407B69-E825-4FBF-A543-B5AD675870B8}" presName="vSp" presStyleCnt="0"/>
      <dgm:spPr/>
    </dgm:pt>
    <dgm:pt modelId="{32336FC7-0EB9-4372-9B72-485D36AC37D4}" type="pres">
      <dgm:prSet presAssocID="{AA5BD3C7-CC5F-4598-926C-612206701DDA}" presName="horFlow" presStyleCnt="0"/>
      <dgm:spPr/>
    </dgm:pt>
    <dgm:pt modelId="{22D2826A-80F5-48D6-BAA0-E127C3881BEF}" type="pres">
      <dgm:prSet presAssocID="{AA5BD3C7-CC5F-4598-926C-612206701DDA}" presName="bigChev" presStyleLbl="node1" presStyleIdx="3" presStyleCnt="5" custScaleX="123340"/>
      <dgm:spPr/>
      <dgm:t>
        <a:bodyPr/>
        <a:lstStyle/>
        <a:p>
          <a:endParaRPr lang="en-US"/>
        </a:p>
      </dgm:t>
    </dgm:pt>
    <dgm:pt modelId="{13FBE15C-847A-45CB-A2D9-3DE0517C9AB4}" type="pres">
      <dgm:prSet presAssocID="{AA5BD3C7-CC5F-4598-926C-612206701DDA}" presName="vSp" presStyleCnt="0"/>
      <dgm:spPr/>
    </dgm:pt>
    <dgm:pt modelId="{00929ECB-15CC-4598-8A8D-6D4C326E45BD}" type="pres">
      <dgm:prSet presAssocID="{6B6445E6-D082-42A8-B30F-90272E40C221}" presName="horFlow" presStyleCnt="0"/>
      <dgm:spPr/>
    </dgm:pt>
    <dgm:pt modelId="{46782CFE-A56D-410A-9BDD-1354518B78E0}" type="pres">
      <dgm:prSet presAssocID="{6B6445E6-D082-42A8-B30F-90272E40C221}" presName="bigChev" presStyleLbl="node1" presStyleIdx="4" presStyleCnt="5" custScaleX="123340"/>
      <dgm:spPr/>
      <dgm:t>
        <a:bodyPr/>
        <a:lstStyle/>
        <a:p>
          <a:endParaRPr lang="en-US"/>
        </a:p>
      </dgm:t>
    </dgm:pt>
  </dgm:ptLst>
  <dgm:cxnLst>
    <dgm:cxn modelId="{3AC2792C-FA4E-43A1-A368-855D9CEFBE98}" type="presOf" srcId="{AA5BD3C7-CC5F-4598-926C-612206701DDA}" destId="{22D2826A-80F5-48D6-BAA0-E127C3881BEF}" srcOrd="0" destOrd="0" presId="urn:microsoft.com/office/officeart/2005/8/layout/lProcess3"/>
    <dgm:cxn modelId="{9CC5D7AB-C9D1-4519-972A-6A45B0F64133}" type="presOf" srcId="{6B6445E6-D082-42A8-B30F-90272E40C221}" destId="{46782CFE-A56D-410A-9BDD-1354518B78E0}" srcOrd="0" destOrd="0" presId="urn:microsoft.com/office/officeart/2005/8/layout/lProcess3"/>
    <dgm:cxn modelId="{0E3C1F41-6078-46A4-916B-30A9D881A1B7}" srcId="{7BF898ED-3505-4BD8-99B5-302109AF2A44}" destId="{9C042834-9DF8-4055-9341-FAF5AC11E5A8}" srcOrd="0" destOrd="0" parTransId="{9D9C4E17-9349-47D4-8200-8F218E8112B8}" sibTransId="{3BB9B654-942D-4742-9585-1BA1A72ED015}"/>
    <dgm:cxn modelId="{7992560B-EE33-471D-AD81-EB1E2CDB116F}" type="presOf" srcId="{7BF898ED-3505-4BD8-99B5-302109AF2A44}" destId="{9581AB0D-2BDD-4667-8FFC-81282B162773}" srcOrd="0" destOrd="0" presId="urn:microsoft.com/office/officeart/2005/8/layout/lProcess3"/>
    <dgm:cxn modelId="{42750FD4-8D37-4640-8985-07EEDECF4ABC}" srcId="{7BF898ED-3505-4BD8-99B5-302109AF2A44}" destId="{6B6445E6-D082-42A8-B30F-90272E40C221}" srcOrd="4" destOrd="0" parTransId="{B31E5A4C-4154-49E7-8EE3-8F8F3EA11C1C}" sibTransId="{94BCA34F-B5ED-49B8-862C-CDA3C39457DF}"/>
    <dgm:cxn modelId="{6D63B85A-46CA-4BBC-80CB-E62EAD306CA2}" srcId="{7BF898ED-3505-4BD8-99B5-302109AF2A44}" destId="{A3BD3E49-6EFA-4160-AF85-0520CF89D615}" srcOrd="1" destOrd="0" parTransId="{9F026F0A-3E19-45C7-B4F6-A48A085EE841}" sibTransId="{9633E77D-B834-4354-9B9A-8998034B110F}"/>
    <dgm:cxn modelId="{BA2D3D52-88F3-41BB-855B-38C2A6CF64C8}" srcId="{7BF898ED-3505-4BD8-99B5-302109AF2A44}" destId="{5E407B69-E825-4FBF-A543-B5AD675870B8}" srcOrd="2" destOrd="0" parTransId="{702A0683-CC8F-4D27-A19A-A66C8749D60B}" sibTransId="{3F49B4B8-384F-4267-9B39-B93E49666304}"/>
    <dgm:cxn modelId="{A664B87C-0739-45F1-919F-5DB26879F0D4}" type="presOf" srcId="{9C042834-9DF8-4055-9341-FAF5AC11E5A8}" destId="{BA29519D-E2B8-4989-8AF4-67185B897BD8}" srcOrd="0" destOrd="0" presId="urn:microsoft.com/office/officeart/2005/8/layout/lProcess3"/>
    <dgm:cxn modelId="{E284C672-33A7-4772-9B38-332A5A2E2473}" type="presOf" srcId="{A3BD3E49-6EFA-4160-AF85-0520CF89D615}" destId="{FFD08D69-0C1E-42C5-9C59-804643E7B89D}" srcOrd="0" destOrd="0" presId="urn:microsoft.com/office/officeart/2005/8/layout/lProcess3"/>
    <dgm:cxn modelId="{EA41FD6E-D7D1-4DFC-9B6C-42CF1F842530}" type="presOf" srcId="{5E407B69-E825-4FBF-A543-B5AD675870B8}" destId="{756A5A63-A678-474D-8D02-EA9489F60C6D}" srcOrd="0" destOrd="0" presId="urn:microsoft.com/office/officeart/2005/8/layout/lProcess3"/>
    <dgm:cxn modelId="{D6565B82-84C9-4702-92BD-755F9396366C}" srcId="{7BF898ED-3505-4BD8-99B5-302109AF2A44}" destId="{AA5BD3C7-CC5F-4598-926C-612206701DDA}" srcOrd="3" destOrd="0" parTransId="{D1C6DFA7-0A6A-435E-92EE-1A1B727D7FCC}" sibTransId="{E9670086-687E-4C23-AC74-EFD5019A17D1}"/>
    <dgm:cxn modelId="{D06DCB70-F6FF-4914-97CE-00BECF37A650}" type="presParOf" srcId="{9581AB0D-2BDD-4667-8FFC-81282B162773}" destId="{866BB4D0-01D3-4EF0-BBEB-2695D9E7E7D7}" srcOrd="0" destOrd="0" presId="urn:microsoft.com/office/officeart/2005/8/layout/lProcess3"/>
    <dgm:cxn modelId="{AF529F40-B042-4372-B010-ABFD805C607E}" type="presParOf" srcId="{866BB4D0-01D3-4EF0-BBEB-2695D9E7E7D7}" destId="{BA29519D-E2B8-4989-8AF4-67185B897BD8}" srcOrd="0" destOrd="0" presId="urn:microsoft.com/office/officeart/2005/8/layout/lProcess3"/>
    <dgm:cxn modelId="{A0B25775-19E2-4C5B-8CE5-D2419AFCF628}" type="presParOf" srcId="{9581AB0D-2BDD-4667-8FFC-81282B162773}" destId="{A8A52F6B-C9E3-4B19-8167-FDC368554500}" srcOrd="1" destOrd="0" presId="urn:microsoft.com/office/officeart/2005/8/layout/lProcess3"/>
    <dgm:cxn modelId="{30562140-0002-472B-882D-39054F264620}" type="presParOf" srcId="{9581AB0D-2BDD-4667-8FFC-81282B162773}" destId="{DCF3746D-4515-4F6C-B342-EE8307C8544D}" srcOrd="2" destOrd="0" presId="urn:microsoft.com/office/officeart/2005/8/layout/lProcess3"/>
    <dgm:cxn modelId="{49B1F974-0DAE-4F2D-A736-FA573A502961}" type="presParOf" srcId="{DCF3746D-4515-4F6C-B342-EE8307C8544D}" destId="{FFD08D69-0C1E-42C5-9C59-804643E7B89D}" srcOrd="0" destOrd="0" presId="urn:microsoft.com/office/officeart/2005/8/layout/lProcess3"/>
    <dgm:cxn modelId="{78BA3297-6E0B-471D-AB9C-57F5CDBD8E56}" type="presParOf" srcId="{9581AB0D-2BDD-4667-8FFC-81282B162773}" destId="{ECA8C7DA-2837-46FA-A664-3780F4F232A1}" srcOrd="3" destOrd="0" presId="urn:microsoft.com/office/officeart/2005/8/layout/lProcess3"/>
    <dgm:cxn modelId="{C70995F5-3A17-4CD7-98C5-C85BA5F53034}" type="presParOf" srcId="{9581AB0D-2BDD-4667-8FFC-81282B162773}" destId="{4FCD5DED-28B7-463A-8D44-825E806D1489}" srcOrd="4" destOrd="0" presId="urn:microsoft.com/office/officeart/2005/8/layout/lProcess3"/>
    <dgm:cxn modelId="{141F3C96-5F04-44ED-B920-9365944DDE0C}" type="presParOf" srcId="{4FCD5DED-28B7-463A-8D44-825E806D1489}" destId="{756A5A63-A678-474D-8D02-EA9489F60C6D}" srcOrd="0" destOrd="0" presId="urn:microsoft.com/office/officeart/2005/8/layout/lProcess3"/>
    <dgm:cxn modelId="{A0D7A91D-2A6F-4A7E-8C89-6A907E77271F}" type="presParOf" srcId="{9581AB0D-2BDD-4667-8FFC-81282B162773}" destId="{57F4CAF6-ABAD-420E-AE56-5ABA68DF00E5}" srcOrd="5" destOrd="0" presId="urn:microsoft.com/office/officeart/2005/8/layout/lProcess3"/>
    <dgm:cxn modelId="{577161F2-ABAE-48EB-8EEF-20415C3C5F62}" type="presParOf" srcId="{9581AB0D-2BDD-4667-8FFC-81282B162773}" destId="{32336FC7-0EB9-4372-9B72-485D36AC37D4}" srcOrd="6" destOrd="0" presId="urn:microsoft.com/office/officeart/2005/8/layout/lProcess3"/>
    <dgm:cxn modelId="{2E44BD1F-A92D-4940-B20A-494379616582}" type="presParOf" srcId="{32336FC7-0EB9-4372-9B72-485D36AC37D4}" destId="{22D2826A-80F5-48D6-BAA0-E127C3881BEF}" srcOrd="0" destOrd="0" presId="urn:microsoft.com/office/officeart/2005/8/layout/lProcess3"/>
    <dgm:cxn modelId="{8D0A73A0-03E2-4803-9AFD-F2F352AFEF5E}" type="presParOf" srcId="{9581AB0D-2BDD-4667-8FFC-81282B162773}" destId="{13FBE15C-847A-45CB-A2D9-3DE0517C9AB4}" srcOrd="7" destOrd="0" presId="urn:microsoft.com/office/officeart/2005/8/layout/lProcess3"/>
    <dgm:cxn modelId="{082C93A7-F1B2-4173-A7FB-1977EC72E8BC}" type="presParOf" srcId="{9581AB0D-2BDD-4667-8FFC-81282B162773}" destId="{00929ECB-15CC-4598-8A8D-6D4C326E45BD}" srcOrd="8" destOrd="0" presId="urn:microsoft.com/office/officeart/2005/8/layout/lProcess3"/>
    <dgm:cxn modelId="{74CA0E80-7195-4971-AD6B-84329AA353B9}" type="presParOf" srcId="{00929ECB-15CC-4598-8A8D-6D4C326E45BD}" destId="{46782CFE-A56D-410A-9BDD-1354518B78E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416B409-605D-41EA-B3D0-3ED6A5F4D3B6}" type="doc">
      <dgm:prSet loTypeId="urn:microsoft.com/office/officeart/2005/8/layout/chevron1" loCatId="process" qsTypeId="urn:microsoft.com/office/officeart/2005/8/quickstyle/simple1" qsCatId="simple" csTypeId="urn:microsoft.com/office/officeart/2005/8/colors/accent2_5" csCatId="accent2" phldr="1"/>
      <dgm:spPr/>
    </dgm:pt>
    <dgm:pt modelId="{9FCE91BF-E841-4B55-984D-42D614B6EEE0}">
      <dgm:prSet phldrT="[Text]"/>
      <dgm:spPr>
        <a:solidFill>
          <a:schemeClr val="bg2"/>
        </a:solidFill>
      </dgm:spPr>
      <dgm:t>
        <a:bodyPr/>
        <a:lstStyle/>
        <a:p>
          <a:r>
            <a:rPr lang="en-US" b="1" dirty="0" err="1" smtClean="0"/>
            <a:t>Gameplay</a:t>
          </a:r>
          <a:r>
            <a:rPr lang="en-US" b="1" dirty="0" smtClean="0"/>
            <a:t> Concept</a:t>
          </a:r>
          <a:endParaRPr lang="en-US" b="1" dirty="0"/>
        </a:p>
      </dgm:t>
    </dgm:pt>
    <dgm:pt modelId="{0C81F074-57B3-4F5E-AE88-E35CD59393CB}" type="parTrans" cxnId="{0E20D78A-20A4-4619-B25F-03967E4AB5F4}">
      <dgm:prSet/>
      <dgm:spPr/>
      <dgm:t>
        <a:bodyPr/>
        <a:lstStyle/>
        <a:p>
          <a:endParaRPr lang="en-US"/>
        </a:p>
      </dgm:t>
    </dgm:pt>
    <dgm:pt modelId="{CFE58961-D21E-4816-8745-0A432F864885}" type="sibTrans" cxnId="{0E20D78A-20A4-4619-B25F-03967E4AB5F4}">
      <dgm:prSet/>
      <dgm:spPr/>
      <dgm:t>
        <a:bodyPr/>
        <a:lstStyle/>
        <a:p>
          <a:endParaRPr lang="en-US"/>
        </a:p>
      </dgm:t>
    </dgm:pt>
    <dgm:pt modelId="{7D951712-2B28-40E8-B22B-35D81E18F234}">
      <dgm:prSet phldrT="[Text]"/>
      <dgm:spPr>
        <a:solidFill>
          <a:schemeClr val="bg2"/>
        </a:solidFill>
      </dgm:spPr>
      <dgm:t>
        <a:bodyPr/>
        <a:lstStyle/>
        <a:p>
          <a:r>
            <a:rPr lang="en-US" b="1" dirty="0" smtClean="0"/>
            <a:t>Prototyping</a:t>
          </a:r>
          <a:endParaRPr lang="en-US" b="1" dirty="0"/>
        </a:p>
      </dgm:t>
    </dgm:pt>
    <dgm:pt modelId="{1E67D99B-5849-4182-8FDD-67BBB1FBDBCD}" type="parTrans" cxnId="{4AE0EAFB-504B-4307-8344-786CB2F283CA}">
      <dgm:prSet/>
      <dgm:spPr/>
      <dgm:t>
        <a:bodyPr/>
        <a:lstStyle/>
        <a:p>
          <a:endParaRPr lang="en-US"/>
        </a:p>
      </dgm:t>
    </dgm:pt>
    <dgm:pt modelId="{E5F001B1-6ECF-434F-8A5C-CE2B440776DF}" type="sibTrans" cxnId="{4AE0EAFB-504B-4307-8344-786CB2F283CA}">
      <dgm:prSet/>
      <dgm:spPr/>
      <dgm:t>
        <a:bodyPr/>
        <a:lstStyle/>
        <a:p>
          <a:endParaRPr lang="en-US"/>
        </a:p>
      </dgm:t>
    </dgm:pt>
    <dgm:pt modelId="{05B4906F-7773-4249-8E93-DB57104BF59B}">
      <dgm:prSet phldrT="[Text]"/>
      <dgm:spPr>
        <a:solidFill>
          <a:schemeClr val="bg2"/>
        </a:solidFill>
      </dgm:spPr>
      <dgm:t>
        <a:bodyPr/>
        <a:lstStyle/>
        <a:p>
          <a:r>
            <a:rPr lang="en-US" b="1" dirty="0" smtClean="0"/>
            <a:t>Final Prototype</a:t>
          </a:r>
          <a:endParaRPr lang="en-US" b="1" dirty="0"/>
        </a:p>
      </dgm:t>
    </dgm:pt>
    <dgm:pt modelId="{B8F6A275-2741-42D7-BBB2-644967D56183}" type="parTrans" cxnId="{AD3E6911-3E73-47E5-A307-5755F155A95A}">
      <dgm:prSet/>
      <dgm:spPr/>
      <dgm:t>
        <a:bodyPr/>
        <a:lstStyle/>
        <a:p>
          <a:endParaRPr lang="en-US"/>
        </a:p>
      </dgm:t>
    </dgm:pt>
    <dgm:pt modelId="{CBFC9E7E-27DD-4CC1-8256-D55A0A695D1A}" type="sibTrans" cxnId="{AD3E6911-3E73-47E5-A307-5755F155A95A}">
      <dgm:prSet/>
      <dgm:spPr/>
      <dgm:t>
        <a:bodyPr/>
        <a:lstStyle/>
        <a:p>
          <a:endParaRPr lang="en-US"/>
        </a:p>
      </dgm:t>
    </dgm:pt>
    <dgm:pt modelId="{353EA830-439D-4742-92FB-6891DE486D1D}">
      <dgm:prSet phldrT="[Text]"/>
      <dgm:spPr>
        <a:solidFill>
          <a:schemeClr val="bg2"/>
        </a:solidFill>
      </dgm:spPr>
      <dgm:t>
        <a:bodyPr/>
        <a:lstStyle/>
        <a:p>
          <a:r>
            <a:rPr lang="en-US" b="1" dirty="0" smtClean="0"/>
            <a:t>Rough Creature</a:t>
          </a:r>
          <a:endParaRPr lang="en-US" b="1" dirty="0"/>
        </a:p>
      </dgm:t>
    </dgm:pt>
    <dgm:pt modelId="{D97FDC3D-B834-44F3-926D-CE629D9718FF}" type="parTrans" cxnId="{D20F5FDD-1428-433E-A587-AD8BF9919877}">
      <dgm:prSet/>
      <dgm:spPr/>
      <dgm:t>
        <a:bodyPr/>
        <a:lstStyle/>
        <a:p>
          <a:endParaRPr lang="en-US"/>
        </a:p>
      </dgm:t>
    </dgm:pt>
    <dgm:pt modelId="{A13FFBFE-9DDD-41A8-95B6-74ADE9D4F07B}" type="sibTrans" cxnId="{D20F5FDD-1428-433E-A587-AD8BF9919877}">
      <dgm:prSet/>
      <dgm:spPr/>
      <dgm:t>
        <a:bodyPr/>
        <a:lstStyle/>
        <a:p>
          <a:endParaRPr lang="en-US"/>
        </a:p>
      </dgm:t>
    </dgm:pt>
    <dgm:pt modelId="{3C61BC7C-B0C5-463E-AB09-45D2D0398038}">
      <dgm:prSet phldrT="[Text]"/>
      <dgm:spPr>
        <a:solidFill>
          <a:schemeClr val="bg2"/>
        </a:solidFill>
      </dgm:spPr>
      <dgm:t>
        <a:bodyPr/>
        <a:lstStyle/>
        <a:p>
          <a:r>
            <a:rPr lang="en-US" b="1" dirty="0" smtClean="0"/>
            <a:t>Polish</a:t>
          </a:r>
          <a:endParaRPr lang="en-US" b="1" dirty="0"/>
        </a:p>
      </dgm:t>
    </dgm:pt>
    <dgm:pt modelId="{CAD2C7A2-44AE-4EDE-A650-81054B25F7DF}" type="parTrans" cxnId="{D6A8AC40-D5DD-40D7-9A82-FDCF6B296D33}">
      <dgm:prSet/>
      <dgm:spPr/>
      <dgm:t>
        <a:bodyPr/>
        <a:lstStyle/>
        <a:p>
          <a:endParaRPr lang="en-US"/>
        </a:p>
      </dgm:t>
    </dgm:pt>
    <dgm:pt modelId="{B04999C7-8372-4157-B780-A5CE1AA1ED43}" type="sibTrans" cxnId="{D6A8AC40-D5DD-40D7-9A82-FDCF6B296D33}">
      <dgm:prSet/>
      <dgm:spPr/>
      <dgm:t>
        <a:bodyPr/>
        <a:lstStyle/>
        <a:p>
          <a:endParaRPr lang="en-US"/>
        </a:p>
      </dgm:t>
    </dgm:pt>
    <dgm:pt modelId="{B9495072-7C89-4A6B-8AF8-1C1657533F8F}" type="pres">
      <dgm:prSet presAssocID="{4416B409-605D-41EA-B3D0-3ED6A5F4D3B6}" presName="Name0" presStyleCnt="0">
        <dgm:presLayoutVars>
          <dgm:dir/>
          <dgm:animLvl val="lvl"/>
          <dgm:resizeHandles val="exact"/>
        </dgm:presLayoutVars>
      </dgm:prSet>
      <dgm:spPr/>
    </dgm:pt>
    <dgm:pt modelId="{146F1AC5-D6DE-4710-A6DA-209356C6EEED}" type="pres">
      <dgm:prSet presAssocID="{9FCE91BF-E841-4B55-984D-42D614B6EEE0}" presName="parTxOnly" presStyleLbl="node1" presStyleIdx="0" presStyleCnt="5" custScaleX="1238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AE8ED6-4E0D-4621-8E8D-2A27F5F7FAC2}" type="pres">
      <dgm:prSet presAssocID="{CFE58961-D21E-4816-8745-0A432F864885}" presName="parTxOnlySpace" presStyleCnt="0"/>
      <dgm:spPr/>
    </dgm:pt>
    <dgm:pt modelId="{0E38C8F9-5782-48F6-BC2F-96CD9728365E}" type="pres">
      <dgm:prSet presAssocID="{7D951712-2B28-40E8-B22B-35D81E18F234}" presName="parTxOnly" presStyleLbl="node1" presStyleIdx="1" presStyleCnt="5" custScaleX="2245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562D73-9489-46A6-8DEF-F5670FF18AD4}" type="pres">
      <dgm:prSet presAssocID="{E5F001B1-6ECF-434F-8A5C-CE2B440776DF}" presName="parTxOnlySpace" presStyleCnt="0"/>
      <dgm:spPr/>
    </dgm:pt>
    <dgm:pt modelId="{277CD379-BFF5-4FA7-98A5-BC418B6D670B}" type="pres">
      <dgm:prSet presAssocID="{05B4906F-7773-4249-8E93-DB57104BF59B}" presName="parTxOnly" presStyleLbl="node1" presStyleIdx="2" presStyleCnt="5" custScaleX="2297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76F0A-5CEA-445C-8EC2-81926A3B6488}" type="pres">
      <dgm:prSet presAssocID="{CBFC9E7E-27DD-4CC1-8256-D55A0A695D1A}" presName="parTxOnlySpace" presStyleCnt="0"/>
      <dgm:spPr/>
    </dgm:pt>
    <dgm:pt modelId="{1C5F4FF9-1F74-4718-A5B3-2490116F99E1}" type="pres">
      <dgm:prSet presAssocID="{353EA830-439D-4742-92FB-6891DE486D1D}" presName="parTxOnly" presStyleLbl="node1" presStyleIdx="3" presStyleCnt="5" custScaleX="2330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DC1C49-4406-4272-9DD3-809C5BF0ECB0}" type="pres">
      <dgm:prSet presAssocID="{A13FFBFE-9DDD-41A8-95B6-74ADE9D4F07B}" presName="parTxOnlySpace" presStyleCnt="0"/>
      <dgm:spPr/>
    </dgm:pt>
    <dgm:pt modelId="{07169701-E216-4BE2-AC14-EC0E43E370BF}" type="pres">
      <dgm:prSet presAssocID="{3C61BC7C-B0C5-463E-AB09-45D2D0398038}" presName="parTxOnly" presStyleLbl="node1" presStyleIdx="4" presStyleCnt="5" custScaleX="2038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E0EAFB-504B-4307-8344-786CB2F283CA}" srcId="{4416B409-605D-41EA-B3D0-3ED6A5F4D3B6}" destId="{7D951712-2B28-40E8-B22B-35D81E18F234}" srcOrd="1" destOrd="0" parTransId="{1E67D99B-5849-4182-8FDD-67BBB1FBDBCD}" sibTransId="{E5F001B1-6ECF-434F-8A5C-CE2B440776DF}"/>
    <dgm:cxn modelId="{AC2FB07A-40AF-486B-8C65-9674B0055614}" type="presOf" srcId="{4416B409-605D-41EA-B3D0-3ED6A5F4D3B6}" destId="{B9495072-7C89-4A6B-8AF8-1C1657533F8F}" srcOrd="0" destOrd="0" presId="urn:microsoft.com/office/officeart/2005/8/layout/chevron1"/>
    <dgm:cxn modelId="{D20F5FDD-1428-433E-A587-AD8BF9919877}" srcId="{4416B409-605D-41EA-B3D0-3ED6A5F4D3B6}" destId="{353EA830-439D-4742-92FB-6891DE486D1D}" srcOrd="3" destOrd="0" parTransId="{D97FDC3D-B834-44F3-926D-CE629D9718FF}" sibTransId="{A13FFBFE-9DDD-41A8-95B6-74ADE9D4F07B}"/>
    <dgm:cxn modelId="{AD3E6911-3E73-47E5-A307-5755F155A95A}" srcId="{4416B409-605D-41EA-B3D0-3ED6A5F4D3B6}" destId="{05B4906F-7773-4249-8E93-DB57104BF59B}" srcOrd="2" destOrd="0" parTransId="{B8F6A275-2741-42D7-BBB2-644967D56183}" sibTransId="{CBFC9E7E-27DD-4CC1-8256-D55A0A695D1A}"/>
    <dgm:cxn modelId="{057723F2-F8E5-4C32-A9CF-F4AB69FAD6EC}" type="presOf" srcId="{9FCE91BF-E841-4B55-984D-42D614B6EEE0}" destId="{146F1AC5-D6DE-4710-A6DA-209356C6EEED}" srcOrd="0" destOrd="0" presId="urn:microsoft.com/office/officeart/2005/8/layout/chevron1"/>
    <dgm:cxn modelId="{1292CBBC-E182-49B4-A37C-EEFD4896FC74}" type="presOf" srcId="{05B4906F-7773-4249-8E93-DB57104BF59B}" destId="{277CD379-BFF5-4FA7-98A5-BC418B6D670B}" srcOrd="0" destOrd="0" presId="urn:microsoft.com/office/officeart/2005/8/layout/chevron1"/>
    <dgm:cxn modelId="{D6A8AC40-D5DD-40D7-9A82-FDCF6B296D33}" srcId="{4416B409-605D-41EA-B3D0-3ED6A5F4D3B6}" destId="{3C61BC7C-B0C5-463E-AB09-45D2D0398038}" srcOrd="4" destOrd="0" parTransId="{CAD2C7A2-44AE-4EDE-A650-81054B25F7DF}" sibTransId="{B04999C7-8372-4157-B780-A5CE1AA1ED43}"/>
    <dgm:cxn modelId="{D565B32C-4282-4B7C-83E9-FF6B991E007C}" type="presOf" srcId="{7D951712-2B28-40E8-B22B-35D81E18F234}" destId="{0E38C8F9-5782-48F6-BC2F-96CD9728365E}" srcOrd="0" destOrd="0" presId="urn:microsoft.com/office/officeart/2005/8/layout/chevron1"/>
    <dgm:cxn modelId="{2DABFE79-0B88-4A29-98CA-21973F77C8CE}" type="presOf" srcId="{3C61BC7C-B0C5-463E-AB09-45D2D0398038}" destId="{07169701-E216-4BE2-AC14-EC0E43E370BF}" srcOrd="0" destOrd="0" presId="urn:microsoft.com/office/officeart/2005/8/layout/chevron1"/>
    <dgm:cxn modelId="{0E20D78A-20A4-4619-B25F-03967E4AB5F4}" srcId="{4416B409-605D-41EA-B3D0-3ED6A5F4D3B6}" destId="{9FCE91BF-E841-4B55-984D-42D614B6EEE0}" srcOrd="0" destOrd="0" parTransId="{0C81F074-57B3-4F5E-AE88-E35CD59393CB}" sibTransId="{CFE58961-D21E-4816-8745-0A432F864885}"/>
    <dgm:cxn modelId="{40A49AF3-1764-472B-81D9-B6B5C6CDB189}" type="presOf" srcId="{353EA830-439D-4742-92FB-6891DE486D1D}" destId="{1C5F4FF9-1F74-4718-A5B3-2490116F99E1}" srcOrd="0" destOrd="0" presId="urn:microsoft.com/office/officeart/2005/8/layout/chevron1"/>
    <dgm:cxn modelId="{F7563044-B794-41BF-930F-9A9C236288C0}" type="presParOf" srcId="{B9495072-7C89-4A6B-8AF8-1C1657533F8F}" destId="{146F1AC5-D6DE-4710-A6DA-209356C6EEED}" srcOrd="0" destOrd="0" presId="urn:microsoft.com/office/officeart/2005/8/layout/chevron1"/>
    <dgm:cxn modelId="{F2F2BC0C-8826-4493-9090-116ACE0626CB}" type="presParOf" srcId="{B9495072-7C89-4A6B-8AF8-1C1657533F8F}" destId="{E4AE8ED6-4E0D-4621-8E8D-2A27F5F7FAC2}" srcOrd="1" destOrd="0" presId="urn:microsoft.com/office/officeart/2005/8/layout/chevron1"/>
    <dgm:cxn modelId="{BF1B3132-838B-41CB-BC73-7EEF95897E3F}" type="presParOf" srcId="{B9495072-7C89-4A6B-8AF8-1C1657533F8F}" destId="{0E38C8F9-5782-48F6-BC2F-96CD9728365E}" srcOrd="2" destOrd="0" presId="urn:microsoft.com/office/officeart/2005/8/layout/chevron1"/>
    <dgm:cxn modelId="{699EC926-94FB-4845-AC63-CE3A52165912}" type="presParOf" srcId="{B9495072-7C89-4A6B-8AF8-1C1657533F8F}" destId="{D6562D73-9489-46A6-8DEF-F5670FF18AD4}" srcOrd="3" destOrd="0" presId="urn:microsoft.com/office/officeart/2005/8/layout/chevron1"/>
    <dgm:cxn modelId="{ED5159C5-0A5D-424C-9EEA-62A2AE171D64}" type="presParOf" srcId="{B9495072-7C89-4A6B-8AF8-1C1657533F8F}" destId="{277CD379-BFF5-4FA7-98A5-BC418B6D670B}" srcOrd="4" destOrd="0" presId="urn:microsoft.com/office/officeart/2005/8/layout/chevron1"/>
    <dgm:cxn modelId="{549E9BD8-6AE7-4348-B043-E8C1E95EFEEF}" type="presParOf" srcId="{B9495072-7C89-4A6B-8AF8-1C1657533F8F}" destId="{F4F76F0A-5CEA-445C-8EC2-81926A3B6488}" srcOrd="5" destOrd="0" presId="urn:microsoft.com/office/officeart/2005/8/layout/chevron1"/>
    <dgm:cxn modelId="{08BB0969-CBA8-4004-8F3D-E1F1F6B7C9FB}" type="presParOf" srcId="{B9495072-7C89-4A6B-8AF8-1C1657533F8F}" destId="{1C5F4FF9-1F74-4718-A5B3-2490116F99E1}" srcOrd="6" destOrd="0" presId="urn:microsoft.com/office/officeart/2005/8/layout/chevron1"/>
    <dgm:cxn modelId="{C6EBCB03-4F95-4641-B6C5-4AB912BE5EA1}" type="presParOf" srcId="{B9495072-7C89-4A6B-8AF8-1C1657533F8F}" destId="{F4DC1C49-4406-4272-9DD3-809C5BF0ECB0}" srcOrd="7" destOrd="0" presId="urn:microsoft.com/office/officeart/2005/8/layout/chevron1"/>
    <dgm:cxn modelId="{AD123F53-98E5-4FAA-98C9-428B3284E64F}" type="presParOf" srcId="{B9495072-7C89-4A6B-8AF8-1C1657533F8F}" destId="{07169701-E216-4BE2-AC14-EC0E43E370B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78A855-D1A4-411E-8B4F-9C7683252657}">
      <dsp:nvSpPr>
        <dsp:cNvPr id="0" name=""/>
        <dsp:cNvSpPr/>
      </dsp:nvSpPr>
      <dsp:spPr>
        <a:xfrm>
          <a:off x="3340" y="2173701"/>
          <a:ext cx="1242559" cy="497023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Concept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51852" y="2173701"/>
        <a:ext cx="745536" cy="497023"/>
      </dsp:txXfrm>
    </dsp:sp>
    <dsp:sp modelId="{E1D49533-1DA0-470C-8718-A0043992733E}">
      <dsp:nvSpPr>
        <dsp:cNvPr id="0" name=""/>
        <dsp:cNvSpPr/>
      </dsp:nvSpPr>
      <dsp:spPr>
        <a:xfrm>
          <a:off x="1121644" y="2691476"/>
          <a:ext cx="1242559" cy="497023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Character Art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370156" y="2691476"/>
        <a:ext cx="745536" cy="497023"/>
      </dsp:txXfrm>
    </dsp:sp>
    <dsp:sp modelId="{5550886C-847D-4DD4-B681-398DE452ACA0}">
      <dsp:nvSpPr>
        <dsp:cNvPr id="0" name=""/>
        <dsp:cNvSpPr/>
      </dsp:nvSpPr>
      <dsp:spPr>
        <a:xfrm>
          <a:off x="2239948" y="3191656"/>
          <a:ext cx="1242559" cy="497023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Animation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488460" y="3191656"/>
        <a:ext cx="745536" cy="497023"/>
      </dsp:txXfrm>
    </dsp:sp>
    <dsp:sp modelId="{D4F274D4-19AB-4DB2-A9CF-0F24036DFAC4}">
      <dsp:nvSpPr>
        <dsp:cNvPr id="0" name=""/>
        <dsp:cNvSpPr/>
      </dsp:nvSpPr>
      <dsp:spPr>
        <a:xfrm>
          <a:off x="3358252" y="3691836"/>
          <a:ext cx="1242559" cy="497023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>
              <a:solidFill>
                <a:schemeClr val="tx1"/>
              </a:solidFill>
            </a:rPr>
            <a:t>Gameplay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606764" y="3691836"/>
        <a:ext cx="745536" cy="497023"/>
      </dsp:txXfrm>
    </dsp:sp>
    <dsp:sp modelId="{4CBE6830-E68D-426D-A3BF-D5AA9D37E48A}">
      <dsp:nvSpPr>
        <dsp:cNvPr id="0" name=""/>
        <dsp:cNvSpPr/>
      </dsp:nvSpPr>
      <dsp:spPr>
        <a:xfrm>
          <a:off x="4476555" y="4143387"/>
          <a:ext cx="1242559" cy="497023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VFX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725067" y="4143387"/>
        <a:ext cx="745536" cy="497023"/>
      </dsp:txXfrm>
    </dsp:sp>
    <dsp:sp modelId="{8ED2756B-E797-4B39-8D68-A19D9C83EF03}">
      <dsp:nvSpPr>
        <dsp:cNvPr id="0" name=""/>
        <dsp:cNvSpPr/>
      </dsp:nvSpPr>
      <dsp:spPr>
        <a:xfrm>
          <a:off x="5594859" y="4659586"/>
          <a:ext cx="1242559" cy="497023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Audio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5843371" y="4659586"/>
        <a:ext cx="745536" cy="4970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3E52B5-0525-438A-9EE9-F377B02F73B4}">
      <dsp:nvSpPr>
        <dsp:cNvPr id="0" name=""/>
        <dsp:cNvSpPr/>
      </dsp:nvSpPr>
      <dsp:spPr>
        <a:xfrm>
          <a:off x="150" y="488536"/>
          <a:ext cx="1520793" cy="27029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Concept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35299" y="488536"/>
        <a:ext cx="1250496" cy="270297"/>
      </dsp:txXfrm>
    </dsp:sp>
    <dsp:sp modelId="{BA29519D-E2B8-4989-8AF4-67185B897BD8}">
      <dsp:nvSpPr>
        <dsp:cNvPr id="0" name=""/>
        <dsp:cNvSpPr/>
      </dsp:nvSpPr>
      <dsp:spPr>
        <a:xfrm>
          <a:off x="150" y="796675"/>
          <a:ext cx="811797" cy="270297"/>
        </a:xfrm>
        <a:prstGeom prst="chevron">
          <a:avLst/>
        </a:prstGeom>
        <a:solidFill>
          <a:schemeClr val="accent5">
            <a:hueOff val="572550"/>
            <a:satOff val="0"/>
            <a:lumOff val="-95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tx1"/>
              </a:solidFill>
            </a:rPr>
            <a:t>Character Art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135299" y="796675"/>
        <a:ext cx="541500" cy="270297"/>
      </dsp:txXfrm>
    </dsp:sp>
    <dsp:sp modelId="{FFD08D69-0C1E-42C5-9C59-804643E7B89D}">
      <dsp:nvSpPr>
        <dsp:cNvPr id="0" name=""/>
        <dsp:cNvSpPr/>
      </dsp:nvSpPr>
      <dsp:spPr>
        <a:xfrm>
          <a:off x="150" y="1104813"/>
          <a:ext cx="1070079" cy="270297"/>
        </a:xfrm>
        <a:prstGeom prst="chevron">
          <a:avLst/>
        </a:prstGeom>
        <a:solidFill>
          <a:schemeClr val="accent5">
            <a:hueOff val="1145099"/>
            <a:satOff val="0"/>
            <a:lumOff val="-190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chemeClr val="tx1"/>
              </a:solidFill>
            </a:rPr>
            <a:t>Animation</a:t>
          </a:r>
          <a:endParaRPr lang="en-US" sz="1050" kern="1200" dirty="0">
            <a:solidFill>
              <a:schemeClr val="tx1"/>
            </a:solidFill>
          </a:endParaRPr>
        </a:p>
      </dsp:txBody>
      <dsp:txXfrm>
        <a:off x="135299" y="1104813"/>
        <a:ext cx="799782" cy="270297"/>
      </dsp:txXfrm>
    </dsp:sp>
    <dsp:sp modelId="{756A5A63-A678-474D-8D02-EA9489F60C6D}">
      <dsp:nvSpPr>
        <dsp:cNvPr id="0" name=""/>
        <dsp:cNvSpPr/>
      </dsp:nvSpPr>
      <dsp:spPr>
        <a:xfrm>
          <a:off x="150" y="1412952"/>
          <a:ext cx="1522165" cy="270297"/>
        </a:xfrm>
        <a:prstGeom prst="chevron">
          <a:avLst/>
        </a:prstGeom>
        <a:solidFill>
          <a:schemeClr val="accent5">
            <a:hueOff val="1717649"/>
            <a:satOff val="0"/>
            <a:lumOff val="-285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>
              <a:solidFill>
                <a:schemeClr val="tx1"/>
              </a:solidFill>
            </a:rPr>
            <a:t>Gameplay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35299" y="1412952"/>
        <a:ext cx="1251868" cy="270297"/>
      </dsp:txXfrm>
    </dsp:sp>
    <dsp:sp modelId="{22D2826A-80F5-48D6-BAA0-E127C3881BEF}">
      <dsp:nvSpPr>
        <dsp:cNvPr id="0" name=""/>
        <dsp:cNvSpPr/>
      </dsp:nvSpPr>
      <dsp:spPr>
        <a:xfrm>
          <a:off x="150" y="1721091"/>
          <a:ext cx="659923" cy="305187"/>
        </a:xfrm>
        <a:prstGeom prst="chevron">
          <a:avLst/>
        </a:prstGeom>
        <a:solidFill>
          <a:schemeClr val="accent5">
            <a:hueOff val="2290198"/>
            <a:satOff val="0"/>
            <a:lumOff val="-380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VFX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52744" y="1721091"/>
        <a:ext cx="354736" cy="3051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3E52B5-0525-438A-9EE9-F377B02F73B4}">
      <dsp:nvSpPr>
        <dsp:cNvPr id="0" name=""/>
        <dsp:cNvSpPr/>
      </dsp:nvSpPr>
      <dsp:spPr>
        <a:xfrm>
          <a:off x="29" y="328044"/>
          <a:ext cx="985891" cy="28401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tx1"/>
              </a:solidFill>
            </a:rPr>
            <a:t>Concept</a:t>
          </a:r>
          <a:endParaRPr lang="en-US" sz="900" kern="1200" dirty="0">
            <a:solidFill>
              <a:schemeClr val="tx1"/>
            </a:solidFill>
          </a:endParaRPr>
        </a:p>
      </dsp:txBody>
      <dsp:txXfrm>
        <a:off x="142037" y="328044"/>
        <a:ext cx="701875" cy="284016"/>
      </dsp:txXfrm>
    </dsp:sp>
    <dsp:sp modelId="{BA29519D-E2B8-4989-8AF4-67185B897BD8}">
      <dsp:nvSpPr>
        <dsp:cNvPr id="0" name=""/>
        <dsp:cNvSpPr/>
      </dsp:nvSpPr>
      <dsp:spPr>
        <a:xfrm>
          <a:off x="29" y="656811"/>
          <a:ext cx="1395859" cy="319650"/>
        </a:xfrm>
        <a:prstGeom prst="chevron">
          <a:avLst/>
        </a:prstGeom>
        <a:solidFill>
          <a:schemeClr val="accent5">
            <a:hueOff val="572550"/>
            <a:satOff val="0"/>
            <a:lumOff val="-95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Character Art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59854" y="656811"/>
        <a:ext cx="1076209" cy="319650"/>
      </dsp:txXfrm>
    </dsp:sp>
    <dsp:sp modelId="{FFD08D69-0C1E-42C5-9C59-804643E7B89D}">
      <dsp:nvSpPr>
        <dsp:cNvPr id="0" name=""/>
        <dsp:cNvSpPr/>
      </dsp:nvSpPr>
      <dsp:spPr>
        <a:xfrm>
          <a:off x="29" y="1021213"/>
          <a:ext cx="996063" cy="319650"/>
        </a:xfrm>
        <a:prstGeom prst="chevron">
          <a:avLst/>
        </a:prstGeom>
        <a:solidFill>
          <a:schemeClr val="accent5">
            <a:hueOff val="1145099"/>
            <a:satOff val="0"/>
            <a:lumOff val="-190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chemeClr val="tx1"/>
              </a:solidFill>
            </a:rPr>
            <a:t>Animation</a:t>
          </a:r>
          <a:endParaRPr lang="en-US" sz="1050" kern="1200" dirty="0">
            <a:solidFill>
              <a:schemeClr val="tx1"/>
            </a:solidFill>
          </a:endParaRPr>
        </a:p>
      </dsp:txBody>
      <dsp:txXfrm>
        <a:off x="159854" y="1021213"/>
        <a:ext cx="676413" cy="319650"/>
      </dsp:txXfrm>
    </dsp:sp>
    <dsp:sp modelId="{756A5A63-A678-474D-8D02-EA9489F60C6D}">
      <dsp:nvSpPr>
        <dsp:cNvPr id="0" name=""/>
        <dsp:cNvSpPr/>
      </dsp:nvSpPr>
      <dsp:spPr>
        <a:xfrm>
          <a:off x="29" y="1385615"/>
          <a:ext cx="1639832" cy="319650"/>
        </a:xfrm>
        <a:prstGeom prst="chevron">
          <a:avLst/>
        </a:prstGeom>
        <a:solidFill>
          <a:schemeClr val="accent5">
            <a:hueOff val="1717649"/>
            <a:satOff val="0"/>
            <a:lumOff val="-285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>
              <a:solidFill>
                <a:schemeClr val="tx1"/>
              </a:solidFill>
            </a:rPr>
            <a:t>Gameplay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59854" y="1385615"/>
        <a:ext cx="1320182" cy="319650"/>
      </dsp:txXfrm>
    </dsp:sp>
    <dsp:sp modelId="{22D2826A-80F5-48D6-BAA0-E127C3881BEF}">
      <dsp:nvSpPr>
        <dsp:cNvPr id="0" name=""/>
        <dsp:cNvSpPr/>
      </dsp:nvSpPr>
      <dsp:spPr>
        <a:xfrm>
          <a:off x="29" y="1750017"/>
          <a:ext cx="826672" cy="326107"/>
        </a:xfrm>
        <a:prstGeom prst="chevron">
          <a:avLst/>
        </a:prstGeom>
        <a:solidFill>
          <a:schemeClr val="accent5">
            <a:hueOff val="2290198"/>
            <a:satOff val="0"/>
            <a:lumOff val="-380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VFX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63083" y="1750017"/>
        <a:ext cx="500565" cy="3261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9519D-E2B8-4989-8AF4-67185B897BD8}">
      <dsp:nvSpPr>
        <dsp:cNvPr id="0" name=""/>
        <dsp:cNvSpPr/>
      </dsp:nvSpPr>
      <dsp:spPr>
        <a:xfrm>
          <a:off x="510" y="366695"/>
          <a:ext cx="997256" cy="30492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Character Art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52974" y="366695"/>
        <a:ext cx="692328" cy="304928"/>
      </dsp:txXfrm>
    </dsp:sp>
    <dsp:sp modelId="{FFD08D69-0C1E-42C5-9C59-804643E7B89D}">
      <dsp:nvSpPr>
        <dsp:cNvPr id="0" name=""/>
        <dsp:cNvSpPr/>
      </dsp:nvSpPr>
      <dsp:spPr>
        <a:xfrm>
          <a:off x="510" y="713558"/>
          <a:ext cx="1380990" cy="299528"/>
        </a:xfrm>
        <a:prstGeom prst="chevron">
          <a:avLst/>
        </a:prstGeom>
        <a:solidFill>
          <a:schemeClr val="accent5">
            <a:hueOff val="572550"/>
            <a:satOff val="0"/>
            <a:lumOff val="-95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Animation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50274" y="713558"/>
        <a:ext cx="1081462" cy="299528"/>
      </dsp:txXfrm>
    </dsp:sp>
    <dsp:sp modelId="{756A5A63-A678-474D-8D02-EA9489F60C6D}">
      <dsp:nvSpPr>
        <dsp:cNvPr id="0" name=""/>
        <dsp:cNvSpPr/>
      </dsp:nvSpPr>
      <dsp:spPr>
        <a:xfrm>
          <a:off x="510" y="1055020"/>
          <a:ext cx="1113848" cy="299528"/>
        </a:xfrm>
        <a:prstGeom prst="chevron">
          <a:avLst/>
        </a:prstGeom>
        <a:solidFill>
          <a:schemeClr val="accent5">
            <a:hueOff val="1145099"/>
            <a:satOff val="0"/>
            <a:lumOff val="-190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>
              <a:solidFill>
                <a:schemeClr val="tx1"/>
              </a:solidFill>
            </a:rPr>
            <a:t>Gameplay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50274" y="1055020"/>
        <a:ext cx="814320" cy="299528"/>
      </dsp:txXfrm>
    </dsp:sp>
    <dsp:sp modelId="{22D2826A-80F5-48D6-BAA0-E127C3881BEF}">
      <dsp:nvSpPr>
        <dsp:cNvPr id="0" name=""/>
        <dsp:cNvSpPr/>
      </dsp:nvSpPr>
      <dsp:spPr>
        <a:xfrm>
          <a:off x="510" y="1396482"/>
          <a:ext cx="1453992" cy="299528"/>
        </a:xfrm>
        <a:prstGeom prst="chevron">
          <a:avLst/>
        </a:prstGeom>
        <a:solidFill>
          <a:schemeClr val="accent5">
            <a:hueOff val="1717649"/>
            <a:satOff val="0"/>
            <a:lumOff val="-285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VFX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50274" y="1396482"/>
        <a:ext cx="1154464" cy="299528"/>
      </dsp:txXfrm>
    </dsp:sp>
    <dsp:sp modelId="{46782CFE-A56D-410A-9BDD-1354518B78E0}">
      <dsp:nvSpPr>
        <dsp:cNvPr id="0" name=""/>
        <dsp:cNvSpPr/>
      </dsp:nvSpPr>
      <dsp:spPr>
        <a:xfrm>
          <a:off x="510" y="1737945"/>
          <a:ext cx="1453992" cy="299528"/>
        </a:xfrm>
        <a:prstGeom prst="chevron">
          <a:avLst/>
        </a:prstGeom>
        <a:solidFill>
          <a:schemeClr val="accent5">
            <a:hueOff val="2290198"/>
            <a:satOff val="0"/>
            <a:lumOff val="-380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Audio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50274" y="1737945"/>
        <a:ext cx="1154464" cy="2995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9519D-E2B8-4989-8AF4-67185B897BD8}">
      <dsp:nvSpPr>
        <dsp:cNvPr id="0" name=""/>
        <dsp:cNvSpPr/>
      </dsp:nvSpPr>
      <dsp:spPr>
        <a:xfrm>
          <a:off x="131898" y="831"/>
          <a:ext cx="1194086" cy="38725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Character Art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25523" y="831"/>
        <a:ext cx="806836" cy="387250"/>
      </dsp:txXfrm>
    </dsp:sp>
    <dsp:sp modelId="{FFD08D69-0C1E-42C5-9C59-804643E7B89D}">
      <dsp:nvSpPr>
        <dsp:cNvPr id="0" name=""/>
        <dsp:cNvSpPr/>
      </dsp:nvSpPr>
      <dsp:spPr>
        <a:xfrm>
          <a:off x="131898" y="442296"/>
          <a:ext cx="1194086" cy="387250"/>
        </a:xfrm>
        <a:prstGeom prst="chevron">
          <a:avLst/>
        </a:prstGeom>
        <a:solidFill>
          <a:schemeClr val="accent5">
            <a:hueOff val="572550"/>
            <a:satOff val="0"/>
            <a:lumOff val="-95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Animation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25523" y="442296"/>
        <a:ext cx="806836" cy="387250"/>
      </dsp:txXfrm>
    </dsp:sp>
    <dsp:sp modelId="{756A5A63-A678-474D-8D02-EA9489F60C6D}">
      <dsp:nvSpPr>
        <dsp:cNvPr id="0" name=""/>
        <dsp:cNvSpPr/>
      </dsp:nvSpPr>
      <dsp:spPr>
        <a:xfrm>
          <a:off x="131898" y="883762"/>
          <a:ext cx="1194086" cy="387250"/>
        </a:xfrm>
        <a:prstGeom prst="chevron">
          <a:avLst/>
        </a:prstGeom>
        <a:solidFill>
          <a:schemeClr val="accent5">
            <a:hueOff val="1145099"/>
            <a:satOff val="0"/>
            <a:lumOff val="-190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>
              <a:solidFill>
                <a:schemeClr val="tx1"/>
              </a:solidFill>
            </a:rPr>
            <a:t>Gameplay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25523" y="883762"/>
        <a:ext cx="806836" cy="387250"/>
      </dsp:txXfrm>
    </dsp:sp>
    <dsp:sp modelId="{22D2826A-80F5-48D6-BAA0-E127C3881BEF}">
      <dsp:nvSpPr>
        <dsp:cNvPr id="0" name=""/>
        <dsp:cNvSpPr/>
      </dsp:nvSpPr>
      <dsp:spPr>
        <a:xfrm>
          <a:off x="131898" y="1325227"/>
          <a:ext cx="1194086" cy="387250"/>
        </a:xfrm>
        <a:prstGeom prst="chevron">
          <a:avLst/>
        </a:prstGeom>
        <a:solidFill>
          <a:schemeClr val="accent5">
            <a:hueOff val="1717649"/>
            <a:satOff val="0"/>
            <a:lumOff val="-285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VFX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25523" y="1325227"/>
        <a:ext cx="806836" cy="387250"/>
      </dsp:txXfrm>
    </dsp:sp>
    <dsp:sp modelId="{46782CFE-A56D-410A-9BDD-1354518B78E0}">
      <dsp:nvSpPr>
        <dsp:cNvPr id="0" name=""/>
        <dsp:cNvSpPr/>
      </dsp:nvSpPr>
      <dsp:spPr>
        <a:xfrm>
          <a:off x="131898" y="1766693"/>
          <a:ext cx="1194086" cy="387250"/>
        </a:xfrm>
        <a:prstGeom prst="chevron">
          <a:avLst/>
        </a:prstGeom>
        <a:solidFill>
          <a:schemeClr val="accent5">
            <a:hueOff val="2290198"/>
            <a:satOff val="0"/>
            <a:lumOff val="-380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Audio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25523" y="1766693"/>
        <a:ext cx="806836" cy="3872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6F1AC5-D6DE-4710-A6DA-209356C6EEED}">
      <dsp:nvSpPr>
        <dsp:cNvPr id="0" name=""/>
        <dsp:cNvSpPr/>
      </dsp:nvSpPr>
      <dsp:spPr>
        <a:xfrm>
          <a:off x="1017" y="515352"/>
          <a:ext cx="1161267" cy="375046"/>
        </a:xfrm>
        <a:prstGeom prst="chevron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err="1" smtClean="0"/>
            <a:t>Gameplay</a:t>
          </a:r>
          <a:r>
            <a:rPr lang="en-US" sz="1100" b="1" kern="1200" dirty="0" smtClean="0"/>
            <a:t> Concept</a:t>
          </a:r>
          <a:endParaRPr lang="en-US" sz="1100" b="1" kern="1200" dirty="0"/>
        </a:p>
      </dsp:txBody>
      <dsp:txXfrm>
        <a:off x="188540" y="515352"/>
        <a:ext cx="786221" cy="375046"/>
      </dsp:txXfrm>
    </dsp:sp>
    <dsp:sp modelId="{0E38C8F9-5782-48F6-BC2F-96CD9728365E}">
      <dsp:nvSpPr>
        <dsp:cNvPr id="0" name=""/>
        <dsp:cNvSpPr/>
      </dsp:nvSpPr>
      <dsp:spPr>
        <a:xfrm>
          <a:off x="1068523" y="515352"/>
          <a:ext cx="2105391" cy="375046"/>
        </a:xfrm>
        <a:prstGeom prst="chevron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Prototyping</a:t>
          </a:r>
          <a:endParaRPr lang="en-US" sz="1100" b="1" kern="1200" dirty="0"/>
        </a:p>
      </dsp:txBody>
      <dsp:txXfrm>
        <a:off x="1256046" y="515352"/>
        <a:ext cx="1730345" cy="375046"/>
      </dsp:txXfrm>
    </dsp:sp>
    <dsp:sp modelId="{277CD379-BFF5-4FA7-98A5-BC418B6D670B}">
      <dsp:nvSpPr>
        <dsp:cNvPr id="0" name=""/>
        <dsp:cNvSpPr/>
      </dsp:nvSpPr>
      <dsp:spPr>
        <a:xfrm>
          <a:off x="3080152" y="515352"/>
          <a:ext cx="2154306" cy="375046"/>
        </a:xfrm>
        <a:prstGeom prst="chevron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Final Prototype</a:t>
          </a:r>
          <a:endParaRPr lang="en-US" sz="1100" b="1" kern="1200" dirty="0"/>
        </a:p>
      </dsp:txBody>
      <dsp:txXfrm>
        <a:off x="3267675" y="515352"/>
        <a:ext cx="1779260" cy="375046"/>
      </dsp:txXfrm>
    </dsp:sp>
    <dsp:sp modelId="{1C5F4FF9-1F74-4718-A5B3-2490116F99E1}">
      <dsp:nvSpPr>
        <dsp:cNvPr id="0" name=""/>
        <dsp:cNvSpPr/>
      </dsp:nvSpPr>
      <dsp:spPr>
        <a:xfrm>
          <a:off x="5140697" y="515352"/>
          <a:ext cx="2184976" cy="375046"/>
        </a:xfrm>
        <a:prstGeom prst="chevron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Rough Creature</a:t>
          </a:r>
          <a:endParaRPr lang="en-US" sz="1100" b="1" kern="1200" dirty="0"/>
        </a:p>
      </dsp:txBody>
      <dsp:txXfrm>
        <a:off x="5328220" y="515352"/>
        <a:ext cx="1809930" cy="375046"/>
      </dsp:txXfrm>
    </dsp:sp>
    <dsp:sp modelId="{07169701-E216-4BE2-AC14-EC0E43E370BF}">
      <dsp:nvSpPr>
        <dsp:cNvPr id="0" name=""/>
        <dsp:cNvSpPr/>
      </dsp:nvSpPr>
      <dsp:spPr>
        <a:xfrm>
          <a:off x="7231912" y="515352"/>
          <a:ext cx="1911070" cy="375046"/>
        </a:xfrm>
        <a:prstGeom prst="chevron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Polish</a:t>
          </a:r>
          <a:endParaRPr lang="en-US" sz="1100" b="1" kern="1200" dirty="0"/>
        </a:p>
      </dsp:txBody>
      <dsp:txXfrm>
        <a:off x="7419435" y="515352"/>
        <a:ext cx="1536024" cy="375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830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0180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9831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831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4F2EB07-F56C-451F-83DD-CF4C3DCB983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15921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BR" dirty="0" smtClean="0"/>
          </a:p>
        </p:txBody>
      </p:sp>
      <p:sp>
        <p:nvSpPr>
          <p:cNvPr id="522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AC0D04-0708-4A1A-88C4-E33383FF51D0}" type="slidenum">
              <a:rPr lang="pt-BR" smtClean="0"/>
              <a:pPr/>
              <a:t>6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728430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pt-BR" smtClean="0"/>
              <a:t>clients, plateformes pays, ...</a:t>
            </a:r>
          </a:p>
          <a:p>
            <a:r>
              <a:rPr lang="pt-BR" smtClean="0"/>
              <a:t>Projeto do polo</a:t>
            </a:r>
          </a:p>
          <a:p>
            <a:r>
              <a:rPr lang="pt-BR" smtClean="0"/>
              <a:t>Convergence numérique</a:t>
            </a:r>
          </a:p>
        </p:txBody>
      </p:sp>
      <p:sp>
        <p:nvSpPr>
          <p:cNvPr id="5325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98DEB6-2594-49E7-930E-1690D97B5AE2}" type="slidenum">
              <a:rPr lang="pt-BR" smtClean="0"/>
              <a:pPr/>
              <a:t>8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965959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4D281-B87C-42E3-9E23-7DE3D4FD3201}" type="slidenum">
              <a:rPr lang="pt-BR" smtClean="0"/>
              <a:pPr/>
              <a:t>17</a:t>
            </a:fld>
            <a:endParaRPr lang="pt-BR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973315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47EA5-A95F-4C33-BFB3-F5635AE126ED}" type="slidenum">
              <a:rPr lang="pt-BR" smtClean="0"/>
              <a:pPr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1402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F2EB07-F56C-451F-83DD-CF4C3DCB9836}" type="slidenum">
              <a:rPr lang="pt-BR" smtClean="0"/>
              <a:pPr>
                <a:defRPr/>
              </a:pPr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7812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André</a:t>
            </a:r>
            <a:r>
              <a:rPr lang="pt-BR" baseline="0" dirty="0" smtClean="0"/>
              <a:t> Neves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47EA5-A95F-4C33-BFB3-F5635AE126ED}" type="slidenum">
              <a:rPr lang="pt-BR" smtClean="0"/>
              <a:pPr/>
              <a:t>43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7125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8242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304800"/>
            <a:ext cx="8178800" cy="1524000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24000" y="3048000"/>
            <a:ext cx="6400800" cy="17716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r>
              <a:rPr lang="pt-BR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711200" y="6229350"/>
            <a:ext cx="1930400" cy="5143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 algn="ctr">
              <a:defRPr b="0">
                <a:solidFill>
                  <a:srgbClr val="5E574E"/>
                </a:solidFill>
                <a:effectLst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68EA99B4-39EF-43E0-8EB8-2375D5605D3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AD9EC-D847-43CB-89C9-414C5E7BC08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00850" y="76200"/>
            <a:ext cx="2190750" cy="61722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419850" cy="61722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9D492-D7DC-4BD7-88BD-B8661EA0937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5090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228600" y="1524000"/>
            <a:ext cx="4305300" cy="47244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305300" cy="47244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8D08F-06E4-491D-A26A-04EF3A5E401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78A23-867B-4A8C-A20F-4CA8FA3128D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400" b="1" cap="none">
                <a:latin typeface="+mn-lt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8784C-64CB-4D1B-A836-27EB287A416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3053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3053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E97DB-BC79-4488-9ED5-3DAAEC66722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CE7EF-A152-404C-9221-6F483B1F3F0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BBAD8-DAD3-473D-8906-8FB5BE01957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A8E70-2F46-40FE-82A5-FF46B1CD9F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6D9AC-2FF2-42BE-9798-A76FEC41893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995B4-9F32-4EF4-8EA3-32976E1AA3A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76200"/>
            <a:ext cx="850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763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pt-BR"/>
              <a:t>CIn - UFPE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06AE77B-9E9E-44B7-ABF9-2FBB0A752AD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0" name="Picture 7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14400" y="1143000"/>
            <a:ext cx="8242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Wingdings" pitchFamily="2" charset="2"/>
        <a:buChar char="s"/>
        <a:defRPr sz="2200"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Geber\Music\Super%20Mario%20Bros.%20Soundtrack.mp3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-36UDuocAEM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hyperlink" Target="http://papers.ssrn.com/sol3/papers.cfm?abstract_id=294828" TargetMode="External"/><Relationship Id="rId7" Type="http://schemas.openxmlformats.org/officeDocument/2006/relationships/image" Target="../media/image41.jpeg"/><Relationship Id="rId2" Type="http://schemas.openxmlformats.org/officeDocument/2006/relationships/hyperlink" Target="http://www.revistaserrote.com.br/2011/06/virando-o-jogo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hyperlink" Target="http://www.marcprensky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066800" y="2057400"/>
            <a:ext cx="7721600" cy="1143000"/>
          </a:xfrm>
        </p:spPr>
        <p:txBody>
          <a:bodyPr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Desenvolvimento 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de Jogos Digitais</a:t>
            </a:r>
            <a:endParaRPr lang="pt-BR" sz="2800" dirty="0" smtClean="0">
              <a:solidFill>
                <a:schemeClr val="tx1"/>
              </a:solidFill>
            </a:endParaRPr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4509120"/>
            <a:ext cx="5105400" cy="1219200"/>
          </a:xfrm>
        </p:spPr>
        <p:txBody>
          <a:bodyPr/>
          <a:lstStyle/>
          <a:p>
            <a:r>
              <a:rPr lang="pt-BR" sz="2400" dirty="0" err="1" smtClean="0">
                <a:solidFill>
                  <a:srgbClr val="993300"/>
                </a:solidFill>
              </a:rPr>
              <a:t>Geber</a:t>
            </a:r>
            <a:r>
              <a:rPr lang="pt-BR" sz="2400" dirty="0" smtClean="0">
                <a:solidFill>
                  <a:srgbClr val="993300"/>
                </a:solidFill>
              </a:rPr>
              <a:t> Ramalho</a:t>
            </a:r>
            <a:br>
              <a:rPr lang="pt-BR" sz="2400" dirty="0" smtClean="0">
                <a:solidFill>
                  <a:srgbClr val="993300"/>
                </a:solidFill>
              </a:rPr>
            </a:br>
            <a:r>
              <a:rPr lang="pt-BR" sz="2400" dirty="0" smtClean="0">
                <a:solidFill>
                  <a:srgbClr val="993300"/>
                </a:solidFill>
              </a:rPr>
              <a:t>Centro de Informática - UFPE</a:t>
            </a:r>
          </a:p>
        </p:txBody>
      </p:sp>
      <p:pic>
        <p:nvPicPr>
          <p:cNvPr id="3076" name="Picture 4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57200"/>
            <a:ext cx="31242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Imag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267200"/>
            <a:ext cx="38862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465459-7996-4832-83B5-B27F5DB9D71A}" type="slidenum">
              <a:rPr lang="pt-BR" smtClean="0"/>
              <a:pPr/>
              <a:t>10</a:t>
            </a:fld>
            <a:endParaRPr lang="pt-BR" smtClean="0"/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smtClean="0"/>
              <a:t>Como desenvolver jogos?</a:t>
            </a:r>
          </a:p>
        </p:txBody>
      </p:sp>
      <p:sp>
        <p:nvSpPr>
          <p:cNvPr id="16388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smtClean="0"/>
              <a:t>Histórico</a:t>
            </a:r>
          </a:p>
          <a:p>
            <a:r>
              <a:rPr lang="pt-BR" smtClean="0"/>
              <a:t>Metodologia e Equipe</a:t>
            </a:r>
          </a:p>
          <a:p>
            <a:r>
              <a:rPr lang="pt-BR" smtClean="0"/>
              <a:t>Linguagens e Ferramentas</a:t>
            </a:r>
          </a:p>
          <a:p>
            <a:r>
              <a:rPr lang="pt-BR" smtClean="0"/>
              <a:t>Algumas Dicas para Começar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FA0FBAF-DF77-4313-81C0-91447512571E}" type="slidenum">
              <a:rPr lang="pt-BR" smtClean="0"/>
              <a:pPr/>
              <a:t>11</a:t>
            </a:fld>
            <a:endParaRPr lang="pt-B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Desenvolvimento de jogos: anos 80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Receita básica</a:t>
            </a:r>
          </a:p>
          <a:p>
            <a:pPr lvl="1"/>
            <a:r>
              <a:rPr lang="pt-BR" smtClean="0"/>
              <a:t>Encontre 5 desenvolvedores (Geral, IA, Gráficos, Som,...)</a:t>
            </a:r>
          </a:p>
          <a:p>
            <a:pPr lvl="1"/>
            <a:r>
              <a:rPr lang="pt-BR" smtClean="0"/>
              <a:t>Eleja um hacker como líder</a:t>
            </a:r>
          </a:p>
          <a:p>
            <a:pPr lvl="1"/>
            <a:r>
              <a:rPr lang="pt-BR" smtClean="0"/>
              <a:t>Coloque-os numa sala pequena com alguns artistas a disposição</a:t>
            </a:r>
          </a:p>
          <a:p>
            <a:pPr lvl="1"/>
            <a:r>
              <a:rPr lang="pt-BR" smtClean="0"/>
              <a:t>Deixe cozinhar por 18 meses regando-os a pizza e coca-cola e...</a:t>
            </a:r>
          </a:p>
          <a:p>
            <a:pPr lvl="1"/>
            <a:r>
              <a:rPr lang="pt-BR" smtClean="0"/>
              <a:t>um pouco mais de cozimento, e... Voilà!</a:t>
            </a:r>
          </a:p>
          <a:p>
            <a:r>
              <a:rPr lang="pt-BR" smtClean="0"/>
              <a:t>Objetivos</a:t>
            </a:r>
          </a:p>
          <a:p>
            <a:pPr lvl="1"/>
            <a:r>
              <a:rPr lang="pt-BR" smtClean="0"/>
              <a:t>Programa rápido, pequeno e, se possível, divertido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2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2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5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F7305BD-A0CF-4712-8C91-54A840719CF5}" type="slidenum">
              <a:rPr lang="pt-BR" smtClean="0"/>
              <a:pPr/>
              <a:t>12</a:t>
            </a:fld>
            <a:endParaRPr lang="pt-BR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Desenvolvimento de jogos: anos 80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Mentalidade Pedal-to-the-Metal</a:t>
            </a:r>
          </a:p>
          <a:p>
            <a:pPr lvl="1"/>
            <a:r>
              <a:rPr lang="pt-BR" smtClean="0"/>
              <a:t>assembler e o hardware: que belo par!</a:t>
            </a:r>
          </a:p>
          <a:p>
            <a:pPr lvl="1"/>
            <a:r>
              <a:rPr lang="pt-BR" smtClean="0"/>
              <a:t>sem sistema operacional ou outras “facilidades”</a:t>
            </a:r>
          </a:p>
          <a:p>
            <a:r>
              <a:rPr lang="pt-BR" smtClean="0"/>
              <a:t>Síndrome NBH (Not Built Here)</a:t>
            </a:r>
          </a:p>
          <a:p>
            <a:pPr lvl="1"/>
            <a:r>
              <a:rPr lang="pt-BR" smtClean="0"/>
              <a:t>o código dos outros é mais lento, pior e não presta</a:t>
            </a:r>
          </a:p>
          <a:p>
            <a:r>
              <a:rPr lang="pt-BR" smtClean="0"/>
              <a:t>Pouca gente e pouco sono</a:t>
            </a:r>
          </a:p>
          <a:p>
            <a:r>
              <a:rPr lang="pt-BR" smtClean="0"/>
              <a:t>Cool factor</a:t>
            </a:r>
          </a:p>
          <a:p>
            <a:pPr lvl="1"/>
            <a:r>
              <a:rPr lang="pt-BR" smtClean="0"/>
              <a:t>Programador de jogo é um gênio e eu sou o melhor</a:t>
            </a:r>
          </a:p>
          <a:p>
            <a:pPr lvl="1"/>
            <a:r>
              <a:rPr lang="pt-BR" smtClean="0"/>
              <a:t>Para programar um jogo, tem de ser criativo!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3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3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3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3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3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3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3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3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3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3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3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3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3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3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3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3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3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3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93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96D7C6E-F2D3-491D-B317-943E62DB98C9}" type="slidenum">
              <a:rPr lang="pt-BR" smtClean="0"/>
              <a:pPr/>
              <a:t>13</a:t>
            </a:fld>
            <a:endParaRPr lang="pt-BR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Desenvolvimento de jogos: anos 80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Plataformas</a:t>
            </a:r>
          </a:p>
          <a:p>
            <a:pPr lvl="1"/>
            <a:r>
              <a:rPr lang="pt-BR" smtClean="0"/>
              <a:t>ZX Spectrum, Commodore 64, Amstad 464: Que uniformidade!</a:t>
            </a:r>
          </a:p>
          <a:p>
            <a:pPr lvl="1"/>
            <a:r>
              <a:rPr lang="pt-BR" smtClean="0"/>
              <a:t>Hex Loader: 1FE0H: CD 45 20 28 0D CD 4E =&gt; memória</a:t>
            </a:r>
          </a:p>
          <a:p>
            <a:pPr lvl="2"/>
            <a:r>
              <a:rPr lang="pt-BR" smtClean="0"/>
              <a:t>convertido e montado no lápis e papel</a:t>
            </a:r>
          </a:p>
          <a:p>
            <a:pPr lvl="1"/>
            <a:r>
              <a:rPr lang="pt-BR" smtClean="0"/>
              <a:t>Mais tarde: Assemblers p/ montagem e conversão</a:t>
            </a:r>
          </a:p>
          <a:p>
            <a:r>
              <a:rPr lang="pt-BR" smtClean="0"/>
              <a:t>Código desenvolvido na máquina alvo</a:t>
            </a:r>
          </a:p>
          <a:p>
            <a:pPr lvl="1"/>
            <a:r>
              <a:rPr lang="pt-BR" smtClean="0"/>
              <a:t>O assembler tomava parte da memória assim como o debugger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058BB0-39B6-4A95-9C06-E7F032444766}" type="slidenum">
              <a:rPr lang="pt-BR" smtClean="0"/>
              <a:pPr/>
              <a:t>14</a:t>
            </a:fld>
            <a:endParaRPr lang="pt-BR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Desenvolvimento de jogos: anos 90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Doom foi um boom (1993)</a:t>
            </a:r>
          </a:p>
          <a:p>
            <a:pPr lvl="1"/>
            <a:r>
              <a:rPr lang="pt-BR" smtClean="0"/>
              <a:t>Usou C com compilador Watcom C/C++ 10.5</a:t>
            </a:r>
          </a:p>
          <a:p>
            <a:r>
              <a:rPr lang="pt-BR" smtClean="0"/>
              <a:t>Watcom + Dos4gw</a:t>
            </a:r>
          </a:p>
          <a:p>
            <a:pPr lvl="1"/>
            <a:r>
              <a:rPr lang="pt-BR" smtClean="0"/>
              <a:t>Rápido e 32 bits para DOS</a:t>
            </a:r>
          </a:p>
          <a:p>
            <a:pPr lvl="1"/>
            <a:r>
              <a:rPr lang="pt-BR" smtClean="0"/>
              <a:t>Visual C++ 1.5 ainda era lento e 16 bits</a:t>
            </a:r>
          </a:p>
          <a:p>
            <a:r>
              <a:rPr lang="pt-BR" smtClean="0"/>
              <a:t>Microsoft</a:t>
            </a:r>
          </a:p>
          <a:p>
            <a:pPr lvl="1"/>
            <a:r>
              <a:rPr lang="pt-BR" smtClean="0"/>
              <a:t>DirectX 2: API baseada na tecnologia COM (Common Object Model)</a:t>
            </a:r>
          </a:p>
          <a:p>
            <a:pPr lvl="1"/>
            <a:r>
              <a:rPr lang="pt-BR" smtClean="0"/>
              <a:t>Visual C++ 2.x, 32 bits, ... Visual C++ 4.x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98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E1E03A-8747-42BC-BD52-D9EE6835EB9A}" type="slidenum">
              <a:rPr lang="pt-BR" smtClean="0"/>
              <a:pPr/>
              <a:t>15</a:t>
            </a:fld>
            <a:endParaRPr lang="pt-BR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smtClean="0"/>
              <a:t>Como desenvolver jogos hoje?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8077200" cy="2914650"/>
          </a:xfrm>
        </p:spPr>
        <p:txBody>
          <a:bodyPr/>
          <a:lstStyle/>
          <a:p>
            <a:pPr marL="285750" indent="-285750" algn="l">
              <a:buFont typeface="Wingdings" pitchFamily="2" charset="2"/>
              <a:buChar char="l"/>
            </a:pPr>
            <a:r>
              <a:rPr lang="pt-BR" dirty="0" smtClean="0"/>
              <a:t>Processos, Ferramentas e Equipe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3F9FC99-4425-489E-99CD-C03311B87260}" type="slidenum">
              <a:rPr lang="pt-BR" smtClean="0"/>
              <a:pPr/>
              <a:t>16</a:t>
            </a:fld>
            <a:endParaRPr lang="pt-BR" smtClean="0"/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3 grandes etapas clássicas</a:t>
            </a:r>
          </a:p>
        </p:txBody>
      </p:sp>
      <p:sp>
        <p:nvSpPr>
          <p:cNvPr id="2355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1) Game Design (projeto do jogo)</a:t>
            </a:r>
          </a:p>
          <a:p>
            <a:pPr lvl="1"/>
            <a:r>
              <a:rPr lang="pt-BR" dirty="0" smtClean="0"/>
              <a:t>Tema, </a:t>
            </a:r>
            <a:r>
              <a:rPr lang="pt-BR" dirty="0" err="1" smtClean="0"/>
              <a:t>backstory</a:t>
            </a:r>
            <a:r>
              <a:rPr lang="pt-BR" dirty="0" smtClean="0"/>
              <a:t>, ambiente, personagens, tipo de jogo, ...</a:t>
            </a:r>
          </a:p>
          <a:p>
            <a:pPr lvl="1"/>
            <a:r>
              <a:rPr lang="pt-BR" dirty="0" smtClean="0"/>
              <a:t>1a x 3a, 3D x 2D, </a:t>
            </a:r>
            <a:r>
              <a:rPr lang="pt-BR" dirty="0" err="1" smtClean="0"/>
              <a:t>multi</a:t>
            </a:r>
            <a:r>
              <a:rPr lang="pt-BR" dirty="0" smtClean="0"/>
              <a:t> x mono-usuário, níveis, tempo real x turno,...</a:t>
            </a:r>
          </a:p>
          <a:p>
            <a:r>
              <a:rPr lang="pt-BR" dirty="0" smtClean="0"/>
              <a:t>2) Implementação</a:t>
            </a:r>
          </a:p>
          <a:p>
            <a:pPr lvl="1"/>
            <a:r>
              <a:rPr lang="pt-BR" dirty="0" smtClean="0"/>
              <a:t>Programação (c. gráfica, IA, Rede, </a:t>
            </a:r>
            <a:r>
              <a:rPr lang="pt-BR" dirty="0" err="1" smtClean="0"/>
              <a:t>Prototipação</a:t>
            </a:r>
            <a:r>
              <a:rPr lang="pt-BR" dirty="0" smtClean="0"/>
              <a:t>,...)</a:t>
            </a:r>
          </a:p>
          <a:p>
            <a:pPr lvl="1"/>
            <a:r>
              <a:rPr lang="pt-BR" dirty="0" smtClean="0"/>
              <a:t>Arte gráfica e sonora (identidade visual, cenário, personagens, trilhas, efeitos sonoros, vídeos, ...) </a:t>
            </a:r>
          </a:p>
          <a:p>
            <a:pPr lvl="1"/>
            <a:r>
              <a:rPr lang="pt-BR" dirty="0" smtClean="0"/>
              <a:t>Interface</a:t>
            </a:r>
          </a:p>
          <a:p>
            <a:r>
              <a:rPr lang="pt-BR" dirty="0" smtClean="0"/>
              <a:t>3) Teste</a:t>
            </a:r>
          </a:p>
          <a:p>
            <a:pPr lvl="1"/>
            <a:r>
              <a:rPr lang="pt-BR" dirty="0" smtClean="0"/>
              <a:t>de </a:t>
            </a:r>
            <a:r>
              <a:rPr lang="pt-BR" dirty="0" err="1" smtClean="0"/>
              <a:t>corretude</a:t>
            </a:r>
            <a:endParaRPr lang="pt-BR" dirty="0" smtClean="0"/>
          </a:p>
          <a:p>
            <a:pPr lvl="1"/>
            <a:r>
              <a:rPr lang="pt-BR" dirty="0" smtClean="0"/>
              <a:t>de </a:t>
            </a:r>
            <a:r>
              <a:rPr lang="pt-BR" dirty="0" err="1" smtClean="0"/>
              <a:t>jogabilidade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43D88A2-24C0-47F7-849B-7B451FBD57CD}" type="slidenum">
              <a:rPr lang="pt-BR" smtClean="0"/>
              <a:pPr/>
              <a:t>17</a:t>
            </a:fld>
            <a:endParaRPr lang="pt-BR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1440" tIns="45720" rIns="91440" bIns="45720" anchor="ctr"/>
          <a:lstStyle/>
          <a:p>
            <a:r>
              <a:rPr lang="en-US" smtClean="0"/>
              <a:t>Meantime Development Process</a:t>
            </a:r>
          </a:p>
        </p:txBody>
      </p:sp>
      <p:sp>
        <p:nvSpPr>
          <p:cNvPr id="25604" name="Title 1"/>
          <p:cNvSpPr>
            <a:spLocks/>
          </p:cNvSpPr>
          <p:nvPr/>
        </p:nvSpPr>
        <p:spPr bwMode="auto">
          <a:xfrm>
            <a:off x="898525" y="1773238"/>
            <a:ext cx="16573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400" b="1">
                <a:solidFill>
                  <a:schemeClr val="bg2"/>
                </a:solidFill>
                <a:latin typeface="Arial Black" pitchFamily="34" charset="0"/>
              </a:rPr>
              <a:t>Pre-Production</a:t>
            </a:r>
            <a:endParaRPr lang="en-US" sz="14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25605" name="AutoShape 4"/>
          <p:cNvSpPr>
            <a:spLocks noChangeArrowheads="1"/>
          </p:cNvSpPr>
          <p:nvPr/>
        </p:nvSpPr>
        <p:spPr bwMode="auto">
          <a:xfrm>
            <a:off x="541338" y="2349500"/>
            <a:ext cx="935037" cy="1063625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pt-BR" sz="1200">
              <a:solidFill>
                <a:schemeClr val="bg1"/>
              </a:solidFill>
              <a:latin typeface="Trebuchet MS" pitchFamily="34" charset="0"/>
            </a:endParaRP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CONCEPT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06" name="AutoShape 5"/>
          <p:cNvSpPr>
            <a:spLocks noChangeArrowheads="1"/>
          </p:cNvSpPr>
          <p:nvPr/>
        </p:nvSpPr>
        <p:spPr bwMode="auto">
          <a:xfrm>
            <a:off x="1552575" y="2335213"/>
            <a:ext cx="1290638" cy="1076325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pt-BR" sz="1200">
              <a:solidFill>
                <a:schemeClr val="bg1"/>
              </a:solidFill>
              <a:latin typeface="Trebuchet MS" pitchFamily="34" charset="0"/>
            </a:endParaRP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ELABORATION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07" name="AutoShape 6"/>
          <p:cNvSpPr>
            <a:spLocks noChangeArrowheads="1"/>
          </p:cNvSpPr>
          <p:nvPr/>
        </p:nvSpPr>
        <p:spPr bwMode="auto">
          <a:xfrm>
            <a:off x="3132138" y="2338388"/>
            <a:ext cx="935037" cy="106362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pt-BR" sz="1200">
              <a:solidFill>
                <a:schemeClr val="bg1"/>
              </a:solidFill>
              <a:latin typeface="Trebuchet MS" pitchFamily="34" charset="0"/>
            </a:endParaRP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ALPHA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08" name="AutoShape 7"/>
          <p:cNvSpPr>
            <a:spLocks noChangeArrowheads="1"/>
          </p:cNvSpPr>
          <p:nvPr/>
        </p:nvSpPr>
        <p:spPr bwMode="auto">
          <a:xfrm>
            <a:off x="4141788" y="2338388"/>
            <a:ext cx="935037" cy="106362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pt-BR" sz="1200">
              <a:solidFill>
                <a:schemeClr val="bg1"/>
              </a:solidFill>
              <a:latin typeface="Trebuchet MS" pitchFamily="34" charset="0"/>
            </a:endParaRP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BETA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09" name="AutoShape 8"/>
          <p:cNvSpPr>
            <a:spLocks noChangeArrowheads="1"/>
          </p:cNvSpPr>
          <p:nvPr/>
        </p:nvSpPr>
        <p:spPr bwMode="auto">
          <a:xfrm>
            <a:off x="5149850" y="2417763"/>
            <a:ext cx="1077913" cy="9048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pt-BR" sz="1200">
              <a:solidFill>
                <a:schemeClr val="bg1"/>
              </a:solidFill>
              <a:latin typeface="Trebuchet MS" pitchFamily="34" charset="0"/>
            </a:endParaRP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RELEASE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CANDIDATE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10" name="AutoShape 9"/>
          <p:cNvSpPr>
            <a:spLocks noChangeArrowheads="1"/>
          </p:cNvSpPr>
          <p:nvPr/>
        </p:nvSpPr>
        <p:spPr bwMode="auto">
          <a:xfrm>
            <a:off x="6300788" y="2338388"/>
            <a:ext cx="935037" cy="106362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pt-BR" sz="1200">
              <a:solidFill>
                <a:schemeClr val="bg1"/>
              </a:solidFill>
              <a:latin typeface="Trebuchet MS" pitchFamily="34" charset="0"/>
            </a:endParaRP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GOLD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11" name="AutoShape 10"/>
          <p:cNvSpPr>
            <a:spLocks noChangeArrowheads="1"/>
          </p:cNvSpPr>
          <p:nvPr/>
        </p:nvSpPr>
        <p:spPr bwMode="auto">
          <a:xfrm>
            <a:off x="7381875" y="2420938"/>
            <a:ext cx="1077913" cy="90487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>
                <a:solidFill>
                  <a:schemeClr val="bg1"/>
                </a:solidFill>
                <a:latin typeface="Trebuchet MS" pitchFamily="34" charset="0"/>
              </a:rPr>
              <a:t>PORTING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>
                <a:solidFill>
                  <a:schemeClr val="bg1"/>
                </a:solidFill>
                <a:latin typeface="Trebuchet MS" pitchFamily="34" charset="0"/>
              </a:rPr>
              <a:t>(streaming)</a:t>
            </a: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12" name="AutoShape 11"/>
          <p:cNvSpPr>
            <a:spLocks noChangeArrowheads="1"/>
          </p:cNvSpPr>
          <p:nvPr/>
        </p:nvSpPr>
        <p:spPr bwMode="auto">
          <a:xfrm>
            <a:off x="1835150" y="3429000"/>
            <a:ext cx="1008063" cy="122396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pt-BR" sz="1200">
              <a:solidFill>
                <a:schemeClr val="bg1"/>
              </a:solidFill>
              <a:latin typeface="Trebuchet MS" pitchFamily="34" charset="0"/>
            </a:endParaRP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Stable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Game &amp;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Technical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Design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Document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13" name="AutoShape 12"/>
          <p:cNvSpPr>
            <a:spLocks noChangeArrowheads="1"/>
          </p:cNvSpPr>
          <p:nvPr/>
        </p:nvSpPr>
        <p:spPr bwMode="auto">
          <a:xfrm>
            <a:off x="1835150" y="4725988"/>
            <a:ext cx="1008063" cy="1223962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Project &amp;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Resource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spcAft>
                <a:spcPts val="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 b="1">
                <a:solidFill>
                  <a:schemeClr val="bg1"/>
                </a:solidFill>
                <a:latin typeface="Trebuchet MS" pitchFamily="34" charset="0"/>
              </a:rPr>
              <a:t>Plan</a:t>
            </a:r>
            <a:endParaRPr lang="en-US" sz="1200" b="1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14" name="AutoShape 13"/>
          <p:cNvSpPr>
            <a:spLocks noChangeArrowheads="1"/>
          </p:cNvSpPr>
          <p:nvPr/>
        </p:nvSpPr>
        <p:spPr bwMode="auto">
          <a:xfrm>
            <a:off x="6156325" y="4108450"/>
            <a:ext cx="1077913" cy="904875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>
                <a:solidFill>
                  <a:schemeClr val="bg1"/>
                </a:solidFill>
                <a:latin typeface="Trebuchet MS" pitchFamily="34" charset="0"/>
              </a:rPr>
              <a:t>FIRST 6-8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>
                <a:solidFill>
                  <a:schemeClr val="bg1"/>
                </a:solidFill>
                <a:latin typeface="Trebuchet MS" pitchFamily="34" charset="0"/>
              </a:rPr>
              <a:t>GOLD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>
                <a:solidFill>
                  <a:schemeClr val="bg1"/>
                </a:solidFill>
                <a:latin typeface="Trebuchet MS" pitchFamily="34" charset="0"/>
              </a:rPr>
              <a:t>VERSIONS</a:t>
            </a: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15" name="AutoShape 14"/>
          <p:cNvSpPr>
            <a:spLocks noChangeArrowheads="1"/>
          </p:cNvSpPr>
          <p:nvPr/>
        </p:nvSpPr>
        <p:spPr bwMode="auto">
          <a:xfrm>
            <a:off x="7380288" y="4108450"/>
            <a:ext cx="1077912" cy="904875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>
                <a:solidFill>
                  <a:schemeClr val="bg1"/>
                </a:solidFill>
                <a:latin typeface="Trebuchet MS" pitchFamily="34" charset="0"/>
              </a:rPr>
              <a:t>ALL GOLD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>
                <a:solidFill>
                  <a:schemeClr val="bg1"/>
                </a:solidFill>
                <a:latin typeface="Trebuchet MS" pitchFamily="34" charset="0"/>
              </a:rPr>
              <a:t>VERSIONS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>
                <a:solidFill>
                  <a:schemeClr val="bg1"/>
                </a:solidFill>
                <a:latin typeface="Trebuchet MS" pitchFamily="34" charset="0"/>
              </a:rPr>
              <a:t>(350+</a:t>
            </a:r>
          </a:p>
          <a:p>
            <a:pPr marL="338138" indent="-338138" algn="ctr" defTabSz="449263" eaLnBrk="1" hangingPunct="1">
              <a:lnSpc>
                <a:spcPct val="50000"/>
              </a:lnSpc>
              <a:spcBef>
                <a:spcPts val="600"/>
              </a:spcBef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200">
                <a:solidFill>
                  <a:schemeClr val="bg1"/>
                </a:solidFill>
                <a:latin typeface="Trebuchet MS" pitchFamily="34" charset="0"/>
              </a:rPr>
              <a:t> devices)</a:t>
            </a:r>
            <a:endParaRPr lang="en-US" sz="12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16" name="AutoShape 15"/>
          <p:cNvSpPr>
            <a:spLocks noChangeArrowheads="1"/>
          </p:cNvSpPr>
          <p:nvPr/>
        </p:nvSpPr>
        <p:spPr bwMode="auto">
          <a:xfrm>
            <a:off x="611188" y="1917700"/>
            <a:ext cx="863600" cy="431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25617" name="AutoShape 16"/>
          <p:cNvSpPr>
            <a:spLocks noChangeArrowheads="1"/>
          </p:cNvSpPr>
          <p:nvPr/>
        </p:nvSpPr>
        <p:spPr bwMode="auto">
          <a:xfrm rot="10800000">
            <a:off x="1979613" y="1917700"/>
            <a:ext cx="863600" cy="431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25618" name="Rectangle 17"/>
          <p:cNvSpPr>
            <a:spLocks noChangeArrowheads="1"/>
          </p:cNvSpPr>
          <p:nvPr/>
        </p:nvSpPr>
        <p:spPr bwMode="auto">
          <a:xfrm>
            <a:off x="900113" y="2027238"/>
            <a:ext cx="1655762" cy="215900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111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000" b="1">
                <a:solidFill>
                  <a:schemeClr val="bg1"/>
                </a:solidFill>
                <a:latin typeface="Trebuchet MS" pitchFamily="34" charset="0"/>
              </a:rPr>
              <a:t>3-4 weeks</a:t>
            </a:r>
            <a:endParaRPr lang="en-US" sz="1000" b="1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19" name="Title 1"/>
          <p:cNvSpPr>
            <a:spLocks/>
          </p:cNvSpPr>
          <p:nvPr/>
        </p:nvSpPr>
        <p:spPr bwMode="auto">
          <a:xfrm>
            <a:off x="3419475" y="1773238"/>
            <a:ext cx="35290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400" b="1">
                <a:solidFill>
                  <a:schemeClr val="bg2"/>
                </a:solidFill>
                <a:latin typeface="Arial Black" pitchFamily="34" charset="0"/>
              </a:rPr>
              <a:t>Production</a:t>
            </a:r>
            <a:endParaRPr lang="en-US" sz="14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25620" name="AutoShape 19"/>
          <p:cNvSpPr>
            <a:spLocks noChangeArrowheads="1"/>
          </p:cNvSpPr>
          <p:nvPr/>
        </p:nvSpPr>
        <p:spPr bwMode="auto">
          <a:xfrm>
            <a:off x="3132138" y="1917700"/>
            <a:ext cx="863600" cy="431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25621" name="AutoShape 20"/>
          <p:cNvSpPr>
            <a:spLocks noChangeArrowheads="1"/>
          </p:cNvSpPr>
          <p:nvPr/>
        </p:nvSpPr>
        <p:spPr bwMode="auto">
          <a:xfrm rot="10800000">
            <a:off x="6372225" y="1917700"/>
            <a:ext cx="863600" cy="431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25622" name="Rectangle 21"/>
          <p:cNvSpPr>
            <a:spLocks noChangeArrowheads="1"/>
          </p:cNvSpPr>
          <p:nvPr/>
        </p:nvSpPr>
        <p:spPr bwMode="auto">
          <a:xfrm>
            <a:off x="3421063" y="2027238"/>
            <a:ext cx="3527425" cy="215900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111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000" b="1">
                <a:solidFill>
                  <a:schemeClr val="bg1"/>
                </a:solidFill>
                <a:latin typeface="Trebuchet MS" pitchFamily="34" charset="0"/>
              </a:rPr>
              <a:t>13 weeks</a:t>
            </a:r>
            <a:endParaRPr lang="en-US" sz="1000" b="1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23" name="Title 1"/>
          <p:cNvSpPr>
            <a:spLocks/>
          </p:cNvSpPr>
          <p:nvPr/>
        </p:nvSpPr>
        <p:spPr bwMode="auto">
          <a:xfrm>
            <a:off x="7235825" y="1557338"/>
            <a:ext cx="12954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400" b="1">
                <a:solidFill>
                  <a:schemeClr val="bg2"/>
                </a:solidFill>
                <a:latin typeface="Arial Black" pitchFamily="34" charset="0"/>
              </a:rPr>
              <a:t>Post-Production</a:t>
            </a:r>
            <a:endParaRPr lang="en-US" sz="14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25624" name="AutoShape 23"/>
          <p:cNvSpPr>
            <a:spLocks noChangeArrowheads="1"/>
          </p:cNvSpPr>
          <p:nvPr/>
        </p:nvSpPr>
        <p:spPr bwMode="auto">
          <a:xfrm>
            <a:off x="7308850" y="1917700"/>
            <a:ext cx="863600" cy="431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25625" name="AutoShape 24"/>
          <p:cNvSpPr>
            <a:spLocks noChangeArrowheads="1"/>
          </p:cNvSpPr>
          <p:nvPr/>
        </p:nvSpPr>
        <p:spPr bwMode="auto">
          <a:xfrm rot="10800000">
            <a:off x="7667625" y="1917700"/>
            <a:ext cx="863600" cy="431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25626" name="Rectangle 25"/>
          <p:cNvSpPr>
            <a:spLocks noChangeArrowheads="1"/>
          </p:cNvSpPr>
          <p:nvPr/>
        </p:nvSpPr>
        <p:spPr bwMode="auto">
          <a:xfrm>
            <a:off x="7451725" y="2027238"/>
            <a:ext cx="936625" cy="215900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111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000" b="1">
                <a:solidFill>
                  <a:schemeClr val="bg1"/>
                </a:solidFill>
                <a:latin typeface="Trebuchet MS" pitchFamily="34" charset="0"/>
              </a:rPr>
              <a:t>1-6 weeks</a:t>
            </a:r>
            <a:endParaRPr lang="en-US" sz="1000" b="1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627" name="AutoShape 26"/>
          <p:cNvSpPr>
            <a:spLocks noChangeArrowheads="1"/>
          </p:cNvSpPr>
          <p:nvPr/>
        </p:nvSpPr>
        <p:spPr bwMode="auto">
          <a:xfrm>
            <a:off x="4140200" y="3644900"/>
            <a:ext cx="863600" cy="431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25628" name="AutoShape 27"/>
          <p:cNvSpPr>
            <a:spLocks noChangeArrowheads="1"/>
          </p:cNvSpPr>
          <p:nvPr/>
        </p:nvSpPr>
        <p:spPr bwMode="auto">
          <a:xfrm rot="10800000">
            <a:off x="7669213" y="3644900"/>
            <a:ext cx="863600" cy="431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25629" name="Rectangle 28"/>
          <p:cNvSpPr>
            <a:spLocks noChangeArrowheads="1"/>
          </p:cNvSpPr>
          <p:nvPr/>
        </p:nvSpPr>
        <p:spPr bwMode="auto">
          <a:xfrm>
            <a:off x="4356100" y="3754438"/>
            <a:ext cx="3889375" cy="215900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38138" indent="-338138" algn="ctr" defTabSz="449263" eaLnBrk="1" hangingPunct="1">
              <a:lnSpc>
                <a:spcPct val="111000"/>
              </a:lnSpc>
              <a:spcBef>
                <a:spcPts val="600"/>
              </a:spcBef>
              <a:spcAft>
                <a:spcPts val="1200"/>
              </a:spcAft>
              <a:buClr>
                <a:srgbClr val="777777"/>
              </a:buClr>
              <a:buSzPct val="92000"/>
              <a:buFont typeface="Trebuchet MS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sz="1000" b="1">
                <a:solidFill>
                  <a:schemeClr val="bg2"/>
                </a:solidFill>
                <a:latin typeface="Trebuchet MS" pitchFamily="34" charset="0"/>
              </a:rPr>
              <a:t>QA</a:t>
            </a:r>
            <a:endParaRPr lang="en-US" sz="1000" b="1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25630" name="Line 29"/>
          <p:cNvSpPr>
            <a:spLocks noChangeShapeType="1"/>
          </p:cNvSpPr>
          <p:nvPr/>
        </p:nvSpPr>
        <p:spPr bwMode="auto">
          <a:xfrm>
            <a:off x="8515350" y="2781300"/>
            <a:ext cx="17463" cy="1871663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5631" name="Line 30"/>
          <p:cNvSpPr>
            <a:spLocks noChangeShapeType="1"/>
          </p:cNvSpPr>
          <p:nvPr/>
        </p:nvSpPr>
        <p:spPr bwMode="auto">
          <a:xfrm flipH="1">
            <a:off x="7308850" y="2798763"/>
            <a:ext cx="6350" cy="185420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BD0D6F9-3466-43D3-B746-7FD98DAF24DA}" type="slidenum">
              <a:rPr lang="pt-BR" smtClean="0"/>
              <a:pPr/>
              <a:t>18</a:t>
            </a:fld>
            <a:endParaRPr lang="pt-BR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As Completudes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Pré-alfa</a:t>
            </a:r>
          </a:p>
          <a:p>
            <a:pPr lvl="1"/>
            <a:r>
              <a:rPr lang="pt-BR" dirty="0" smtClean="0"/>
              <a:t>Arte, som, mapas, textos da interface e da ajuda prontos</a:t>
            </a:r>
          </a:p>
          <a:p>
            <a:r>
              <a:rPr lang="pt-BR" dirty="0" smtClean="0"/>
              <a:t>Alfa</a:t>
            </a:r>
          </a:p>
          <a:p>
            <a:pPr lvl="1"/>
            <a:r>
              <a:rPr lang="pt-BR" dirty="0" smtClean="0"/>
              <a:t>Versão </a:t>
            </a:r>
            <a:r>
              <a:rPr lang="pt-BR" dirty="0" err="1" smtClean="0"/>
              <a:t>jogável</a:t>
            </a:r>
            <a:r>
              <a:rPr lang="pt-BR" dirty="0" smtClean="0"/>
              <a:t> mínima ou total mas com testes internos</a:t>
            </a:r>
          </a:p>
          <a:p>
            <a:r>
              <a:rPr lang="pt-BR" dirty="0" smtClean="0"/>
              <a:t>Beta</a:t>
            </a:r>
          </a:p>
          <a:p>
            <a:pPr lvl="1"/>
            <a:r>
              <a:rPr lang="pt-BR" dirty="0" smtClean="0"/>
              <a:t>Versão completa para testes externos</a:t>
            </a:r>
          </a:p>
          <a:p>
            <a:r>
              <a:rPr lang="pt-BR" dirty="0" err="1" smtClean="0"/>
              <a:t>Gold</a:t>
            </a:r>
            <a:endParaRPr lang="pt-BR" dirty="0" smtClean="0"/>
          </a:p>
          <a:p>
            <a:pPr lvl="1"/>
            <a:r>
              <a:rPr lang="pt-BR" dirty="0" smtClean="0"/>
              <a:t>Jogo testado e pronto para distribuição</a:t>
            </a:r>
          </a:p>
          <a:p>
            <a:pPr lvl="1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importância de </a:t>
            </a:r>
            <a:r>
              <a:rPr lang="pt-BR" dirty="0" err="1" smtClean="0"/>
              <a:t>prototipar</a:t>
            </a:r>
            <a:r>
              <a:rPr lang="pt-BR" dirty="0" smtClean="0"/>
              <a:t> e testar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Mass </a:t>
            </a:r>
            <a:r>
              <a:rPr lang="pt-BR" dirty="0" err="1" smtClean="0"/>
              <a:t>effect</a:t>
            </a:r>
            <a:r>
              <a:rPr lang="pt-BR" dirty="0" smtClean="0"/>
              <a:t> 2 (</a:t>
            </a:r>
            <a:r>
              <a:rPr lang="pt-BR" dirty="0" err="1" smtClean="0"/>
              <a:t>Bioware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C78A23-867B-4A8C-A20F-4CA8FA3128D8}" type="slidenum">
              <a:rPr lang="pt-BR" smtClean="0"/>
              <a:pPr>
                <a:defRPr/>
              </a:pPr>
              <a:t>19</a:t>
            </a:fld>
            <a:endParaRPr lang="pt-BR"/>
          </a:p>
        </p:txBody>
      </p:sp>
      <p:pic>
        <p:nvPicPr>
          <p:cNvPr id="5" name="Picture 2" descr="H:\_ME2\Art\Concepts\Characters\Mech\Heavy Mech\_Final\mech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717032"/>
            <a:ext cx="2915816" cy="2304972"/>
          </a:xfrm>
          <a:prstGeom prst="rect">
            <a:avLst/>
          </a:prstGeom>
          <a:noFill/>
        </p:spPr>
      </p:pic>
      <p:graphicFrame>
        <p:nvGraphicFramePr>
          <p:cNvPr id="6" name="Diagram 6"/>
          <p:cNvGraphicFramePr/>
          <p:nvPr/>
        </p:nvGraphicFramePr>
        <p:xfrm>
          <a:off x="827584" y="620688"/>
          <a:ext cx="684076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0870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3A9671B-3304-47C0-8173-F98FC648320D}" type="slidenum">
              <a:rPr lang="pt-BR" smtClean="0"/>
              <a:pPr/>
              <a:t>2</a:t>
            </a:fld>
            <a:endParaRPr lang="pt-BR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Por que </a:t>
            </a:r>
            <a:r>
              <a:rPr lang="pt-BR" smtClean="0"/>
              <a:t>desenvolver</a:t>
            </a:r>
            <a:r>
              <a:rPr lang="en-US" smtClean="0"/>
              <a:t>? 3 D’s (Jeff)</a:t>
            </a:r>
            <a:endParaRPr lang="pt-BR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Desafios acadêmicos</a:t>
            </a:r>
          </a:p>
          <a:p>
            <a:r>
              <a:rPr lang="pt-BR" smtClean="0"/>
              <a:t>Diversão</a:t>
            </a:r>
          </a:p>
          <a:p>
            <a:pPr lvl="1"/>
            <a:r>
              <a:rPr lang="pt-BR" smtClean="0"/>
              <a:t>Porque não fazer uma trabalho divertido que exercita o imaginário?</a:t>
            </a:r>
          </a:p>
          <a:p>
            <a:r>
              <a:rPr lang="pt-BR" smtClean="0"/>
              <a:t>Dólares $$$$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Mass </a:t>
            </a:r>
            <a:r>
              <a:rPr lang="pt-BR" dirty="0" err="1"/>
              <a:t>effect</a:t>
            </a:r>
            <a:r>
              <a:rPr lang="pt-BR" dirty="0"/>
              <a:t> 2 (</a:t>
            </a:r>
            <a:r>
              <a:rPr lang="pt-BR" dirty="0" err="1"/>
              <a:t>Bioware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C78A23-867B-4A8C-A20F-4CA8FA3128D8}" type="slidenum">
              <a:rPr lang="pt-BR" smtClean="0"/>
              <a:pPr>
                <a:defRPr/>
              </a:pPr>
              <a:t>20</a:t>
            </a:fld>
            <a:endParaRPr lang="pt-BR"/>
          </a:p>
        </p:txBody>
      </p:sp>
      <p:graphicFrame>
        <p:nvGraphicFramePr>
          <p:cNvPr id="5" name="Diagram 6"/>
          <p:cNvGraphicFramePr/>
          <p:nvPr>
            <p:extLst>
              <p:ext uri="{D42A27DB-BD31-4B8C-83A1-F6EECF244321}">
                <p14:modId xmlns:p14="http://schemas.microsoft.com/office/powerpoint/2010/main" val="448217391"/>
              </p:ext>
            </p:extLst>
          </p:nvPr>
        </p:nvGraphicFramePr>
        <p:xfrm>
          <a:off x="1249334" y="2924944"/>
          <a:ext cx="1522466" cy="2514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4"/>
          <p:cNvGraphicFramePr/>
          <p:nvPr>
            <p:extLst>
              <p:ext uri="{D42A27DB-BD31-4B8C-83A1-F6EECF244321}">
                <p14:modId xmlns:p14="http://schemas.microsoft.com/office/powerpoint/2010/main" val="4212869517"/>
              </p:ext>
            </p:extLst>
          </p:nvPr>
        </p:nvGraphicFramePr>
        <p:xfrm>
          <a:off x="3452504" y="3067895"/>
          <a:ext cx="1639892" cy="2404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 7"/>
          <p:cNvGraphicFramePr/>
          <p:nvPr>
            <p:extLst>
              <p:ext uri="{D42A27DB-BD31-4B8C-83A1-F6EECF244321}">
                <p14:modId xmlns:p14="http://schemas.microsoft.com/office/powerpoint/2010/main" val="2267435726"/>
              </p:ext>
            </p:extLst>
          </p:nvPr>
        </p:nvGraphicFramePr>
        <p:xfrm>
          <a:off x="5436096" y="3407144"/>
          <a:ext cx="1455014" cy="2404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Diagram 9"/>
          <p:cNvGraphicFramePr/>
          <p:nvPr>
            <p:extLst>
              <p:ext uri="{D42A27DB-BD31-4B8C-83A1-F6EECF244321}">
                <p14:modId xmlns:p14="http://schemas.microsoft.com/office/powerpoint/2010/main" val="223644888"/>
              </p:ext>
            </p:extLst>
          </p:nvPr>
        </p:nvGraphicFramePr>
        <p:xfrm>
          <a:off x="7250008" y="3214780"/>
          <a:ext cx="1457884" cy="2154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9" name="Diagram 17"/>
          <p:cNvGraphicFramePr/>
          <p:nvPr>
            <p:extLst>
              <p:ext uri="{D42A27DB-BD31-4B8C-83A1-F6EECF244321}">
                <p14:modId xmlns:p14="http://schemas.microsoft.com/office/powerpoint/2010/main" val="2119697703"/>
              </p:ext>
            </p:extLst>
          </p:nvPr>
        </p:nvGraphicFramePr>
        <p:xfrm>
          <a:off x="0" y="1461235"/>
          <a:ext cx="9144000" cy="1405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pSp>
        <p:nvGrpSpPr>
          <p:cNvPr id="10" name="Group 18"/>
          <p:cNvGrpSpPr/>
          <p:nvPr/>
        </p:nvGrpSpPr>
        <p:grpSpPr>
          <a:xfrm>
            <a:off x="74516" y="4269980"/>
            <a:ext cx="897084" cy="339249"/>
            <a:chOff x="241" y="1570597"/>
            <a:chExt cx="2447788" cy="434663"/>
          </a:xfrm>
        </p:grpSpPr>
        <p:sp>
          <p:nvSpPr>
            <p:cNvPr id="11" name="Chevron 19"/>
            <p:cNvSpPr/>
            <p:nvPr/>
          </p:nvSpPr>
          <p:spPr>
            <a:xfrm>
              <a:off x="241" y="1570597"/>
              <a:ext cx="2447788" cy="434663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960326"/>
                <a:satOff val="23887"/>
                <a:lumOff val="5177"/>
                <a:alphaOff val="0"/>
              </a:schemeClr>
            </a:fillRef>
            <a:effectRef idx="0">
              <a:schemeClr val="accent5">
                <a:hueOff val="-5960326"/>
                <a:satOff val="23887"/>
                <a:lumOff val="517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>
              <a:off x="217573" y="1570597"/>
              <a:ext cx="2013125" cy="4346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ctr" anchorCtr="0">
              <a:noAutofit/>
            </a:bodyPr>
            <a:lstStyle/>
            <a:p>
              <a:pPr algn="ctr" defTabSz="454528">
                <a:lnSpc>
                  <a:spcPct val="90000"/>
                </a:lnSpc>
                <a:spcAft>
                  <a:spcPct val="35000"/>
                </a:spcAft>
              </a:pPr>
              <a:r>
                <a:rPr lang="en-US" sz="1200" dirty="0" err="1" smtClean="0">
                  <a:solidFill>
                    <a:schemeClr val="tx1"/>
                  </a:solidFill>
                </a:rPr>
                <a:t>Gameplay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38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Ori</a:t>
            </a:r>
            <a:r>
              <a:rPr lang="pt-BR" dirty="0" smtClean="0"/>
              <a:t> </a:t>
            </a:r>
            <a:r>
              <a:rPr lang="pt-BR" dirty="0" err="1" smtClean="0"/>
              <a:t>and</a:t>
            </a:r>
            <a:r>
              <a:rPr lang="pt-BR" dirty="0" smtClean="0"/>
              <a:t> </a:t>
            </a:r>
            <a:r>
              <a:rPr lang="pt-BR" dirty="0" err="1" smtClean="0"/>
              <a:t>the</a:t>
            </a:r>
            <a:r>
              <a:rPr lang="pt-BR" dirty="0" smtClean="0"/>
              <a:t> </a:t>
            </a:r>
            <a:r>
              <a:rPr lang="pt-BR" dirty="0" err="1" smtClean="0"/>
              <a:t>blind</a:t>
            </a:r>
            <a:r>
              <a:rPr lang="pt-BR" dirty="0" smtClean="0"/>
              <a:t> </a:t>
            </a:r>
            <a:r>
              <a:rPr lang="pt-BR" dirty="0" err="1" smtClean="0"/>
              <a:t>forest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Gameplay</a:t>
            </a:r>
            <a:r>
              <a:rPr lang="pt-BR" dirty="0" smtClean="0"/>
              <a:t> </a:t>
            </a:r>
            <a:r>
              <a:rPr lang="pt-BR" dirty="0" err="1" smtClean="0"/>
              <a:t>test</a:t>
            </a:r>
            <a:endParaRPr lang="pt-BR" dirty="0" smtClean="0"/>
          </a:p>
          <a:p>
            <a:pPr lvl="1"/>
            <a:r>
              <a:rPr lang="pt-BR" dirty="0"/>
              <a:t>https://www.youtube.com/watch?v=A8cV-oJfsjk</a:t>
            </a:r>
          </a:p>
          <a:p>
            <a:r>
              <a:rPr lang="pt-BR" dirty="0" smtClean="0"/>
              <a:t>Final</a:t>
            </a:r>
          </a:p>
          <a:p>
            <a:pPr lvl="1"/>
            <a:r>
              <a:rPr lang="pt-BR" dirty="0"/>
              <a:t>https://www.youtube.com/watch?v=7ttlLzT8pqg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C78A23-867B-4A8C-A20F-4CA8FA3128D8}" type="slidenum">
              <a:rPr lang="pt-BR" smtClean="0"/>
              <a:pPr>
                <a:defRPr/>
              </a:pPr>
              <a:t>21</a:t>
            </a:fld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824114"/>
            <a:ext cx="4000816" cy="242428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492" y="3824115"/>
            <a:ext cx="4061823" cy="242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877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7D512CC-0A79-4EF4-996B-7F81F8CFEB2A}" type="slidenum">
              <a:rPr lang="pt-BR" smtClean="0"/>
              <a:pPr/>
              <a:t>22</a:t>
            </a:fld>
            <a:endParaRPr lang="pt-BR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Game Design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Importância</a:t>
            </a:r>
          </a:p>
          <a:p>
            <a:pPr lvl="1"/>
            <a:r>
              <a:rPr lang="pt-BR" smtClean="0"/>
              <a:t>Unificar a visão da equipe</a:t>
            </a:r>
          </a:p>
          <a:p>
            <a:pPr lvl="1"/>
            <a:r>
              <a:rPr lang="pt-BR" smtClean="0"/>
              <a:t>Vender o jogo (para o publisher, time de desenvolvimento, ...)</a:t>
            </a:r>
          </a:p>
          <a:p>
            <a:pPr lvl="1"/>
            <a:r>
              <a:rPr lang="pt-BR" smtClean="0"/>
              <a:t>Realizar teste prévio e detectar erros (que custam 10x mais caro na fase de testes)</a:t>
            </a:r>
          </a:p>
          <a:p>
            <a:pPr lvl="1"/>
            <a:r>
              <a:rPr lang="pt-BR" smtClean="0"/>
              <a:t>Facilitar de introdução/remoção de novas características</a:t>
            </a:r>
          </a:p>
          <a:p>
            <a:r>
              <a:rPr lang="pt-BR" smtClean="0"/>
              <a:t>Atividades</a:t>
            </a:r>
          </a:p>
          <a:p>
            <a:pPr lvl="1"/>
            <a:r>
              <a:rPr lang="pt-BR" smtClean="0"/>
              <a:t>Tratamento inicial</a:t>
            </a:r>
          </a:p>
          <a:p>
            <a:pPr lvl="1"/>
            <a:r>
              <a:rPr lang="pt-BR" smtClean="0"/>
              <a:t>Crítica</a:t>
            </a:r>
          </a:p>
          <a:p>
            <a:pPr lvl="1"/>
            <a:r>
              <a:rPr lang="pt-BR" smtClean="0"/>
              <a:t>Redação da bíblia do jogo (40-200 págs.)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269910-8F78-46E5-B861-A164D83ED7D9}" type="slidenum">
              <a:rPr lang="pt-BR" smtClean="0"/>
              <a:pPr/>
              <a:t>23</a:t>
            </a:fld>
            <a:endParaRPr lang="pt-BR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Implementação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Parte Artística</a:t>
            </a:r>
          </a:p>
          <a:p>
            <a:pPr lvl="1"/>
            <a:r>
              <a:rPr lang="pt-BR" smtClean="0"/>
              <a:t>Textos e diálogos</a:t>
            </a:r>
          </a:p>
          <a:p>
            <a:pPr lvl="1"/>
            <a:r>
              <a:rPr lang="pt-BR" smtClean="0"/>
              <a:t>Arte gráfica 3D, arte gráfica 2D (texturas), Filmes</a:t>
            </a:r>
          </a:p>
          <a:p>
            <a:pPr lvl="1"/>
            <a:r>
              <a:rPr lang="pt-BR" smtClean="0"/>
              <a:t>Efeitos sonoros, trilha sonora e vozes</a:t>
            </a:r>
          </a:p>
          <a:p>
            <a:pPr lvl="1"/>
            <a:r>
              <a:rPr lang="pt-BR" smtClean="0"/>
              <a:t>Arte da “caixa”</a:t>
            </a:r>
          </a:p>
          <a:p>
            <a:r>
              <a:rPr lang="pt-BR" smtClean="0"/>
              <a:t>Parte computacional</a:t>
            </a:r>
          </a:p>
          <a:p>
            <a:pPr lvl="1"/>
            <a:r>
              <a:rPr lang="pt-BR" smtClean="0"/>
              <a:t>Computação Gráfica, Inteligência Artificial</a:t>
            </a:r>
          </a:p>
          <a:p>
            <a:pPr lvl="1"/>
            <a:r>
              <a:rPr lang="pt-BR" smtClean="0"/>
              <a:t>Computação Musical, Redes</a:t>
            </a:r>
          </a:p>
          <a:p>
            <a:pPr lvl="1"/>
            <a:r>
              <a:rPr lang="pt-BR" smtClean="0"/>
              <a:t>Algoritmos (Modelagem Física)</a:t>
            </a:r>
          </a:p>
          <a:p>
            <a:pPr lvl="1"/>
            <a:r>
              <a:rPr lang="pt-BR" smtClean="0"/>
              <a:t>Engenharia de Software, Compiladores</a:t>
            </a:r>
          </a:p>
          <a:p>
            <a:pPr lvl="1"/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269910-8F78-46E5-B861-A164D83ED7D9}" type="slidenum">
              <a:rPr lang="pt-BR" smtClean="0"/>
              <a:pPr/>
              <a:t>24</a:t>
            </a:fld>
            <a:endParaRPr lang="pt-BR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Produção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28800"/>
            <a:ext cx="8229600" cy="4104456"/>
          </a:xfrm>
        </p:spPr>
        <p:txBody>
          <a:bodyPr>
            <a:normAutofit/>
          </a:bodyPr>
          <a:lstStyle/>
          <a:p>
            <a:r>
              <a:rPr lang="pt-BR" dirty="0" smtClean="0"/>
              <a:t>Arte gráfica</a:t>
            </a:r>
          </a:p>
          <a:p>
            <a:pPr lvl="1"/>
            <a:r>
              <a:rPr lang="pt-BR" dirty="0" smtClean="0"/>
              <a:t>Arte conceitual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Modelos 3D (personagens e </a:t>
            </a:r>
            <a:br>
              <a:rPr lang="pt-BR" dirty="0" smtClean="0"/>
            </a:br>
            <a:r>
              <a:rPr lang="pt-BR" dirty="0" smtClean="0"/>
              <a:t>ambientes)</a:t>
            </a:r>
          </a:p>
        </p:txBody>
      </p:sp>
      <p:pic>
        <p:nvPicPr>
          <p:cNvPr id="5" name="Picture 4" descr="pt_esboco_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311352"/>
            <a:ext cx="4343400" cy="2205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5" descr="Imag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031" y="4311352"/>
            <a:ext cx="3532409" cy="221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9628" y="1556792"/>
            <a:ext cx="332080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269910-8F78-46E5-B861-A164D83ED7D9}" type="slidenum">
              <a:rPr lang="pt-BR" smtClean="0"/>
              <a:pPr/>
              <a:t>25</a:t>
            </a:fld>
            <a:endParaRPr lang="pt-BR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Produção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67333"/>
            <a:ext cx="8229600" cy="4525963"/>
          </a:xfrm>
        </p:spPr>
        <p:txBody>
          <a:bodyPr>
            <a:normAutofit/>
          </a:bodyPr>
          <a:lstStyle/>
          <a:p>
            <a:r>
              <a:rPr lang="pt-BR" dirty="0" smtClean="0"/>
              <a:t>Arte gráfica</a:t>
            </a:r>
          </a:p>
          <a:p>
            <a:pPr lvl="1"/>
            <a:r>
              <a:rPr lang="pt-BR" dirty="0" smtClean="0"/>
              <a:t>Texturas</a:t>
            </a:r>
          </a:p>
          <a:p>
            <a:pPr lvl="1"/>
            <a:r>
              <a:rPr lang="pt-BR" dirty="0" smtClean="0"/>
              <a:t>Cinemática</a:t>
            </a:r>
          </a:p>
          <a:p>
            <a:pPr lvl="1"/>
            <a:r>
              <a:rPr lang="pt-BR" dirty="0" smtClean="0"/>
              <a:t>Arte da “caixa”</a:t>
            </a:r>
          </a:p>
        </p:txBody>
      </p:sp>
      <p:pic>
        <p:nvPicPr>
          <p:cNvPr id="181252" name="Picture 4" descr="http://www.pcgameshardware.com/screenshots/medium/2008/12/Fallout3_HD_Texture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196752"/>
            <a:ext cx="4032448" cy="2520280"/>
          </a:xfrm>
          <a:prstGeom prst="rect">
            <a:avLst/>
          </a:prstGeom>
          <a:noFill/>
        </p:spPr>
      </p:pic>
      <p:pic>
        <p:nvPicPr>
          <p:cNvPr id="181254" name="Picture 6" descr="https://encrypted-tbn2.gstatic.com/images?q=tbn:ANd9GcSSJuMKrbKyIY13r3uJlYNSHWUohpzqhhBaaxKhaf7lRJA0OHx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161699"/>
            <a:ext cx="1656184" cy="2219629"/>
          </a:xfrm>
          <a:prstGeom prst="rect">
            <a:avLst/>
          </a:prstGeom>
          <a:noFill/>
        </p:spPr>
      </p:pic>
      <p:pic>
        <p:nvPicPr>
          <p:cNvPr id="181256" name="Picture 8" descr="https://encrypted-tbn0.gstatic.com/images?q=tbn:ANd9GcT2UnlZcXo0VBUalt77v08eoGcQzs2XJ0GXIdk05pmi5UZkXdae7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77072"/>
            <a:ext cx="4025202" cy="2254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269910-8F78-46E5-B861-A164D83ED7D9}" type="slidenum">
              <a:rPr lang="pt-BR" smtClean="0"/>
              <a:pPr/>
              <a:t>26</a:t>
            </a:fld>
            <a:endParaRPr lang="pt-BR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Produção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23317"/>
            <a:ext cx="8229600" cy="4525963"/>
          </a:xfrm>
        </p:spPr>
        <p:txBody>
          <a:bodyPr>
            <a:normAutofit/>
          </a:bodyPr>
          <a:lstStyle/>
          <a:p>
            <a:r>
              <a:rPr lang="pt-BR" dirty="0" smtClean="0"/>
              <a:t>Música</a:t>
            </a:r>
          </a:p>
          <a:p>
            <a:pPr lvl="1"/>
            <a:r>
              <a:rPr lang="pt-BR" dirty="0" smtClean="0"/>
              <a:t>Trilhas de som (composição)</a:t>
            </a:r>
          </a:p>
          <a:p>
            <a:pPr lvl="1"/>
            <a:r>
              <a:rPr lang="pt-BR" dirty="0" smtClean="0"/>
              <a:t>Efeitos sonoros</a:t>
            </a:r>
          </a:p>
        </p:txBody>
      </p:sp>
      <p:pic>
        <p:nvPicPr>
          <p:cNvPr id="158722" name="Picture 2" descr="http://2.bp.blogspot.com/_wQ2v-Ec4tmk/TTTrCYn251I/AAAAAAAAAAs/od7xTeIc2zc/s1600/mesa+behrin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537" y="3609623"/>
            <a:ext cx="3096344" cy="2322258"/>
          </a:xfrm>
          <a:prstGeom prst="rect">
            <a:avLst/>
          </a:prstGeom>
          <a:noFill/>
        </p:spPr>
      </p:pic>
      <p:pic>
        <p:nvPicPr>
          <p:cNvPr id="158724" name="Picture 4" descr="http://static2.bigstockphoto.com/thumbs/9/0/2/large2/20937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79" y="2204864"/>
            <a:ext cx="3169609" cy="2260988"/>
          </a:xfrm>
          <a:prstGeom prst="rect">
            <a:avLst/>
          </a:prstGeom>
          <a:noFill/>
        </p:spPr>
      </p:pic>
      <p:pic>
        <p:nvPicPr>
          <p:cNvPr id="7" name="Super Mario Bros. Soundtrac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4250120" y="5798403"/>
            <a:ext cx="47863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err="1" smtClean="0"/>
              <a:t>Super</a:t>
            </a:r>
            <a:r>
              <a:rPr lang="pt-BR" sz="1600" dirty="0" smtClean="0"/>
              <a:t> </a:t>
            </a:r>
            <a:r>
              <a:rPr lang="pt-BR" sz="1600" dirty="0" err="1" smtClean="0"/>
              <a:t>mário</a:t>
            </a:r>
            <a:r>
              <a:rPr lang="pt-BR" sz="1600" dirty="0" smtClean="0"/>
              <a:t/>
            </a:r>
            <a:br>
              <a:rPr lang="pt-BR" sz="1600" dirty="0" smtClean="0"/>
            </a:br>
            <a:r>
              <a:rPr lang="pt-BR" sz="1600" dirty="0" smtClean="0"/>
              <a:t>https</a:t>
            </a:r>
            <a:r>
              <a:rPr lang="pt-BR" sz="1600" dirty="0"/>
              <a:t>://www.youtube.com/watch?v=VYBuUaKyq0s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01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Textos... </a:t>
            </a:r>
            <a:endParaRPr lang="pt-BR" dirty="0"/>
          </a:p>
        </p:txBody>
      </p:sp>
      <p:pic>
        <p:nvPicPr>
          <p:cNvPr id="183298" name="Picture 2" descr="http://blog.mipworld.com/wp-content/uploads/2012/03/Capture-d%E2%80%99%C3%A9cran-2012-03-14-%C3%A0-17.10.21-490x32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72816"/>
            <a:ext cx="4667250" cy="3124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Produção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Computação</a:t>
            </a:r>
          </a:p>
          <a:p>
            <a:pPr lvl="1"/>
            <a:r>
              <a:rPr lang="pt-BR" dirty="0" smtClean="0"/>
              <a:t>Computação Gráfica</a:t>
            </a:r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Inteligência Artificial</a:t>
            </a:r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Engenharia de Software</a:t>
            </a:r>
          </a:p>
        </p:txBody>
      </p:sp>
      <p:pic>
        <p:nvPicPr>
          <p:cNvPr id="135170" name="Picture 2" descr="http://groups.csail.mit.edu/graphics/archive/Images/face_te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124744"/>
            <a:ext cx="1715110" cy="1715110"/>
          </a:xfrm>
          <a:prstGeom prst="rect">
            <a:avLst/>
          </a:prstGeom>
          <a:noFill/>
        </p:spPr>
      </p:pic>
      <p:pic>
        <p:nvPicPr>
          <p:cNvPr id="135172" name="Picture 4" descr="http://classes.soe.ucsc.edu/cmps160/Spring05/finalpages/crev/Water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1490" y="1293903"/>
            <a:ext cx="2032461" cy="1545951"/>
          </a:xfrm>
          <a:prstGeom prst="rect">
            <a:avLst/>
          </a:prstGeom>
          <a:noFill/>
        </p:spPr>
      </p:pic>
      <p:pic>
        <p:nvPicPr>
          <p:cNvPr id="135174" name="Picture 6" descr="http://t2.gstatic.com/images?q=tbn:ANd9GcR2f1KlQB7Mb0HwttoRTZpvK2eSSgKbiLMbO7kWzh8ZMF5ydS7ciWVaCajs9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284985"/>
            <a:ext cx="1991727" cy="1491873"/>
          </a:xfrm>
          <a:prstGeom prst="rect">
            <a:avLst/>
          </a:prstGeom>
          <a:noFill/>
        </p:spPr>
      </p:pic>
      <p:pic>
        <p:nvPicPr>
          <p:cNvPr id="8" name="Picture 4" descr="b&amp;w_LionGreekArmy_ma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3284984"/>
            <a:ext cx="2016224" cy="1506335"/>
          </a:xfrm>
          <a:prstGeom prst="rect">
            <a:avLst/>
          </a:prstGeom>
          <a:noFill/>
        </p:spPr>
      </p:pic>
      <p:pic>
        <p:nvPicPr>
          <p:cNvPr id="135176" name="Picture 8" descr="http://www.dreamstime.com/computer-program-code-thumb1599678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5229200"/>
            <a:ext cx="2047827" cy="1463055"/>
          </a:xfrm>
          <a:prstGeom prst="rect">
            <a:avLst/>
          </a:prstGeom>
          <a:noFill/>
        </p:spPr>
      </p:pic>
      <p:pic>
        <p:nvPicPr>
          <p:cNvPr id="135178" name="Picture 10" descr="http://s3.amazonaws.com/CodeBetter/CommunityServer.Blogs.Components.WeblogFiles/patricksmacchia/PathLibrary/PathClassDiagram.PNG?AWSAccessKeyId=0KMA35HT86EVXB99Z302&amp;Expires=1919992086&amp;Signature=Xq9cjwTVUXgcQBZLAs0KBA2SSug%3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5197748"/>
            <a:ext cx="2015133" cy="1471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269910-8F78-46E5-B861-A164D83ED7D9}" type="slidenum">
              <a:rPr lang="pt-BR" smtClean="0"/>
              <a:pPr/>
              <a:t>29</a:t>
            </a:fld>
            <a:endParaRPr lang="pt-BR" dirty="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Produção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Computação</a:t>
            </a:r>
          </a:p>
          <a:p>
            <a:pPr lvl="1"/>
            <a:r>
              <a:rPr lang="pt-BR" dirty="0" smtClean="0"/>
              <a:t>Computação Musical</a:t>
            </a:r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Redes</a:t>
            </a:r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Modelagem Física</a:t>
            </a:r>
          </a:p>
        </p:txBody>
      </p:sp>
      <p:pic>
        <p:nvPicPr>
          <p:cNvPr id="180226" name="Picture 2" descr="http://www-sigproc.eng.cam.ac.uk/%7Esjg/flute_wa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6123" y="836712"/>
            <a:ext cx="2400266" cy="1800200"/>
          </a:xfrm>
          <a:prstGeom prst="rect">
            <a:avLst/>
          </a:prstGeom>
          <a:noFill/>
        </p:spPr>
      </p:pic>
      <p:pic>
        <p:nvPicPr>
          <p:cNvPr id="180228" name="Picture 4" descr="http://www.ajcctech.com/Images/AJCCtech-Computer-Netwo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708920"/>
            <a:ext cx="1920213" cy="1440160"/>
          </a:xfrm>
          <a:prstGeom prst="rect">
            <a:avLst/>
          </a:prstGeom>
          <a:noFill/>
        </p:spPr>
      </p:pic>
      <p:pic>
        <p:nvPicPr>
          <p:cNvPr id="180230" name="Picture 6" descr="http://t0.gstatic.com/images?q=tbn:ANd9GcQ2y15hgVuM07SWdvuLpW3CLuSFNGJBclThkKKMLx3I3fFuImO2VyoIUv6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9381" y="4509120"/>
            <a:ext cx="3051051" cy="1307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D735436-1D4F-48DB-8F02-C2ACF8B1109B}" type="slidenum">
              <a:rPr lang="pt-BR" smtClean="0"/>
              <a:pPr/>
              <a:t>3</a:t>
            </a:fld>
            <a:endParaRPr lang="pt-BR" smtClean="0"/>
          </a:p>
        </p:txBody>
      </p:sp>
      <p:sp>
        <p:nvSpPr>
          <p:cNvPr id="5123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Importância Acadêmica</a:t>
            </a:r>
          </a:p>
        </p:txBody>
      </p:sp>
      <p:sp>
        <p:nvSpPr>
          <p:cNvPr id="5124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304800" y="1638300"/>
            <a:ext cx="8686800" cy="4457700"/>
          </a:xfrm>
        </p:spPr>
        <p:txBody>
          <a:bodyPr/>
          <a:lstStyle/>
          <a:p>
            <a:r>
              <a:rPr lang="pt-BR" smtClean="0"/>
              <a:t>Um desafio inter-disciplinar</a:t>
            </a:r>
          </a:p>
          <a:p>
            <a:pPr lvl="1"/>
            <a:r>
              <a:rPr lang="pt-BR" smtClean="0"/>
              <a:t>Computação: Computação Gráfica, IA, Eng. Software...</a:t>
            </a:r>
          </a:p>
          <a:p>
            <a:pPr lvl="1"/>
            <a:r>
              <a:rPr lang="pt-BR" smtClean="0"/>
              <a:t>Arte: Design gráfico, Sonorização e trilhas musicais, Vídeo e Roteiro</a:t>
            </a:r>
          </a:p>
          <a:p>
            <a:pPr lvl="1"/>
            <a:r>
              <a:rPr lang="pt-BR" smtClean="0"/>
              <a:t>Modelagem: Psicologia, Sociologia, Arte Militar, ...</a:t>
            </a:r>
          </a:p>
          <a:p>
            <a:pPr lvl="1"/>
            <a:r>
              <a:rPr lang="pt-BR" smtClean="0"/>
              <a:t>Entretenimento: Game design e level design</a:t>
            </a:r>
          </a:p>
          <a:p>
            <a:r>
              <a:rPr lang="pt-BR" smtClean="0"/>
              <a:t>Aplicação “limite” para a computação</a:t>
            </a:r>
          </a:p>
          <a:p>
            <a:pPr lvl="1"/>
            <a:r>
              <a:rPr lang="pt-BR" smtClean="0"/>
              <a:t>Realismo =&gt; altos requisitos gráficos e sonoros  </a:t>
            </a:r>
          </a:p>
          <a:p>
            <a:pPr lvl="1"/>
            <a:r>
              <a:rPr lang="pt-BR" smtClean="0"/>
              <a:t>Algoritmos complexos, alto uso de memória e rede sob fortes restrições temporais </a:t>
            </a:r>
          </a:p>
          <a:p>
            <a:pPr lvl="1"/>
            <a:r>
              <a:rPr lang="pt-BR" smtClean="0"/>
              <a:t>Do baixo ao alto nível: da placa aceleradora ao 3D studio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FDCF14-BCC1-45E9-80A7-B0A4F53F327E}" type="slidenum">
              <a:rPr lang="pt-BR" smtClean="0"/>
              <a:pPr/>
              <a:t>30</a:t>
            </a:fld>
            <a:endParaRPr lang="pt-BR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Implementação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Camadas</a:t>
            </a:r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2160588" y="4075113"/>
            <a:ext cx="4635500" cy="404812"/>
          </a:xfrm>
          <a:custGeom>
            <a:avLst/>
            <a:gdLst>
              <a:gd name="T0" fmla="*/ 93617781 w 4417"/>
              <a:gd name="T1" fmla="*/ 0 h 512"/>
              <a:gd name="T2" fmla="*/ 75995123 w 4417"/>
              <a:gd name="T3" fmla="*/ 1250015 h 512"/>
              <a:gd name="T4" fmla="*/ 58373498 w 4417"/>
              <a:gd name="T5" fmla="*/ 4376239 h 512"/>
              <a:gd name="T6" fmla="*/ 41852780 w 4417"/>
              <a:gd name="T7" fmla="*/ 9377089 h 512"/>
              <a:gd name="T8" fmla="*/ 28635778 w 4417"/>
              <a:gd name="T9" fmla="*/ 15627956 h 512"/>
              <a:gd name="T10" fmla="*/ 16520721 w 4417"/>
              <a:gd name="T11" fmla="*/ 23755027 h 512"/>
              <a:gd name="T12" fmla="*/ 8811333 w 4417"/>
              <a:gd name="T13" fmla="*/ 33131329 h 512"/>
              <a:gd name="T14" fmla="*/ 2202833 w 4417"/>
              <a:gd name="T15" fmla="*/ 43133817 h 512"/>
              <a:gd name="T16" fmla="*/ 0 w 4417"/>
              <a:gd name="T17" fmla="*/ 53135528 h 512"/>
              <a:gd name="T18" fmla="*/ 0 w 4417"/>
              <a:gd name="T19" fmla="*/ 266928419 h 512"/>
              <a:gd name="T20" fmla="*/ 2202833 w 4417"/>
              <a:gd name="T21" fmla="*/ 278180131 h 512"/>
              <a:gd name="T22" fmla="*/ 8811333 w 4417"/>
              <a:gd name="T23" fmla="*/ 286932605 h 512"/>
              <a:gd name="T24" fmla="*/ 16520721 w 4417"/>
              <a:gd name="T25" fmla="*/ 296308901 h 512"/>
              <a:gd name="T26" fmla="*/ 28635778 w 4417"/>
              <a:gd name="T27" fmla="*/ 303810569 h 512"/>
              <a:gd name="T28" fmla="*/ 41852780 w 4417"/>
              <a:gd name="T29" fmla="*/ 310686835 h 512"/>
              <a:gd name="T30" fmla="*/ 58373498 w 4417"/>
              <a:gd name="T31" fmla="*/ 315063073 h 512"/>
              <a:gd name="T32" fmla="*/ 75995123 w 4417"/>
              <a:gd name="T33" fmla="*/ 318813907 h 512"/>
              <a:gd name="T34" fmla="*/ 93617781 w 4417"/>
              <a:gd name="T35" fmla="*/ 320063921 h 512"/>
              <a:gd name="T36" fmla="*/ 2147483647 w 4417"/>
              <a:gd name="T37" fmla="*/ 320063921 h 512"/>
              <a:gd name="T38" fmla="*/ 2147483647 w 4417"/>
              <a:gd name="T39" fmla="*/ 318813907 h 512"/>
              <a:gd name="T40" fmla="*/ 2147483647 w 4417"/>
              <a:gd name="T41" fmla="*/ 315063073 h 512"/>
              <a:gd name="T42" fmla="*/ 2147483647 w 4417"/>
              <a:gd name="T43" fmla="*/ 310686835 h 512"/>
              <a:gd name="T44" fmla="*/ 2147483647 w 4417"/>
              <a:gd name="T45" fmla="*/ 303810569 h 512"/>
              <a:gd name="T46" fmla="*/ 2147483647 w 4417"/>
              <a:gd name="T47" fmla="*/ 296308901 h 512"/>
              <a:gd name="T48" fmla="*/ 2147483647 w 4417"/>
              <a:gd name="T49" fmla="*/ 286932605 h 512"/>
              <a:gd name="T50" fmla="*/ 2147483647 w 4417"/>
              <a:gd name="T51" fmla="*/ 278180131 h 512"/>
              <a:gd name="T52" fmla="*/ 2147483647 w 4417"/>
              <a:gd name="T53" fmla="*/ 266928419 h 512"/>
              <a:gd name="T54" fmla="*/ 2147483647 w 4417"/>
              <a:gd name="T55" fmla="*/ 53135528 h 512"/>
              <a:gd name="T56" fmla="*/ 2147483647 w 4417"/>
              <a:gd name="T57" fmla="*/ 43133817 h 512"/>
              <a:gd name="T58" fmla="*/ 2147483647 w 4417"/>
              <a:gd name="T59" fmla="*/ 33131329 h 512"/>
              <a:gd name="T60" fmla="*/ 2147483647 w 4417"/>
              <a:gd name="T61" fmla="*/ 23755027 h 512"/>
              <a:gd name="T62" fmla="*/ 2147483647 w 4417"/>
              <a:gd name="T63" fmla="*/ 15627956 h 512"/>
              <a:gd name="T64" fmla="*/ 2147483647 w 4417"/>
              <a:gd name="T65" fmla="*/ 9377089 h 512"/>
              <a:gd name="T66" fmla="*/ 2147483647 w 4417"/>
              <a:gd name="T67" fmla="*/ 4376239 h 512"/>
              <a:gd name="T68" fmla="*/ 2147483647 w 4417"/>
              <a:gd name="T69" fmla="*/ 1250015 h 512"/>
              <a:gd name="T70" fmla="*/ 2147483647 w 4417"/>
              <a:gd name="T71" fmla="*/ 0 h 512"/>
              <a:gd name="T72" fmla="*/ 93617781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5"/>
                </a:lnTo>
                <a:lnTo>
                  <a:pt x="26" y="25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5"/>
                </a:lnTo>
                <a:lnTo>
                  <a:pt x="4379" y="15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39FFCB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2928938" y="4111625"/>
            <a:ext cx="28892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2200">
                <a:solidFill>
                  <a:srgbClr val="000000"/>
                </a:solidFill>
                <a:latin typeface="Verdana" pitchFamily="34" charset="0"/>
              </a:rPr>
              <a:t>Sistema Operacional</a:t>
            </a:r>
            <a:endParaRPr lang="pt-BR" sz="2400">
              <a:latin typeface="Times New Roman" pitchFamily="18" charset="0"/>
            </a:endParaRPr>
          </a:p>
        </p:txBody>
      </p:sp>
      <p:sp>
        <p:nvSpPr>
          <p:cNvPr id="30727" name="Freeform 7"/>
          <p:cNvSpPr>
            <a:spLocks/>
          </p:cNvSpPr>
          <p:nvPr/>
        </p:nvSpPr>
        <p:spPr bwMode="auto">
          <a:xfrm>
            <a:off x="2160588" y="3600450"/>
            <a:ext cx="4635500" cy="406400"/>
          </a:xfrm>
          <a:custGeom>
            <a:avLst/>
            <a:gdLst>
              <a:gd name="T0" fmla="*/ 93617781 w 4417"/>
              <a:gd name="T1" fmla="*/ 0 h 511"/>
              <a:gd name="T2" fmla="*/ 75995123 w 4417"/>
              <a:gd name="T3" fmla="*/ 1265328 h 511"/>
              <a:gd name="T4" fmla="*/ 58373498 w 4417"/>
              <a:gd name="T5" fmla="*/ 4427454 h 511"/>
              <a:gd name="T6" fmla="*/ 41852780 w 4417"/>
              <a:gd name="T7" fmla="*/ 8854908 h 511"/>
              <a:gd name="T8" fmla="*/ 28635778 w 4417"/>
              <a:gd name="T9" fmla="*/ 15813018 h 511"/>
              <a:gd name="T10" fmla="*/ 16520721 w 4417"/>
              <a:gd name="T11" fmla="*/ 24035658 h 511"/>
              <a:gd name="T12" fmla="*/ 8811333 w 4417"/>
              <a:gd name="T13" fmla="*/ 32890569 h 511"/>
              <a:gd name="T14" fmla="*/ 2202833 w 4417"/>
              <a:gd name="T15" fmla="*/ 43010801 h 511"/>
              <a:gd name="T16" fmla="*/ 0 w 4417"/>
              <a:gd name="T17" fmla="*/ 53763312 h 511"/>
              <a:gd name="T18" fmla="*/ 0 w 4417"/>
              <a:gd name="T19" fmla="*/ 269448007 h 511"/>
              <a:gd name="T20" fmla="*/ 2202833 w 4417"/>
              <a:gd name="T21" fmla="*/ 280833567 h 511"/>
              <a:gd name="T22" fmla="*/ 8811333 w 4417"/>
              <a:gd name="T23" fmla="*/ 290320738 h 511"/>
              <a:gd name="T24" fmla="*/ 16520721 w 4417"/>
              <a:gd name="T25" fmla="*/ 299175643 h 511"/>
              <a:gd name="T26" fmla="*/ 28635778 w 4417"/>
              <a:gd name="T27" fmla="*/ 307398282 h 511"/>
              <a:gd name="T28" fmla="*/ 41852780 w 4417"/>
              <a:gd name="T29" fmla="*/ 314356389 h 511"/>
              <a:gd name="T30" fmla="*/ 58373498 w 4417"/>
              <a:gd name="T31" fmla="*/ 318783842 h 511"/>
              <a:gd name="T32" fmla="*/ 75995123 w 4417"/>
              <a:gd name="T33" fmla="*/ 321945967 h 511"/>
              <a:gd name="T34" fmla="*/ 93617781 w 4417"/>
              <a:gd name="T35" fmla="*/ 323211294 h 511"/>
              <a:gd name="T36" fmla="*/ 2147483647 w 4417"/>
              <a:gd name="T37" fmla="*/ 323211294 h 511"/>
              <a:gd name="T38" fmla="*/ 2147483647 w 4417"/>
              <a:gd name="T39" fmla="*/ 321945967 h 511"/>
              <a:gd name="T40" fmla="*/ 2147483647 w 4417"/>
              <a:gd name="T41" fmla="*/ 318783842 h 511"/>
              <a:gd name="T42" fmla="*/ 2147483647 w 4417"/>
              <a:gd name="T43" fmla="*/ 314356389 h 511"/>
              <a:gd name="T44" fmla="*/ 2147483647 w 4417"/>
              <a:gd name="T45" fmla="*/ 307398282 h 511"/>
              <a:gd name="T46" fmla="*/ 2147483647 w 4417"/>
              <a:gd name="T47" fmla="*/ 299175643 h 511"/>
              <a:gd name="T48" fmla="*/ 2147483647 w 4417"/>
              <a:gd name="T49" fmla="*/ 290320738 h 511"/>
              <a:gd name="T50" fmla="*/ 2147483647 w 4417"/>
              <a:gd name="T51" fmla="*/ 280833567 h 511"/>
              <a:gd name="T52" fmla="*/ 2147483647 w 4417"/>
              <a:gd name="T53" fmla="*/ 269448007 h 511"/>
              <a:gd name="T54" fmla="*/ 2147483647 w 4417"/>
              <a:gd name="T55" fmla="*/ 53763312 h 511"/>
              <a:gd name="T56" fmla="*/ 2147483647 w 4417"/>
              <a:gd name="T57" fmla="*/ 43010801 h 511"/>
              <a:gd name="T58" fmla="*/ 2147483647 w 4417"/>
              <a:gd name="T59" fmla="*/ 32890569 h 511"/>
              <a:gd name="T60" fmla="*/ 2147483647 w 4417"/>
              <a:gd name="T61" fmla="*/ 24035658 h 511"/>
              <a:gd name="T62" fmla="*/ 2147483647 w 4417"/>
              <a:gd name="T63" fmla="*/ 15813018 h 511"/>
              <a:gd name="T64" fmla="*/ 2147483647 w 4417"/>
              <a:gd name="T65" fmla="*/ 8854908 h 511"/>
              <a:gd name="T66" fmla="*/ 2147483647 w 4417"/>
              <a:gd name="T67" fmla="*/ 4427454 h 511"/>
              <a:gd name="T68" fmla="*/ 2147483647 w 4417"/>
              <a:gd name="T69" fmla="*/ 1265328 h 511"/>
              <a:gd name="T70" fmla="*/ 2147483647 w 4417"/>
              <a:gd name="T71" fmla="*/ 0 h 511"/>
              <a:gd name="T72" fmla="*/ 93617781 w 4417"/>
              <a:gd name="T73" fmla="*/ 0 h 51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1"/>
              <a:gd name="T113" fmla="*/ 4417 w 4417"/>
              <a:gd name="T114" fmla="*/ 511 h 51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1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4"/>
                </a:lnTo>
                <a:lnTo>
                  <a:pt x="26" y="25"/>
                </a:lnTo>
                <a:lnTo>
                  <a:pt x="15" y="38"/>
                </a:lnTo>
                <a:lnTo>
                  <a:pt x="8" y="52"/>
                </a:lnTo>
                <a:lnTo>
                  <a:pt x="2" y="68"/>
                </a:lnTo>
                <a:lnTo>
                  <a:pt x="0" y="85"/>
                </a:lnTo>
                <a:lnTo>
                  <a:pt x="0" y="426"/>
                </a:lnTo>
                <a:lnTo>
                  <a:pt x="2" y="444"/>
                </a:lnTo>
                <a:lnTo>
                  <a:pt x="8" y="459"/>
                </a:lnTo>
                <a:lnTo>
                  <a:pt x="15" y="473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09"/>
                </a:lnTo>
                <a:lnTo>
                  <a:pt x="85" y="511"/>
                </a:lnTo>
                <a:lnTo>
                  <a:pt x="4332" y="511"/>
                </a:lnTo>
                <a:lnTo>
                  <a:pt x="4350" y="509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3"/>
                </a:lnTo>
                <a:lnTo>
                  <a:pt x="4410" y="459"/>
                </a:lnTo>
                <a:lnTo>
                  <a:pt x="4415" y="444"/>
                </a:lnTo>
                <a:lnTo>
                  <a:pt x="4417" y="426"/>
                </a:lnTo>
                <a:lnTo>
                  <a:pt x="4417" y="85"/>
                </a:lnTo>
                <a:lnTo>
                  <a:pt x="4415" y="68"/>
                </a:lnTo>
                <a:lnTo>
                  <a:pt x="4410" y="52"/>
                </a:lnTo>
                <a:lnTo>
                  <a:pt x="4403" y="38"/>
                </a:lnTo>
                <a:lnTo>
                  <a:pt x="4392" y="25"/>
                </a:lnTo>
                <a:lnTo>
                  <a:pt x="4379" y="14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91FFE2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611563" y="3636963"/>
            <a:ext cx="15017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2200">
                <a:solidFill>
                  <a:srgbClr val="000000"/>
                </a:solidFill>
                <a:latin typeface="Verdana" pitchFamily="34" charset="0"/>
              </a:rPr>
              <a:t>Bibliotecas</a:t>
            </a:r>
            <a:endParaRPr lang="pt-BR" sz="2400">
              <a:latin typeface="Times New Roman" pitchFamily="18" charset="0"/>
            </a:endParaRPr>
          </a:p>
        </p:txBody>
      </p:sp>
      <p:sp>
        <p:nvSpPr>
          <p:cNvPr id="30729" name="Freeform 9"/>
          <p:cNvSpPr>
            <a:spLocks/>
          </p:cNvSpPr>
          <p:nvPr/>
        </p:nvSpPr>
        <p:spPr bwMode="auto">
          <a:xfrm>
            <a:off x="2160588" y="3127375"/>
            <a:ext cx="4648200" cy="406400"/>
          </a:xfrm>
          <a:custGeom>
            <a:avLst/>
            <a:gdLst>
              <a:gd name="T0" fmla="*/ 94131040 w 4417"/>
              <a:gd name="T1" fmla="*/ 0 h 512"/>
              <a:gd name="T2" fmla="*/ 76412745 w 4417"/>
              <a:gd name="T3" fmla="*/ 1260475 h 512"/>
              <a:gd name="T4" fmla="*/ 58693381 w 4417"/>
              <a:gd name="T5" fmla="*/ 5040312 h 512"/>
              <a:gd name="T6" fmla="*/ 42082151 w 4417"/>
              <a:gd name="T7" fmla="*/ 9450386 h 512"/>
              <a:gd name="T8" fmla="*/ 28793158 w 4417"/>
              <a:gd name="T9" fmla="*/ 16380617 h 512"/>
              <a:gd name="T10" fmla="*/ 16611234 w 4417"/>
              <a:gd name="T11" fmla="*/ 23941082 h 512"/>
              <a:gd name="T12" fmla="*/ 8859678 w 4417"/>
              <a:gd name="T13" fmla="*/ 33392265 h 512"/>
              <a:gd name="T14" fmla="*/ 2215183 w 4417"/>
              <a:gd name="T15" fmla="*/ 43472885 h 512"/>
              <a:gd name="T16" fmla="*/ 0 w 4417"/>
              <a:gd name="T17" fmla="*/ 53553518 h 512"/>
              <a:gd name="T18" fmla="*/ 0 w 4417"/>
              <a:gd name="T19" fmla="*/ 269026452 h 512"/>
              <a:gd name="T20" fmla="*/ 2215183 w 4417"/>
              <a:gd name="T21" fmla="*/ 280367547 h 512"/>
              <a:gd name="T22" fmla="*/ 8859678 w 4417"/>
              <a:gd name="T23" fmla="*/ 289187693 h 512"/>
              <a:gd name="T24" fmla="*/ 16611234 w 4417"/>
              <a:gd name="T25" fmla="*/ 298638076 h 512"/>
              <a:gd name="T26" fmla="*/ 28793158 w 4417"/>
              <a:gd name="T27" fmla="*/ 306198541 h 512"/>
              <a:gd name="T28" fmla="*/ 42082151 w 4417"/>
              <a:gd name="T29" fmla="*/ 313129562 h 512"/>
              <a:gd name="T30" fmla="*/ 58693381 w 4417"/>
              <a:gd name="T31" fmla="*/ 318169873 h 512"/>
              <a:gd name="T32" fmla="*/ 76412745 w 4417"/>
              <a:gd name="T33" fmla="*/ 321319471 h 512"/>
              <a:gd name="T34" fmla="*/ 94131040 w 4417"/>
              <a:gd name="T35" fmla="*/ 322579945 h 512"/>
              <a:gd name="T36" fmla="*/ 2147483647 w 4417"/>
              <a:gd name="T37" fmla="*/ 322579945 h 512"/>
              <a:gd name="T38" fmla="*/ 2147483647 w 4417"/>
              <a:gd name="T39" fmla="*/ 321319471 h 512"/>
              <a:gd name="T40" fmla="*/ 2147483647 w 4417"/>
              <a:gd name="T41" fmla="*/ 318169873 h 512"/>
              <a:gd name="T42" fmla="*/ 2147483647 w 4417"/>
              <a:gd name="T43" fmla="*/ 313129562 h 512"/>
              <a:gd name="T44" fmla="*/ 2147483647 w 4417"/>
              <a:gd name="T45" fmla="*/ 306198541 h 512"/>
              <a:gd name="T46" fmla="*/ 2147483647 w 4417"/>
              <a:gd name="T47" fmla="*/ 298638076 h 512"/>
              <a:gd name="T48" fmla="*/ 2147483647 w 4417"/>
              <a:gd name="T49" fmla="*/ 289187693 h 512"/>
              <a:gd name="T50" fmla="*/ 2147483647 w 4417"/>
              <a:gd name="T51" fmla="*/ 280367547 h 512"/>
              <a:gd name="T52" fmla="*/ 2147483647 w 4417"/>
              <a:gd name="T53" fmla="*/ 269026452 h 512"/>
              <a:gd name="T54" fmla="*/ 2147483647 w 4417"/>
              <a:gd name="T55" fmla="*/ 53553518 h 512"/>
              <a:gd name="T56" fmla="*/ 2147483647 w 4417"/>
              <a:gd name="T57" fmla="*/ 43472885 h 512"/>
              <a:gd name="T58" fmla="*/ 2147483647 w 4417"/>
              <a:gd name="T59" fmla="*/ 33392265 h 512"/>
              <a:gd name="T60" fmla="*/ 2147483647 w 4417"/>
              <a:gd name="T61" fmla="*/ 23941082 h 512"/>
              <a:gd name="T62" fmla="*/ 2147483647 w 4417"/>
              <a:gd name="T63" fmla="*/ 16380617 h 512"/>
              <a:gd name="T64" fmla="*/ 2147483647 w 4417"/>
              <a:gd name="T65" fmla="*/ 9450386 h 512"/>
              <a:gd name="T66" fmla="*/ 2147483647 w 4417"/>
              <a:gd name="T67" fmla="*/ 5040312 h 512"/>
              <a:gd name="T68" fmla="*/ 2147483647 w 4417"/>
              <a:gd name="T69" fmla="*/ 1260475 h 512"/>
              <a:gd name="T70" fmla="*/ 2147483647 w 4417"/>
              <a:gd name="T71" fmla="*/ 0 h 512"/>
              <a:gd name="T72" fmla="*/ 94131040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8"/>
                </a:lnTo>
                <a:lnTo>
                  <a:pt x="38" y="15"/>
                </a:lnTo>
                <a:lnTo>
                  <a:pt x="26" y="26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5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5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6"/>
                </a:lnTo>
                <a:lnTo>
                  <a:pt x="4379" y="15"/>
                </a:lnTo>
                <a:lnTo>
                  <a:pt x="4365" y="8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C5FFF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3948113" y="3170238"/>
            <a:ext cx="8032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2200">
                <a:solidFill>
                  <a:srgbClr val="000000"/>
                </a:solidFill>
                <a:latin typeface="Verdana" pitchFamily="34" charset="0"/>
              </a:rPr>
              <a:t>Motor</a:t>
            </a:r>
            <a:endParaRPr lang="pt-BR" sz="2400">
              <a:latin typeface="Times New Roman" pitchFamily="18" charset="0"/>
            </a:endParaRPr>
          </a:p>
        </p:txBody>
      </p:sp>
      <p:sp>
        <p:nvSpPr>
          <p:cNvPr id="30731" name="Freeform 11"/>
          <p:cNvSpPr>
            <a:spLocks/>
          </p:cNvSpPr>
          <p:nvPr/>
        </p:nvSpPr>
        <p:spPr bwMode="auto">
          <a:xfrm>
            <a:off x="2971800" y="2159000"/>
            <a:ext cx="3824288" cy="406400"/>
          </a:xfrm>
          <a:custGeom>
            <a:avLst/>
            <a:gdLst>
              <a:gd name="T0" fmla="*/ 63718507 w 4417"/>
              <a:gd name="T1" fmla="*/ 0 h 512"/>
              <a:gd name="T2" fmla="*/ 51724417 w 4417"/>
              <a:gd name="T3" fmla="*/ 1260475 h 512"/>
              <a:gd name="T4" fmla="*/ 39730340 w 4417"/>
              <a:gd name="T5" fmla="*/ 4410074 h 512"/>
              <a:gd name="T6" fmla="*/ 28486055 w 4417"/>
              <a:gd name="T7" fmla="*/ 9450386 h 512"/>
              <a:gd name="T8" fmla="*/ 19490274 w 4417"/>
              <a:gd name="T9" fmla="*/ 15751174 h 512"/>
              <a:gd name="T10" fmla="*/ 11244288 w 4417"/>
              <a:gd name="T11" fmla="*/ 23941082 h 512"/>
              <a:gd name="T12" fmla="*/ 5996607 w 4417"/>
              <a:gd name="T13" fmla="*/ 33392265 h 512"/>
              <a:gd name="T14" fmla="*/ 1499585 w 4417"/>
              <a:gd name="T15" fmla="*/ 43472885 h 512"/>
              <a:gd name="T16" fmla="*/ 0 w 4417"/>
              <a:gd name="T17" fmla="*/ 53553518 h 512"/>
              <a:gd name="T18" fmla="*/ 0 w 4417"/>
              <a:gd name="T19" fmla="*/ 269026452 h 512"/>
              <a:gd name="T20" fmla="*/ 1499585 w 4417"/>
              <a:gd name="T21" fmla="*/ 280367547 h 512"/>
              <a:gd name="T22" fmla="*/ 5996607 w 4417"/>
              <a:gd name="T23" fmla="*/ 289187693 h 512"/>
              <a:gd name="T24" fmla="*/ 11244288 w 4417"/>
              <a:gd name="T25" fmla="*/ 298638076 h 512"/>
              <a:gd name="T26" fmla="*/ 19490274 w 4417"/>
              <a:gd name="T27" fmla="*/ 306198541 h 512"/>
              <a:gd name="T28" fmla="*/ 28486055 w 4417"/>
              <a:gd name="T29" fmla="*/ 313129562 h 512"/>
              <a:gd name="T30" fmla="*/ 39730340 w 4417"/>
              <a:gd name="T31" fmla="*/ 317539635 h 512"/>
              <a:gd name="T32" fmla="*/ 51724417 w 4417"/>
              <a:gd name="T33" fmla="*/ 321319471 h 512"/>
              <a:gd name="T34" fmla="*/ 63718507 w 4417"/>
              <a:gd name="T35" fmla="*/ 322579945 h 512"/>
              <a:gd name="T36" fmla="*/ 2147483647 w 4417"/>
              <a:gd name="T37" fmla="*/ 322579945 h 512"/>
              <a:gd name="T38" fmla="*/ 2147483647 w 4417"/>
              <a:gd name="T39" fmla="*/ 321319471 h 512"/>
              <a:gd name="T40" fmla="*/ 2147483647 w 4417"/>
              <a:gd name="T41" fmla="*/ 317539635 h 512"/>
              <a:gd name="T42" fmla="*/ 2147483647 w 4417"/>
              <a:gd name="T43" fmla="*/ 313129562 h 512"/>
              <a:gd name="T44" fmla="*/ 2147483647 w 4417"/>
              <a:gd name="T45" fmla="*/ 306198541 h 512"/>
              <a:gd name="T46" fmla="*/ 2147483647 w 4417"/>
              <a:gd name="T47" fmla="*/ 298638076 h 512"/>
              <a:gd name="T48" fmla="*/ 2147483647 w 4417"/>
              <a:gd name="T49" fmla="*/ 289187693 h 512"/>
              <a:gd name="T50" fmla="*/ 2147483647 w 4417"/>
              <a:gd name="T51" fmla="*/ 280367547 h 512"/>
              <a:gd name="T52" fmla="*/ 2147483647 w 4417"/>
              <a:gd name="T53" fmla="*/ 269026452 h 512"/>
              <a:gd name="T54" fmla="*/ 2147483647 w 4417"/>
              <a:gd name="T55" fmla="*/ 53553518 h 512"/>
              <a:gd name="T56" fmla="*/ 2147483647 w 4417"/>
              <a:gd name="T57" fmla="*/ 43472885 h 512"/>
              <a:gd name="T58" fmla="*/ 2147483647 w 4417"/>
              <a:gd name="T59" fmla="*/ 33392265 h 512"/>
              <a:gd name="T60" fmla="*/ 2147483647 w 4417"/>
              <a:gd name="T61" fmla="*/ 23941082 h 512"/>
              <a:gd name="T62" fmla="*/ 2147483647 w 4417"/>
              <a:gd name="T63" fmla="*/ 15751174 h 512"/>
              <a:gd name="T64" fmla="*/ 2147483647 w 4417"/>
              <a:gd name="T65" fmla="*/ 9450386 h 512"/>
              <a:gd name="T66" fmla="*/ 2147483647 w 4417"/>
              <a:gd name="T67" fmla="*/ 4410074 h 512"/>
              <a:gd name="T68" fmla="*/ 2147483647 w 4417"/>
              <a:gd name="T69" fmla="*/ 1260475 h 512"/>
              <a:gd name="T70" fmla="*/ 2147483647 w 4417"/>
              <a:gd name="T71" fmla="*/ 0 h 512"/>
              <a:gd name="T72" fmla="*/ 63718507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5"/>
                </a:lnTo>
                <a:lnTo>
                  <a:pt x="26" y="25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5"/>
                </a:lnTo>
                <a:lnTo>
                  <a:pt x="4379" y="15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EFFF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4387850" y="2209800"/>
            <a:ext cx="641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2200">
                <a:solidFill>
                  <a:srgbClr val="000000"/>
                </a:solidFill>
                <a:latin typeface="Verdana" pitchFamily="34" charset="0"/>
              </a:rPr>
              <a:t>Jogo</a:t>
            </a:r>
            <a:endParaRPr lang="pt-BR" sz="2400">
              <a:latin typeface="Times New Roman" pitchFamily="18" charset="0"/>
            </a:endParaRPr>
          </a:p>
        </p:txBody>
      </p:sp>
      <p:sp>
        <p:nvSpPr>
          <p:cNvPr id="30733" name="Freeform 13"/>
          <p:cNvSpPr>
            <a:spLocks/>
          </p:cNvSpPr>
          <p:nvPr/>
        </p:nvSpPr>
        <p:spPr bwMode="auto">
          <a:xfrm>
            <a:off x="2160588" y="4533900"/>
            <a:ext cx="4635500" cy="404813"/>
          </a:xfrm>
          <a:custGeom>
            <a:avLst/>
            <a:gdLst>
              <a:gd name="T0" fmla="*/ 93617781 w 4417"/>
              <a:gd name="T1" fmla="*/ 0 h 512"/>
              <a:gd name="T2" fmla="*/ 75995123 w 4417"/>
              <a:gd name="T3" fmla="*/ 1250018 h 512"/>
              <a:gd name="T4" fmla="*/ 58373498 w 4417"/>
              <a:gd name="T5" fmla="*/ 5000863 h 512"/>
              <a:gd name="T6" fmla="*/ 41852780 w 4417"/>
              <a:gd name="T7" fmla="*/ 9377112 h 512"/>
              <a:gd name="T8" fmla="*/ 28635778 w 4417"/>
              <a:gd name="T9" fmla="*/ 16253399 h 512"/>
              <a:gd name="T10" fmla="*/ 16520721 w 4417"/>
              <a:gd name="T11" fmla="*/ 23755086 h 512"/>
              <a:gd name="T12" fmla="*/ 8811333 w 4417"/>
              <a:gd name="T13" fmla="*/ 33131411 h 512"/>
              <a:gd name="T14" fmla="*/ 2202833 w 4417"/>
              <a:gd name="T15" fmla="*/ 43133924 h 512"/>
              <a:gd name="T16" fmla="*/ 0 w 4417"/>
              <a:gd name="T17" fmla="*/ 53135659 h 512"/>
              <a:gd name="T18" fmla="*/ 0 w 4417"/>
              <a:gd name="T19" fmla="*/ 266929869 h 512"/>
              <a:gd name="T20" fmla="*/ 2202833 w 4417"/>
              <a:gd name="T21" fmla="*/ 278181609 h 512"/>
              <a:gd name="T22" fmla="*/ 8811333 w 4417"/>
              <a:gd name="T23" fmla="*/ 286933314 h 512"/>
              <a:gd name="T24" fmla="*/ 16520721 w 4417"/>
              <a:gd name="T25" fmla="*/ 296310423 h 512"/>
              <a:gd name="T26" fmla="*/ 28635778 w 4417"/>
              <a:gd name="T27" fmla="*/ 304437515 h 512"/>
              <a:gd name="T28" fmla="*/ 41852780 w 4417"/>
              <a:gd name="T29" fmla="*/ 310688394 h 512"/>
              <a:gd name="T30" fmla="*/ 58373498 w 4417"/>
              <a:gd name="T31" fmla="*/ 315689255 h 512"/>
              <a:gd name="T32" fmla="*/ 75995123 w 4417"/>
              <a:gd name="T33" fmla="*/ 318815485 h 512"/>
              <a:gd name="T34" fmla="*/ 93617781 w 4417"/>
              <a:gd name="T35" fmla="*/ 320065503 h 512"/>
              <a:gd name="T36" fmla="*/ 2147483647 w 4417"/>
              <a:gd name="T37" fmla="*/ 320065503 h 512"/>
              <a:gd name="T38" fmla="*/ 2147483647 w 4417"/>
              <a:gd name="T39" fmla="*/ 318815485 h 512"/>
              <a:gd name="T40" fmla="*/ 2147483647 w 4417"/>
              <a:gd name="T41" fmla="*/ 315689255 h 512"/>
              <a:gd name="T42" fmla="*/ 2147483647 w 4417"/>
              <a:gd name="T43" fmla="*/ 310688394 h 512"/>
              <a:gd name="T44" fmla="*/ 2147483647 w 4417"/>
              <a:gd name="T45" fmla="*/ 304437515 h 512"/>
              <a:gd name="T46" fmla="*/ 2147483647 w 4417"/>
              <a:gd name="T47" fmla="*/ 296310423 h 512"/>
              <a:gd name="T48" fmla="*/ 2147483647 w 4417"/>
              <a:gd name="T49" fmla="*/ 286933314 h 512"/>
              <a:gd name="T50" fmla="*/ 2147483647 w 4417"/>
              <a:gd name="T51" fmla="*/ 278181609 h 512"/>
              <a:gd name="T52" fmla="*/ 2147483647 w 4417"/>
              <a:gd name="T53" fmla="*/ 266929869 h 512"/>
              <a:gd name="T54" fmla="*/ 2147483647 w 4417"/>
              <a:gd name="T55" fmla="*/ 53135659 h 512"/>
              <a:gd name="T56" fmla="*/ 2147483647 w 4417"/>
              <a:gd name="T57" fmla="*/ 43133924 h 512"/>
              <a:gd name="T58" fmla="*/ 2147483647 w 4417"/>
              <a:gd name="T59" fmla="*/ 33131411 h 512"/>
              <a:gd name="T60" fmla="*/ 2147483647 w 4417"/>
              <a:gd name="T61" fmla="*/ 23755086 h 512"/>
              <a:gd name="T62" fmla="*/ 2147483647 w 4417"/>
              <a:gd name="T63" fmla="*/ 16253399 h 512"/>
              <a:gd name="T64" fmla="*/ 2147483647 w 4417"/>
              <a:gd name="T65" fmla="*/ 9377112 h 512"/>
              <a:gd name="T66" fmla="*/ 2147483647 w 4417"/>
              <a:gd name="T67" fmla="*/ 5000863 h 512"/>
              <a:gd name="T68" fmla="*/ 2147483647 w 4417"/>
              <a:gd name="T69" fmla="*/ 1250018 h 512"/>
              <a:gd name="T70" fmla="*/ 2147483647 w 4417"/>
              <a:gd name="T71" fmla="*/ 0 h 512"/>
              <a:gd name="T72" fmla="*/ 93617781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8"/>
                </a:lnTo>
                <a:lnTo>
                  <a:pt x="38" y="15"/>
                </a:lnTo>
                <a:lnTo>
                  <a:pt x="26" y="26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7"/>
                </a:lnTo>
                <a:lnTo>
                  <a:pt x="38" y="497"/>
                </a:lnTo>
                <a:lnTo>
                  <a:pt x="53" y="505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5"/>
                </a:lnTo>
                <a:lnTo>
                  <a:pt x="4379" y="497"/>
                </a:lnTo>
                <a:lnTo>
                  <a:pt x="4392" y="487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6"/>
                </a:lnTo>
                <a:lnTo>
                  <a:pt x="4379" y="15"/>
                </a:lnTo>
                <a:lnTo>
                  <a:pt x="4365" y="8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00F0B1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2922588" y="4570413"/>
            <a:ext cx="2913062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2200">
                <a:solidFill>
                  <a:srgbClr val="000000"/>
                </a:solidFill>
                <a:latin typeface="Verdana" pitchFamily="34" charset="0"/>
              </a:rPr>
              <a:t>Hardware (+ placas)</a:t>
            </a:r>
            <a:endParaRPr lang="pt-BR" sz="2400">
              <a:latin typeface="Times New Roman" pitchFamily="18" charset="0"/>
            </a:endParaRPr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6824663" y="3627438"/>
            <a:ext cx="23955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pt-BR"/>
              <a:t>DirectX, OpenGL,...</a:t>
            </a:r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6840538" y="4084638"/>
            <a:ext cx="22431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pt-BR"/>
              <a:t>Windows, Linux,...</a:t>
            </a:r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6824663" y="3108325"/>
            <a:ext cx="22415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pt-BR"/>
              <a:t>Unreal, Lithtech,...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52400" y="2159000"/>
            <a:ext cx="4506913" cy="4699000"/>
            <a:chOff x="96" y="1360"/>
            <a:chExt cx="2839" cy="2960"/>
          </a:xfrm>
        </p:grpSpPr>
        <p:sp>
          <p:nvSpPr>
            <p:cNvPr id="30742" name="Freeform 18"/>
            <p:cNvSpPr>
              <a:spLocks/>
            </p:cNvSpPr>
            <p:nvPr/>
          </p:nvSpPr>
          <p:spPr bwMode="auto">
            <a:xfrm>
              <a:off x="144" y="1360"/>
              <a:ext cx="1680" cy="256"/>
            </a:xfrm>
            <a:custGeom>
              <a:avLst/>
              <a:gdLst>
                <a:gd name="T0" fmla="*/ 12 w 4417"/>
                <a:gd name="T1" fmla="*/ 0 h 512"/>
                <a:gd name="T2" fmla="*/ 10 w 4417"/>
                <a:gd name="T3" fmla="*/ 1 h 512"/>
                <a:gd name="T4" fmla="*/ 8 w 4417"/>
                <a:gd name="T5" fmla="*/ 1 h 512"/>
                <a:gd name="T6" fmla="*/ 5 w 4417"/>
                <a:gd name="T7" fmla="*/ 3 h 512"/>
                <a:gd name="T8" fmla="*/ 4 w 4417"/>
                <a:gd name="T9" fmla="*/ 6 h 512"/>
                <a:gd name="T10" fmla="*/ 2 w 4417"/>
                <a:gd name="T11" fmla="*/ 9 h 512"/>
                <a:gd name="T12" fmla="*/ 1 w 4417"/>
                <a:gd name="T13" fmla="*/ 13 h 512"/>
                <a:gd name="T14" fmla="*/ 0 w 4417"/>
                <a:gd name="T15" fmla="*/ 17 h 512"/>
                <a:gd name="T16" fmla="*/ 0 w 4417"/>
                <a:gd name="T17" fmla="*/ 21 h 512"/>
                <a:gd name="T18" fmla="*/ 0 w 4417"/>
                <a:gd name="T19" fmla="*/ 106 h 512"/>
                <a:gd name="T20" fmla="*/ 0 w 4417"/>
                <a:gd name="T21" fmla="*/ 111 h 512"/>
                <a:gd name="T22" fmla="*/ 1 w 4417"/>
                <a:gd name="T23" fmla="*/ 114 h 512"/>
                <a:gd name="T24" fmla="*/ 2 w 4417"/>
                <a:gd name="T25" fmla="*/ 118 h 512"/>
                <a:gd name="T26" fmla="*/ 4 w 4417"/>
                <a:gd name="T27" fmla="*/ 121 h 512"/>
                <a:gd name="T28" fmla="*/ 5 w 4417"/>
                <a:gd name="T29" fmla="*/ 124 h 512"/>
                <a:gd name="T30" fmla="*/ 8 w 4417"/>
                <a:gd name="T31" fmla="*/ 126 h 512"/>
                <a:gd name="T32" fmla="*/ 10 w 4417"/>
                <a:gd name="T33" fmla="*/ 127 h 512"/>
                <a:gd name="T34" fmla="*/ 12 w 4417"/>
                <a:gd name="T35" fmla="*/ 128 h 512"/>
                <a:gd name="T36" fmla="*/ 627 w 4417"/>
                <a:gd name="T37" fmla="*/ 128 h 512"/>
                <a:gd name="T38" fmla="*/ 629 w 4417"/>
                <a:gd name="T39" fmla="*/ 127 h 512"/>
                <a:gd name="T40" fmla="*/ 631 w 4417"/>
                <a:gd name="T41" fmla="*/ 126 h 512"/>
                <a:gd name="T42" fmla="*/ 634 w 4417"/>
                <a:gd name="T43" fmla="*/ 124 h 512"/>
                <a:gd name="T44" fmla="*/ 635 w 4417"/>
                <a:gd name="T45" fmla="*/ 121 h 512"/>
                <a:gd name="T46" fmla="*/ 637 w 4417"/>
                <a:gd name="T47" fmla="*/ 118 h 512"/>
                <a:gd name="T48" fmla="*/ 638 w 4417"/>
                <a:gd name="T49" fmla="*/ 114 h 512"/>
                <a:gd name="T50" fmla="*/ 639 w 4417"/>
                <a:gd name="T51" fmla="*/ 111 h 512"/>
                <a:gd name="T52" fmla="*/ 639 w 4417"/>
                <a:gd name="T53" fmla="*/ 106 h 512"/>
                <a:gd name="T54" fmla="*/ 639 w 4417"/>
                <a:gd name="T55" fmla="*/ 21 h 512"/>
                <a:gd name="T56" fmla="*/ 639 w 4417"/>
                <a:gd name="T57" fmla="*/ 17 h 512"/>
                <a:gd name="T58" fmla="*/ 638 w 4417"/>
                <a:gd name="T59" fmla="*/ 13 h 512"/>
                <a:gd name="T60" fmla="*/ 637 w 4417"/>
                <a:gd name="T61" fmla="*/ 9 h 512"/>
                <a:gd name="T62" fmla="*/ 635 w 4417"/>
                <a:gd name="T63" fmla="*/ 6 h 512"/>
                <a:gd name="T64" fmla="*/ 634 w 4417"/>
                <a:gd name="T65" fmla="*/ 3 h 512"/>
                <a:gd name="T66" fmla="*/ 631 w 4417"/>
                <a:gd name="T67" fmla="*/ 1 h 512"/>
                <a:gd name="T68" fmla="*/ 629 w 4417"/>
                <a:gd name="T69" fmla="*/ 1 h 512"/>
                <a:gd name="T70" fmla="*/ 627 w 4417"/>
                <a:gd name="T71" fmla="*/ 0 h 512"/>
                <a:gd name="T72" fmla="*/ 12 w 4417"/>
                <a:gd name="T73" fmla="*/ 0 h 5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417"/>
                <a:gd name="T112" fmla="*/ 0 h 512"/>
                <a:gd name="T113" fmla="*/ 4417 w 4417"/>
                <a:gd name="T114" fmla="*/ 512 h 5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417" h="512">
                  <a:moveTo>
                    <a:pt x="85" y="0"/>
                  </a:moveTo>
                  <a:lnTo>
                    <a:pt x="69" y="2"/>
                  </a:lnTo>
                  <a:lnTo>
                    <a:pt x="53" y="7"/>
                  </a:lnTo>
                  <a:lnTo>
                    <a:pt x="38" y="15"/>
                  </a:lnTo>
                  <a:lnTo>
                    <a:pt x="26" y="25"/>
                  </a:lnTo>
                  <a:lnTo>
                    <a:pt x="15" y="38"/>
                  </a:lnTo>
                  <a:lnTo>
                    <a:pt x="8" y="53"/>
                  </a:lnTo>
                  <a:lnTo>
                    <a:pt x="2" y="69"/>
                  </a:lnTo>
                  <a:lnTo>
                    <a:pt x="0" y="85"/>
                  </a:lnTo>
                  <a:lnTo>
                    <a:pt x="0" y="427"/>
                  </a:lnTo>
                  <a:lnTo>
                    <a:pt x="2" y="445"/>
                  </a:lnTo>
                  <a:lnTo>
                    <a:pt x="8" y="459"/>
                  </a:lnTo>
                  <a:lnTo>
                    <a:pt x="15" y="474"/>
                  </a:lnTo>
                  <a:lnTo>
                    <a:pt x="26" y="486"/>
                  </a:lnTo>
                  <a:lnTo>
                    <a:pt x="38" y="497"/>
                  </a:lnTo>
                  <a:lnTo>
                    <a:pt x="53" y="504"/>
                  </a:lnTo>
                  <a:lnTo>
                    <a:pt x="69" y="510"/>
                  </a:lnTo>
                  <a:lnTo>
                    <a:pt x="85" y="512"/>
                  </a:lnTo>
                  <a:lnTo>
                    <a:pt x="4332" y="512"/>
                  </a:lnTo>
                  <a:lnTo>
                    <a:pt x="4350" y="510"/>
                  </a:lnTo>
                  <a:lnTo>
                    <a:pt x="4365" y="504"/>
                  </a:lnTo>
                  <a:lnTo>
                    <a:pt x="4379" y="497"/>
                  </a:lnTo>
                  <a:lnTo>
                    <a:pt x="4392" y="486"/>
                  </a:lnTo>
                  <a:lnTo>
                    <a:pt x="4403" y="474"/>
                  </a:lnTo>
                  <a:lnTo>
                    <a:pt x="4410" y="459"/>
                  </a:lnTo>
                  <a:lnTo>
                    <a:pt x="4415" y="445"/>
                  </a:lnTo>
                  <a:lnTo>
                    <a:pt x="4417" y="427"/>
                  </a:lnTo>
                  <a:lnTo>
                    <a:pt x="4417" y="85"/>
                  </a:lnTo>
                  <a:lnTo>
                    <a:pt x="4415" y="69"/>
                  </a:lnTo>
                  <a:lnTo>
                    <a:pt x="4410" y="53"/>
                  </a:lnTo>
                  <a:lnTo>
                    <a:pt x="4403" y="38"/>
                  </a:lnTo>
                  <a:lnTo>
                    <a:pt x="4392" y="25"/>
                  </a:lnTo>
                  <a:lnTo>
                    <a:pt x="4379" y="15"/>
                  </a:lnTo>
                  <a:lnTo>
                    <a:pt x="4365" y="7"/>
                  </a:lnTo>
                  <a:lnTo>
                    <a:pt x="4350" y="2"/>
                  </a:lnTo>
                  <a:lnTo>
                    <a:pt x="433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FFFFF"/>
            </a:solidFill>
            <a:ln w="7938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30743" name="Rectangle 19"/>
            <p:cNvSpPr>
              <a:spLocks noChangeArrowheads="1"/>
            </p:cNvSpPr>
            <p:nvPr/>
          </p:nvSpPr>
          <p:spPr bwMode="auto">
            <a:xfrm>
              <a:off x="420" y="1373"/>
              <a:ext cx="1116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2200">
                  <a:solidFill>
                    <a:srgbClr val="000000"/>
                  </a:solidFill>
                  <a:latin typeface="Verdana" pitchFamily="34" charset="0"/>
                </a:rPr>
                <a:t>Ferramentas</a:t>
              </a: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30744" name="Rectangle 21"/>
            <p:cNvSpPr>
              <a:spLocks noChangeArrowheads="1"/>
            </p:cNvSpPr>
            <p:nvPr/>
          </p:nvSpPr>
          <p:spPr bwMode="auto">
            <a:xfrm>
              <a:off x="96" y="3494"/>
              <a:ext cx="2839" cy="82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lvl="1"/>
              <a:r>
                <a:rPr lang="pt-BR"/>
                <a:t>Editores de imagens 2D</a:t>
              </a:r>
            </a:p>
            <a:p>
              <a:pPr lvl="1"/>
              <a:r>
                <a:rPr lang="pt-BR"/>
                <a:t>Modeladores 3D</a:t>
              </a:r>
            </a:p>
            <a:p>
              <a:pPr lvl="1"/>
              <a:r>
                <a:rPr lang="pt-BR"/>
                <a:t>Processadores de sons e músicas</a:t>
              </a:r>
            </a:p>
            <a:p>
              <a:pPr lvl="1"/>
              <a:r>
                <a:rPr lang="pt-BR"/>
                <a:t>Editores de cenários</a:t>
              </a:r>
            </a:p>
          </p:txBody>
        </p:sp>
        <p:sp>
          <p:nvSpPr>
            <p:cNvPr id="30745" name="Line 22"/>
            <p:cNvSpPr>
              <a:spLocks noChangeShapeType="1"/>
            </p:cNvSpPr>
            <p:nvPr/>
          </p:nvSpPr>
          <p:spPr bwMode="auto">
            <a:xfrm>
              <a:off x="672" y="1632"/>
              <a:ext cx="0" cy="18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30739" name="Text Box 23"/>
          <p:cNvSpPr txBox="1">
            <a:spLocks noChangeArrowheads="1"/>
          </p:cNvSpPr>
          <p:nvPr/>
        </p:nvSpPr>
        <p:spPr bwMode="auto">
          <a:xfrm>
            <a:off x="6824663" y="2651125"/>
            <a:ext cx="1706562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pt-BR"/>
              <a:t>Visual C++,...</a:t>
            </a:r>
          </a:p>
        </p:txBody>
      </p:sp>
      <p:sp>
        <p:nvSpPr>
          <p:cNvPr id="30740" name="Freeform 24"/>
          <p:cNvSpPr>
            <a:spLocks/>
          </p:cNvSpPr>
          <p:nvPr/>
        </p:nvSpPr>
        <p:spPr bwMode="auto">
          <a:xfrm>
            <a:off x="2160588" y="2641600"/>
            <a:ext cx="4635500" cy="406400"/>
          </a:xfrm>
          <a:custGeom>
            <a:avLst/>
            <a:gdLst>
              <a:gd name="T0" fmla="*/ 93617781 w 4417"/>
              <a:gd name="T1" fmla="*/ 0 h 512"/>
              <a:gd name="T2" fmla="*/ 75995123 w 4417"/>
              <a:gd name="T3" fmla="*/ 1260475 h 512"/>
              <a:gd name="T4" fmla="*/ 58373498 w 4417"/>
              <a:gd name="T5" fmla="*/ 4410074 h 512"/>
              <a:gd name="T6" fmla="*/ 41852780 w 4417"/>
              <a:gd name="T7" fmla="*/ 9450386 h 512"/>
              <a:gd name="T8" fmla="*/ 28635778 w 4417"/>
              <a:gd name="T9" fmla="*/ 15751174 h 512"/>
              <a:gd name="T10" fmla="*/ 16520721 w 4417"/>
              <a:gd name="T11" fmla="*/ 23941082 h 512"/>
              <a:gd name="T12" fmla="*/ 8811333 w 4417"/>
              <a:gd name="T13" fmla="*/ 33392265 h 512"/>
              <a:gd name="T14" fmla="*/ 2202833 w 4417"/>
              <a:gd name="T15" fmla="*/ 43472885 h 512"/>
              <a:gd name="T16" fmla="*/ 0 w 4417"/>
              <a:gd name="T17" fmla="*/ 53553518 h 512"/>
              <a:gd name="T18" fmla="*/ 0 w 4417"/>
              <a:gd name="T19" fmla="*/ 269026452 h 512"/>
              <a:gd name="T20" fmla="*/ 2202833 w 4417"/>
              <a:gd name="T21" fmla="*/ 280367547 h 512"/>
              <a:gd name="T22" fmla="*/ 8811333 w 4417"/>
              <a:gd name="T23" fmla="*/ 289187693 h 512"/>
              <a:gd name="T24" fmla="*/ 16520721 w 4417"/>
              <a:gd name="T25" fmla="*/ 298638076 h 512"/>
              <a:gd name="T26" fmla="*/ 28635778 w 4417"/>
              <a:gd name="T27" fmla="*/ 306198541 h 512"/>
              <a:gd name="T28" fmla="*/ 41852780 w 4417"/>
              <a:gd name="T29" fmla="*/ 313129562 h 512"/>
              <a:gd name="T30" fmla="*/ 58373498 w 4417"/>
              <a:gd name="T31" fmla="*/ 317539635 h 512"/>
              <a:gd name="T32" fmla="*/ 75995123 w 4417"/>
              <a:gd name="T33" fmla="*/ 321319471 h 512"/>
              <a:gd name="T34" fmla="*/ 93617781 w 4417"/>
              <a:gd name="T35" fmla="*/ 322579945 h 512"/>
              <a:gd name="T36" fmla="*/ 2147483647 w 4417"/>
              <a:gd name="T37" fmla="*/ 322579945 h 512"/>
              <a:gd name="T38" fmla="*/ 2147483647 w 4417"/>
              <a:gd name="T39" fmla="*/ 321319471 h 512"/>
              <a:gd name="T40" fmla="*/ 2147483647 w 4417"/>
              <a:gd name="T41" fmla="*/ 317539635 h 512"/>
              <a:gd name="T42" fmla="*/ 2147483647 w 4417"/>
              <a:gd name="T43" fmla="*/ 313129562 h 512"/>
              <a:gd name="T44" fmla="*/ 2147483647 w 4417"/>
              <a:gd name="T45" fmla="*/ 306198541 h 512"/>
              <a:gd name="T46" fmla="*/ 2147483647 w 4417"/>
              <a:gd name="T47" fmla="*/ 298638076 h 512"/>
              <a:gd name="T48" fmla="*/ 2147483647 w 4417"/>
              <a:gd name="T49" fmla="*/ 289187693 h 512"/>
              <a:gd name="T50" fmla="*/ 2147483647 w 4417"/>
              <a:gd name="T51" fmla="*/ 280367547 h 512"/>
              <a:gd name="T52" fmla="*/ 2147483647 w 4417"/>
              <a:gd name="T53" fmla="*/ 269026452 h 512"/>
              <a:gd name="T54" fmla="*/ 2147483647 w 4417"/>
              <a:gd name="T55" fmla="*/ 53553518 h 512"/>
              <a:gd name="T56" fmla="*/ 2147483647 w 4417"/>
              <a:gd name="T57" fmla="*/ 43472885 h 512"/>
              <a:gd name="T58" fmla="*/ 2147483647 w 4417"/>
              <a:gd name="T59" fmla="*/ 33392265 h 512"/>
              <a:gd name="T60" fmla="*/ 2147483647 w 4417"/>
              <a:gd name="T61" fmla="*/ 23941082 h 512"/>
              <a:gd name="T62" fmla="*/ 2147483647 w 4417"/>
              <a:gd name="T63" fmla="*/ 15751174 h 512"/>
              <a:gd name="T64" fmla="*/ 2147483647 w 4417"/>
              <a:gd name="T65" fmla="*/ 9450386 h 512"/>
              <a:gd name="T66" fmla="*/ 2147483647 w 4417"/>
              <a:gd name="T67" fmla="*/ 4410074 h 512"/>
              <a:gd name="T68" fmla="*/ 2147483647 w 4417"/>
              <a:gd name="T69" fmla="*/ 1260475 h 512"/>
              <a:gd name="T70" fmla="*/ 2147483647 w 4417"/>
              <a:gd name="T71" fmla="*/ 0 h 512"/>
              <a:gd name="T72" fmla="*/ 93617781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5"/>
                </a:lnTo>
                <a:lnTo>
                  <a:pt x="26" y="25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5"/>
                </a:lnTo>
                <a:lnTo>
                  <a:pt x="4379" y="15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E1FFF7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30741" name="Rectangle 25"/>
          <p:cNvSpPr>
            <a:spLocks noChangeArrowheads="1"/>
          </p:cNvSpPr>
          <p:nvPr/>
        </p:nvSpPr>
        <p:spPr bwMode="auto">
          <a:xfrm>
            <a:off x="2411413" y="2667000"/>
            <a:ext cx="42052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2200">
                <a:solidFill>
                  <a:srgbClr val="000000"/>
                </a:solidFill>
                <a:latin typeface="Verdana" pitchFamily="34" charset="0"/>
              </a:rPr>
              <a:t>Linguagem/Script/Compilador</a:t>
            </a:r>
            <a:endParaRPr lang="pt-BR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1070C28-0AED-47E5-BF92-4DD20C75F5F3}" type="slidenum">
              <a:rPr lang="pt-BR" smtClean="0"/>
              <a:pPr/>
              <a:t>31</a:t>
            </a:fld>
            <a:endParaRPr lang="pt-BR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Bibliotecas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200" dirty="0" err="1" smtClean="0"/>
              <a:t>DirectX</a:t>
            </a:r>
            <a:endParaRPr lang="pt-BR" sz="2200" dirty="0" smtClean="0"/>
          </a:p>
          <a:p>
            <a:pPr lvl="1"/>
            <a:r>
              <a:rPr lang="pt-BR" sz="2000" dirty="0" smtClean="0"/>
              <a:t>Ambiente Windows </a:t>
            </a:r>
          </a:p>
          <a:p>
            <a:pPr lvl="1"/>
            <a:r>
              <a:rPr lang="pt-BR" sz="2000" dirty="0" smtClean="0"/>
              <a:t>A mais utilizada em plataforma </a:t>
            </a:r>
            <a:r>
              <a:rPr lang="pt-BR" sz="2000" dirty="0" err="1" smtClean="0"/>
              <a:t>PCs</a:t>
            </a:r>
            <a:endParaRPr lang="pt-BR" sz="2000" dirty="0" smtClean="0"/>
          </a:p>
          <a:p>
            <a:pPr lvl="1"/>
            <a:r>
              <a:rPr lang="pt-BR" sz="2000" dirty="0" smtClean="0"/>
              <a:t>Inclui várias </a:t>
            </a:r>
            <a:r>
              <a:rPr lang="pt-BR" sz="2000" dirty="0" err="1" smtClean="0"/>
              <a:t>APIs</a:t>
            </a:r>
            <a:r>
              <a:rPr lang="pt-BR" sz="2000" dirty="0" smtClean="0"/>
              <a:t> (gráficas, de vídeo, sonoras, de rede, de configuração  e de tratamento de entrada)</a:t>
            </a:r>
          </a:p>
          <a:p>
            <a:r>
              <a:rPr lang="pt-BR" sz="2200" dirty="0" smtClean="0"/>
              <a:t>XNA</a:t>
            </a:r>
          </a:p>
          <a:p>
            <a:pPr lvl="1"/>
            <a:r>
              <a:rPr lang="pt-BR" sz="2000" dirty="0" smtClean="0"/>
              <a:t>Tentativa de unificação das plataformas PC e XBox360</a:t>
            </a:r>
          </a:p>
          <a:p>
            <a:pPr lvl="1"/>
            <a:r>
              <a:rPr lang="pt-BR" sz="2000" dirty="0" smtClean="0"/>
              <a:t>Por cima de .NET</a:t>
            </a:r>
          </a:p>
          <a:p>
            <a:r>
              <a:rPr lang="pt-BR" sz="2200" dirty="0" err="1" smtClean="0"/>
              <a:t>OpenGL</a:t>
            </a:r>
            <a:r>
              <a:rPr lang="pt-BR" sz="2200" dirty="0" smtClean="0"/>
              <a:t> e </a:t>
            </a:r>
            <a:r>
              <a:rPr lang="pt-BR" sz="2200" dirty="0" err="1" smtClean="0"/>
              <a:t>OpenAL</a:t>
            </a:r>
            <a:endParaRPr lang="pt-BR" sz="2200" dirty="0" smtClean="0"/>
          </a:p>
          <a:p>
            <a:pPr lvl="1"/>
            <a:r>
              <a:rPr lang="pt-BR" sz="2000" dirty="0" smtClean="0"/>
              <a:t>Maior interoperabilidade e flexibilidade</a:t>
            </a:r>
          </a:p>
          <a:p>
            <a:pPr lvl="1"/>
            <a:r>
              <a:rPr lang="pt-BR" sz="2000" dirty="0" smtClean="0"/>
              <a:t>Inclui </a:t>
            </a:r>
            <a:r>
              <a:rPr lang="pt-BR" sz="2000" dirty="0" err="1" smtClean="0"/>
              <a:t>APIs</a:t>
            </a:r>
            <a:r>
              <a:rPr lang="pt-BR" sz="2000" dirty="0" smtClean="0"/>
              <a:t> gráficas e sonoras</a:t>
            </a:r>
          </a:p>
          <a:p>
            <a:pPr lvl="1"/>
            <a:r>
              <a:rPr lang="pt-BR" sz="2000" dirty="0" smtClean="0"/>
              <a:t>Mais usada em dispositivos móveis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EF390D9-4605-493D-9EC9-43D5C7C7E9F7}" type="slidenum">
              <a:rPr lang="pt-BR" smtClean="0"/>
              <a:pPr/>
              <a:t>32</a:t>
            </a:fld>
            <a:endParaRPr lang="pt-BR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Motor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Oferece as funcionalidades básicas necessárias porque</a:t>
            </a:r>
          </a:p>
          <a:p>
            <a:pPr lvl="1"/>
            <a:r>
              <a:rPr lang="pt-BR" dirty="0" smtClean="0"/>
              <a:t>Controla as mídias envolvidas</a:t>
            </a:r>
          </a:p>
          <a:p>
            <a:pPr lvl="1"/>
            <a:r>
              <a:rPr lang="pt-BR" dirty="0" smtClean="0"/>
              <a:t>Trata e abstrai as características de mais baixo nível</a:t>
            </a:r>
          </a:p>
          <a:p>
            <a:pPr lvl="1"/>
            <a:r>
              <a:rPr lang="pt-BR" dirty="0" smtClean="0"/>
              <a:t>Ajudam a garantir qualidade</a:t>
            </a:r>
          </a:p>
          <a:p>
            <a:r>
              <a:rPr lang="pt-BR" dirty="0" smtClean="0"/>
              <a:t>Há motores especializados</a:t>
            </a:r>
          </a:p>
          <a:p>
            <a:pPr lvl="1"/>
            <a:r>
              <a:rPr lang="pt-BR" dirty="0" smtClean="0"/>
              <a:t>IA: </a:t>
            </a:r>
            <a:r>
              <a:rPr lang="pt-BR" dirty="0" err="1" smtClean="0"/>
              <a:t>DirectIA</a:t>
            </a:r>
            <a:r>
              <a:rPr lang="pt-BR" dirty="0" smtClean="0"/>
              <a:t> (directia.com, </a:t>
            </a:r>
            <a:r>
              <a:rPr lang="pt-BR" dirty="0" err="1" smtClean="0"/>
              <a:t>euphoria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Modelagem física: Game Dynamics SDK (havok.com)</a:t>
            </a:r>
          </a:p>
          <a:p>
            <a:pPr lvl="1"/>
            <a:r>
              <a:rPr lang="pt-BR" dirty="0" smtClean="0"/>
              <a:t>Animação de áudio: </a:t>
            </a:r>
            <a:r>
              <a:rPr lang="pt-BR" dirty="0" err="1" smtClean="0"/>
              <a:t>SMartTools</a:t>
            </a:r>
            <a:r>
              <a:rPr lang="pt-BR" dirty="0" smtClean="0"/>
              <a:t> (audioforgames.com)</a:t>
            </a:r>
          </a:p>
          <a:p>
            <a:pPr lvl="1"/>
            <a:endParaRPr lang="pt-BR" dirty="0" smtClean="0"/>
          </a:p>
          <a:p>
            <a:endParaRPr lang="pt-BR" dirty="0" smtClean="0"/>
          </a:p>
          <a:p>
            <a:pPr lvl="1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Principais Plataformas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2160240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361950"/>
            <a:r>
              <a:rPr lang="pt-BR" sz="2000" dirty="0" smtClean="0"/>
              <a:t>C++ (+ </a:t>
            </a:r>
            <a:r>
              <a:rPr lang="pt-BR" sz="2000" dirty="0" err="1" smtClean="0"/>
              <a:t>Direct</a:t>
            </a:r>
            <a:r>
              <a:rPr lang="pt-BR" sz="2000" dirty="0" smtClean="0"/>
              <a:t> X, Open GL) </a:t>
            </a:r>
            <a:r>
              <a:rPr lang="pt-BR" sz="2000" dirty="0" smtClean="0">
                <a:sym typeface="Wingdings" pitchFamily="2" charset="2"/>
              </a:rPr>
              <a:t> PS3, </a:t>
            </a:r>
            <a:r>
              <a:rPr lang="pt-BR" sz="2000" dirty="0" err="1" smtClean="0">
                <a:sym typeface="Wingdings" pitchFamily="2" charset="2"/>
              </a:rPr>
              <a:t>Wii</a:t>
            </a:r>
            <a:r>
              <a:rPr lang="pt-BR" sz="2000" dirty="0" smtClean="0">
                <a:sym typeface="Wingdings" pitchFamily="2" charset="2"/>
              </a:rPr>
              <a:t>, PC, </a:t>
            </a:r>
            <a:r>
              <a:rPr lang="pt-BR" sz="2000" dirty="0" err="1" smtClean="0">
                <a:sym typeface="Wingdings" pitchFamily="2" charset="2"/>
              </a:rPr>
              <a:t>Android</a:t>
            </a:r>
            <a:r>
              <a:rPr lang="pt-BR" sz="2000" dirty="0" smtClean="0"/>
              <a:t> </a:t>
            </a:r>
          </a:p>
          <a:p>
            <a:pPr marL="361950"/>
            <a:r>
              <a:rPr lang="pt-BR" sz="2000" dirty="0" smtClean="0"/>
              <a:t>C# (+ XNA) </a:t>
            </a:r>
            <a:r>
              <a:rPr lang="pt-BR" sz="2000" dirty="0" smtClean="0">
                <a:sym typeface="Wingdings" pitchFamily="2" charset="2"/>
              </a:rPr>
              <a:t> XBox360, PC</a:t>
            </a:r>
            <a:endParaRPr lang="pt-BR" sz="2000" dirty="0" smtClean="0"/>
          </a:p>
          <a:p>
            <a:pPr marL="361950"/>
            <a:r>
              <a:rPr lang="pt-BR" sz="2000" dirty="0" err="1" smtClean="0"/>
              <a:t>ActionScript</a:t>
            </a:r>
            <a:r>
              <a:rPr lang="pt-BR" sz="2000" dirty="0" smtClean="0"/>
              <a:t> (Flash) </a:t>
            </a:r>
            <a:r>
              <a:rPr lang="pt-BR" sz="2000" dirty="0" smtClean="0">
                <a:sym typeface="Wingdings" pitchFamily="2" charset="2"/>
              </a:rPr>
              <a:t> Web</a:t>
            </a:r>
            <a:endParaRPr lang="pt-BR" sz="2000" dirty="0" smtClean="0"/>
          </a:p>
          <a:p>
            <a:pPr marL="361950"/>
            <a:r>
              <a:rPr lang="pt-BR" sz="2000" dirty="0" err="1" smtClean="0"/>
              <a:t>Objective</a:t>
            </a:r>
            <a:r>
              <a:rPr lang="pt-BR" sz="2000" dirty="0" smtClean="0"/>
              <a:t> C (</a:t>
            </a:r>
            <a:r>
              <a:rPr lang="pt-BR" sz="2000" dirty="0" err="1" smtClean="0"/>
              <a:t>iOS</a:t>
            </a:r>
            <a:r>
              <a:rPr lang="pt-BR" sz="2000" dirty="0" smtClean="0"/>
              <a:t>) </a:t>
            </a:r>
            <a:r>
              <a:rPr lang="pt-BR" sz="2000" dirty="0" smtClean="0">
                <a:sym typeface="Wingdings" pitchFamily="2" charset="2"/>
              </a:rPr>
              <a:t> </a:t>
            </a:r>
            <a:r>
              <a:rPr lang="pt-BR" sz="2000" dirty="0" err="1" smtClean="0">
                <a:sym typeface="Wingdings" pitchFamily="2" charset="2"/>
              </a:rPr>
              <a:t>iPhone</a:t>
            </a:r>
            <a:r>
              <a:rPr lang="pt-BR" sz="2000" dirty="0" smtClean="0">
                <a:sym typeface="Wingdings" pitchFamily="2" charset="2"/>
              </a:rPr>
              <a:t>, </a:t>
            </a:r>
            <a:r>
              <a:rPr lang="pt-BR" sz="2000" dirty="0" err="1" smtClean="0">
                <a:sym typeface="Wingdings" pitchFamily="2" charset="2"/>
              </a:rPr>
              <a:t>iPad</a:t>
            </a:r>
            <a:endParaRPr lang="pt-BR" sz="20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46856" y="6165304"/>
            <a:ext cx="8229600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61950" lvl="0" indent="-342900" algn="ctr">
              <a:spcBef>
                <a:spcPts val="1200"/>
              </a:spcBef>
            </a:pPr>
            <a:r>
              <a:rPr lang="pt-BR" sz="2400" dirty="0" smtClean="0"/>
              <a:t>Ferramentas </a:t>
            </a:r>
            <a:r>
              <a:rPr lang="pt-BR" sz="2400" dirty="0" err="1" smtClean="0"/>
              <a:t>Click’nPlay</a:t>
            </a:r>
            <a:r>
              <a:rPr lang="pt-BR" sz="2400" dirty="0" smtClean="0"/>
              <a:t> (</a:t>
            </a:r>
            <a:r>
              <a:rPr lang="pt-BR" sz="2400" dirty="0" err="1" smtClean="0"/>
              <a:t>GameMaker</a:t>
            </a:r>
            <a:r>
              <a:rPr lang="pt-BR" sz="2400" dirty="0" smtClean="0"/>
              <a:t>)</a:t>
            </a:r>
            <a:endParaRPr kumimoji="0" lang="pt-B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7544" y="4725144"/>
            <a:ext cx="8229600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61950" lvl="0" indent="-342900" algn="ctr">
              <a:spcBef>
                <a:spcPts val="1200"/>
              </a:spcBef>
            </a:pPr>
            <a:r>
              <a:rPr lang="pt-BR" sz="2400" dirty="0" err="1" smtClean="0"/>
              <a:t>Unity</a:t>
            </a:r>
            <a:r>
              <a:rPr lang="pt-BR" sz="2400" dirty="0" smtClean="0"/>
              <a:t> 3D</a:t>
            </a:r>
            <a:endParaRPr kumimoji="0" lang="pt-B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eta para baixo 9"/>
          <p:cNvSpPr/>
          <p:nvPr/>
        </p:nvSpPr>
        <p:spPr>
          <a:xfrm>
            <a:off x="3707904" y="4077072"/>
            <a:ext cx="158417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800"/>
          </a:p>
        </p:txBody>
      </p:sp>
      <p:sp>
        <p:nvSpPr>
          <p:cNvPr id="11" name="Seta para baixo 10"/>
          <p:cNvSpPr/>
          <p:nvPr/>
        </p:nvSpPr>
        <p:spPr>
          <a:xfrm flipV="1">
            <a:off x="3707904" y="5517232"/>
            <a:ext cx="158417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E03C4C-2968-4991-9874-F22162B79AB2}" type="slidenum">
              <a:rPr lang="pt-BR" smtClean="0"/>
              <a:pPr/>
              <a:t>34</a:t>
            </a:fld>
            <a:endParaRPr lang="pt-BR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Teste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Testes</a:t>
            </a:r>
          </a:p>
          <a:p>
            <a:pPr lvl="1"/>
            <a:r>
              <a:rPr lang="pt-BR" dirty="0" smtClean="0"/>
              <a:t>Alfa (testes internos): erros de design e balanceamento</a:t>
            </a:r>
          </a:p>
          <a:p>
            <a:pPr lvl="1"/>
            <a:r>
              <a:rPr lang="pt-BR" dirty="0" smtClean="0"/>
              <a:t>Beta (testes externos): erros de design e balanceamento</a:t>
            </a:r>
          </a:p>
          <a:p>
            <a:r>
              <a:rPr lang="pt-BR" dirty="0" smtClean="0"/>
              <a:t>Testes de </a:t>
            </a:r>
            <a:r>
              <a:rPr lang="pt-BR" dirty="0" err="1" smtClean="0"/>
              <a:t>corretude</a:t>
            </a:r>
            <a:endParaRPr lang="pt-BR" dirty="0" smtClean="0"/>
          </a:p>
          <a:p>
            <a:pPr lvl="1"/>
            <a:r>
              <a:rPr lang="pt-BR" dirty="0" smtClean="0"/>
              <a:t>iguais a qualquer software</a:t>
            </a:r>
          </a:p>
          <a:p>
            <a:pPr lvl="1"/>
            <a:r>
              <a:rPr lang="pt-BR" dirty="0" smtClean="0"/>
              <a:t>Problemas de segurança</a:t>
            </a:r>
          </a:p>
          <a:p>
            <a:r>
              <a:rPr lang="pt-BR" dirty="0" smtClean="0"/>
              <a:t>Testes de </a:t>
            </a:r>
            <a:r>
              <a:rPr lang="pt-BR" dirty="0" err="1" smtClean="0"/>
              <a:t>jogabilidade</a:t>
            </a:r>
            <a:endParaRPr lang="pt-BR" dirty="0" smtClean="0"/>
          </a:p>
          <a:p>
            <a:pPr lvl="1"/>
            <a:r>
              <a:rPr lang="pt-BR" dirty="0" smtClean="0"/>
              <a:t>Escolha da equipe de testadores (público alvo)</a:t>
            </a:r>
          </a:p>
          <a:p>
            <a:pPr lvl="2"/>
            <a:r>
              <a:rPr lang="pt-BR" dirty="0" smtClean="0"/>
              <a:t>equipe interna, empresa especializada ou voluntários</a:t>
            </a:r>
          </a:p>
          <a:p>
            <a:pPr lvl="1"/>
            <a:r>
              <a:rPr lang="pt-BR" dirty="0" smtClean="0"/>
              <a:t>Elaboração de questionários </a:t>
            </a:r>
          </a:p>
          <a:p>
            <a:pPr lvl="1"/>
            <a:r>
              <a:rPr lang="pt-BR" dirty="0" smtClean="0"/>
              <a:t>Análise e confrontação das críticas</a:t>
            </a:r>
          </a:p>
          <a:p>
            <a:pPr lvl="1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Atualmente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Dentro da perspectiva </a:t>
            </a:r>
            <a:r>
              <a:rPr lang="pt-BR" dirty="0" err="1" smtClean="0"/>
              <a:t>GaS</a:t>
            </a:r>
            <a:r>
              <a:rPr lang="pt-BR" dirty="0" smtClean="0"/>
              <a:t> (Game as </a:t>
            </a:r>
            <a:r>
              <a:rPr lang="pt-BR" dirty="0" err="1" smtClean="0"/>
              <a:t>Service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Não existe mais “lançamento” definitivo</a:t>
            </a:r>
          </a:p>
          <a:p>
            <a:pPr lvl="1"/>
            <a:r>
              <a:rPr lang="pt-BR" dirty="0" smtClean="0"/>
              <a:t>Ciclos de desenvolvimento e avaliação se sucedem</a:t>
            </a:r>
          </a:p>
          <a:p>
            <a:pPr lvl="1"/>
            <a:r>
              <a:rPr lang="pt-BR" dirty="0" smtClean="0"/>
              <a:t>Prototipagem tem grande importância assim como os “</a:t>
            </a:r>
            <a:r>
              <a:rPr lang="pt-BR" dirty="0" err="1" smtClean="0"/>
              <a:t>analytics</a:t>
            </a:r>
            <a:r>
              <a:rPr lang="pt-BR" dirty="0" smtClean="0"/>
              <a:t>”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C78A23-867B-4A8C-A20F-4CA8FA3128D8}" type="slidenum">
              <a:rPr lang="pt-BR" smtClean="0"/>
              <a:pPr>
                <a:defRPr/>
              </a:pPr>
              <a:t>35</a:t>
            </a:fld>
            <a:endParaRPr lang="pt-BR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Equipe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EA99B4-39EF-43E0-8EB8-2375D5605D35}" type="slidenum">
              <a:rPr lang="pt-BR" smtClean="0"/>
              <a:pPr>
                <a:defRPr/>
              </a:pPr>
              <a:t>36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Divisões e Papéis: Equipe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855365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Gestão</a:t>
            </a:r>
            <a:endParaRPr lang="en-US" b="1" dirty="0" smtClean="0"/>
          </a:p>
          <a:p>
            <a:pPr lvl="1"/>
            <a:r>
              <a:rPr lang="en-US" dirty="0" err="1" smtClean="0"/>
              <a:t>Diretoria</a:t>
            </a:r>
            <a:endParaRPr lang="en-US" dirty="0" smtClean="0"/>
          </a:p>
          <a:p>
            <a:pPr lvl="1"/>
            <a:r>
              <a:rPr lang="en-US" dirty="0" err="1" smtClean="0"/>
              <a:t>Produtor</a:t>
            </a:r>
            <a:endParaRPr lang="pt-BR" dirty="0" smtClean="0"/>
          </a:p>
          <a:p>
            <a:pPr>
              <a:lnSpc>
                <a:spcPct val="90000"/>
              </a:lnSpc>
            </a:pPr>
            <a:r>
              <a:rPr lang="pt-BR" b="1" dirty="0" smtClean="0"/>
              <a:t>Vendas</a:t>
            </a:r>
          </a:p>
          <a:p>
            <a:pPr lvl="1">
              <a:lnSpc>
                <a:spcPct val="90000"/>
              </a:lnSpc>
            </a:pPr>
            <a:r>
              <a:rPr lang="pt-BR" dirty="0" smtClean="0"/>
              <a:t>Venda </a:t>
            </a:r>
          </a:p>
          <a:p>
            <a:pPr lvl="1">
              <a:lnSpc>
                <a:spcPct val="90000"/>
              </a:lnSpc>
            </a:pPr>
            <a:r>
              <a:rPr lang="pt-BR" dirty="0" smtClean="0"/>
              <a:t>Marketing</a:t>
            </a:r>
          </a:p>
          <a:p>
            <a:pPr>
              <a:lnSpc>
                <a:spcPct val="90000"/>
              </a:lnSpc>
            </a:pPr>
            <a:r>
              <a:rPr lang="pt-BR" b="1" dirty="0" smtClean="0"/>
              <a:t>Design</a:t>
            </a:r>
          </a:p>
          <a:p>
            <a:pPr lvl="1">
              <a:lnSpc>
                <a:spcPct val="90000"/>
              </a:lnSpc>
            </a:pPr>
            <a:r>
              <a:rPr lang="pt-BR" dirty="0" smtClean="0"/>
              <a:t>Game designer</a:t>
            </a:r>
          </a:p>
          <a:p>
            <a:pPr lvl="1">
              <a:lnSpc>
                <a:spcPct val="90000"/>
              </a:lnSpc>
            </a:pPr>
            <a:r>
              <a:rPr lang="pt-BR" dirty="0" err="1" smtClean="0"/>
              <a:t>Level</a:t>
            </a:r>
            <a:r>
              <a:rPr lang="pt-BR" dirty="0" smtClean="0"/>
              <a:t> designer</a:t>
            </a:r>
          </a:p>
          <a:p>
            <a:r>
              <a:rPr lang="pt-BR" b="1" dirty="0" smtClean="0"/>
              <a:t>Som</a:t>
            </a:r>
          </a:p>
          <a:p>
            <a:pPr lvl="1"/>
            <a:r>
              <a:rPr lang="pt-BR" dirty="0" smtClean="0"/>
              <a:t>Compositor</a:t>
            </a:r>
          </a:p>
          <a:p>
            <a:pPr lvl="1"/>
            <a:r>
              <a:rPr lang="pt-BR" dirty="0" smtClean="0"/>
              <a:t>Sonoplasta</a:t>
            </a:r>
          </a:p>
          <a:p>
            <a:pPr>
              <a:lnSpc>
                <a:spcPct val="90000"/>
              </a:lnSpc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half" idx="2"/>
          </p:nvPr>
        </p:nvSpPr>
        <p:spPr>
          <a:xfrm>
            <a:off x="4648200" y="1855365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Programação</a:t>
            </a: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pt-BR" dirty="0" smtClean="0"/>
              <a:t>Arquiteto</a:t>
            </a:r>
          </a:p>
          <a:p>
            <a:pPr lvl="1">
              <a:lnSpc>
                <a:spcPct val="90000"/>
              </a:lnSpc>
            </a:pPr>
            <a:r>
              <a:rPr lang="pt-BR" dirty="0" smtClean="0"/>
              <a:t>Líder </a:t>
            </a:r>
          </a:p>
          <a:p>
            <a:pPr lvl="1"/>
            <a:r>
              <a:rPr lang="pt-BR" dirty="0" smtClean="0"/>
              <a:t>Programador</a:t>
            </a:r>
          </a:p>
          <a:p>
            <a:r>
              <a:rPr lang="en-US" b="1" dirty="0" smtClean="0"/>
              <a:t>Arte </a:t>
            </a:r>
            <a:r>
              <a:rPr lang="en-US" b="1" dirty="0" err="1" smtClean="0"/>
              <a:t>gráfica</a:t>
            </a: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pt-BR" dirty="0" smtClean="0"/>
              <a:t>Líder </a:t>
            </a:r>
          </a:p>
          <a:p>
            <a:pPr lvl="1"/>
            <a:r>
              <a:rPr lang="pt-BR" dirty="0" smtClean="0"/>
              <a:t>Artista</a:t>
            </a:r>
          </a:p>
          <a:p>
            <a:r>
              <a:rPr lang="pt-BR" b="1" dirty="0" smtClean="0"/>
              <a:t>QA</a:t>
            </a:r>
          </a:p>
          <a:p>
            <a:pPr lvl="1"/>
            <a:r>
              <a:rPr lang="pt-BR" dirty="0" smtClean="0"/>
              <a:t>Usabilidade/Interface</a:t>
            </a:r>
          </a:p>
          <a:p>
            <a:pPr lvl="1"/>
            <a:r>
              <a:rPr lang="pt-BR" dirty="0" smtClean="0"/>
              <a:t>Líder de teste</a:t>
            </a:r>
          </a:p>
          <a:p>
            <a:pPr lvl="1"/>
            <a:r>
              <a:rPr lang="pt-BR" dirty="0" smtClean="0"/>
              <a:t>testadores</a:t>
            </a:r>
          </a:p>
          <a:p>
            <a:pPr lvl="1"/>
            <a:endParaRPr lang="pt-BR" dirty="0" smtClean="0"/>
          </a:p>
          <a:p>
            <a:endParaRPr lang="pt-BR" dirty="0"/>
          </a:p>
        </p:txBody>
      </p:sp>
      <p:sp>
        <p:nvSpPr>
          <p:cNvPr id="38914" name="Espaço Reservado para Número de Slide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/>
          <a:lstStyle/>
          <a:p>
            <a:fld id="{83509BA2-4EE7-4856-A3C1-04BE1B6370D0}" type="slidenum">
              <a:rPr lang="pt-BR" smtClean="0"/>
              <a:pPr/>
              <a:t>37</a:t>
            </a:fld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Processos de Desenvolvimento</a:t>
            </a:r>
          </a:p>
        </p:txBody>
      </p:sp>
      <p:sp>
        <p:nvSpPr>
          <p:cNvPr id="2252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pt-BR" dirty="0" smtClean="0">
                <a:solidFill>
                  <a:srgbClr val="000000"/>
                </a:solidFill>
              </a:rPr>
              <a:t>Pouquíssimos processos específicos para </a:t>
            </a:r>
          </a:p>
          <a:p>
            <a:pPr lvl="1">
              <a:spcBef>
                <a:spcPct val="0"/>
              </a:spcBef>
            </a:pPr>
            <a:r>
              <a:rPr lang="pt-BR" dirty="0" smtClean="0">
                <a:solidFill>
                  <a:srgbClr val="000000"/>
                </a:solidFill>
              </a:rPr>
              <a:t>Design</a:t>
            </a:r>
          </a:p>
          <a:p>
            <a:pPr lvl="1">
              <a:spcBef>
                <a:spcPct val="0"/>
              </a:spcBef>
            </a:pPr>
            <a:r>
              <a:rPr lang="pt-BR" dirty="0" smtClean="0">
                <a:solidFill>
                  <a:srgbClr val="000000"/>
                </a:solidFill>
              </a:rPr>
              <a:t>Arte</a:t>
            </a:r>
          </a:p>
          <a:p>
            <a:pPr lvl="1">
              <a:spcBef>
                <a:spcPct val="0"/>
              </a:spcBef>
            </a:pPr>
            <a:endParaRPr lang="pt-BR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dirty="0" smtClean="0">
                <a:solidFill>
                  <a:srgbClr val="000000"/>
                </a:solidFill>
              </a:rPr>
              <a:t>A </a:t>
            </a:r>
            <a:r>
              <a:rPr dirty="0" err="1" smtClean="0">
                <a:solidFill>
                  <a:srgbClr val="000000"/>
                </a:solidFill>
              </a:rPr>
              <a:t>maioria</a:t>
            </a:r>
            <a:r>
              <a:rPr dirty="0" smtClean="0">
                <a:solidFill>
                  <a:srgbClr val="000000"/>
                </a:solidFill>
              </a:rPr>
              <a:t> </a:t>
            </a:r>
            <a:r>
              <a:rPr dirty="0" err="1" smtClean="0">
                <a:solidFill>
                  <a:srgbClr val="000000"/>
                </a:solidFill>
              </a:rPr>
              <a:t>são</a:t>
            </a:r>
            <a:r>
              <a:rPr dirty="0" smtClean="0">
                <a:solidFill>
                  <a:srgbClr val="000000"/>
                </a:solidFill>
              </a:rPr>
              <a:t> </a:t>
            </a:r>
            <a:r>
              <a:rPr lang="pt-BR" dirty="0" smtClean="0">
                <a:solidFill>
                  <a:srgbClr val="000000"/>
                </a:solidFill>
              </a:rPr>
              <a:t>processos ágeis </a:t>
            </a:r>
          </a:p>
          <a:p>
            <a:pPr lvl="1">
              <a:spcBef>
                <a:spcPct val="0"/>
              </a:spcBef>
            </a:pPr>
            <a:r>
              <a:rPr lang="pt-BR" dirty="0" smtClean="0">
                <a:solidFill>
                  <a:srgbClr val="000000"/>
                </a:solidFill>
              </a:rPr>
              <a:t>SCRUM</a:t>
            </a:r>
          </a:p>
          <a:p>
            <a:pPr lvl="1">
              <a:spcBef>
                <a:spcPct val="0"/>
              </a:spcBef>
            </a:pPr>
            <a:r>
              <a:rPr i="1" dirty="0" smtClean="0">
                <a:solidFill>
                  <a:srgbClr val="000000"/>
                </a:solidFill>
              </a:rPr>
              <a:t>Extreme Programming </a:t>
            </a:r>
            <a:r>
              <a:rPr dirty="0" smtClean="0">
                <a:solidFill>
                  <a:srgbClr val="000000"/>
                </a:solidFill>
              </a:rPr>
              <a:t>(XP)</a:t>
            </a:r>
            <a:endParaRPr lang="pt-BR" dirty="0" smtClean="0">
              <a:solidFill>
                <a:srgbClr val="000000"/>
              </a:solidFill>
            </a:endParaRPr>
          </a:p>
          <a:p>
            <a:pPr lvl="1">
              <a:spcBef>
                <a:spcPct val="0"/>
              </a:spcBef>
            </a:pPr>
            <a:endParaRPr dirty="0" smtClean="0">
              <a:solidFill>
                <a:srgbClr val="000000"/>
              </a:solidFill>
            </a:endParaRPr>
          </a:p>
          <a:p>
            <a:pPr lvl="1">
              <a:spcBef>
                <a:spcPct val="0"/>
              </a:spcBef>
            </a:pPr>
            <a:endParaRPr dirty="0" smtClean="0">
              <a:solidFill>
                <a:srgbClr val="000000"/>
              </a:solidFill>
            </a:endParaRPr>
          </a:p>
          <a:p>
            <a:pPr lvl="1">
              <a:spcBef>
                <a:spcPct val="0"/>
              </a:spcBef>
            </a:pPr>
            <a:endParaRPr dirty="0" smtClean="0">
              <a:solidFill>
                <a:srgbClr val="000000"/>
              </a:solidFill>
            </a:endParaRPr>
          </a:p>
        </p:txBody>
      </p:sp>
      <p:pic>
        <p:nvPicPr>
          <p:cNvPr id="130050" name="Picture 2" descr="http://www-igm.univ-mlv.fr/%7Edr/XPOSE2008/SCRUM/img/art_scrumboard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365104"/>
            <a:ext cx="3494951" cy="2257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7FD9B7-34F9-4706-B006-A79C9AC4A5AE}" type="slidenum">
              <a:rPr lang="pt-BR" smtClean="0"/>
              <a:pPr/>
              <a:t>39</a:t>
            </a:fld>
            <a:endParaRPr lang="pt-BR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Equipes: artistas x eng. software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Plataforma Consoles</a:t>
            </a:r>
          </a:p>
          <a:p>
            <a:pPr lvl="1"/>
            <a:r>
              <a:rPr lang="pt-BR" dirty="0" smtClean="0"/>
              <a:t>Aprox. 70-90% de artistas (roteiro, gráficos, sons)</a:t>
            </a:r>
          </a:p>
          <a:p>
            <a:r>
              <a:rPr lang="pt-BR" dirty="0" smtClean="0"/>
              <a:t>Celular</a:t>
            </a:r>
          </a:p>
          <a:p>
            <a:pPr lvl="1"/>
            <a:r>
              <a:rPr lang="pt-BR" dirty="0" smtClean="0"/>
              <a:t>Aprox. 50% de artistas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037D62A-37F3-4A23-8FBB-3CD08C33D6F8}" type="slidenum">
              <a:rPr lang="pt-BR" smtClean="0"/>
              <a:pPr/>
              <a:t>4</a:t>
            </a:fld>
            <a:endParaRPr lang="pt-BR" smtClean="0"/>
          </a:p>
        </p:txBody>
      </p:sp>
      <p:sp>
        <p:nvSpPr>
          <p:cNvPr id="614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Importância Acadêmica</a:t>
            </a:r>
          </a:p>
        </p:txBody>
      </p:sp>
      <p:sp>
        <p:nvSpPr>
          <p:cNvPr id="614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Atividade ótima para se aprender sobre </a:t>
            </a:r>
          </a:p>
          <a:p>
            <a:pPr lvl="1"/>
            <a:r>
              <a:rPr lang="pt-BR" smtClean="0"/>
              <a:t>Interatividade</a:t>
            </a:r>
          </a:p>
          <a:p>
            <a:pPr lvl="1"/>
            <a:r>
              <a:rPr lang="pt-BR" smtClean="0"/>
              <a:t>Comunidade</a:t>
            </a:r>
          </a:p>
          <a:p>
            <a:pPr lvl="1"/>
            <a:r>
              <a:rPr lang="pt-BR" smtClean="0"/>
              <a:t>Produto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8F76133-E737-4C2D-B8D2-88C78A7D7ABC}" type="slidenum">
              <a:rPr lang="pt-BR" smtClean="0"/>
              <a:pPr/>
              <a:t>40</a:t>
            </a:fld>
            <a:endParaRPr lang="pt-BR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Estudo de caso: </a:t>
            </a:r>
            <a:br>
              <a:rPr lang="pt-BR" dirty="0" smtClean="0"/>
            </a:br>
            <a:r>
              <a:rPr lang="pt-BR" dirty="0" err="1" smtClean="0"/>
              <a:t>StarCraft</a:t>
            </a:r>
            <a:r>
              <a:rPr lang="pt-BR" dirty="0" smtClean="0"/>
              <a:t> (1998): 228 pessoas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91816"/>
            <a:ext cx="8991600" cy="522156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 sz="2000" dirty="0" smtClean="0"/>
              <a:t>Gerência (53)</a:t>
            </a:r>
          </a:p>
          <a:p>
            <a:pPr lvl="1">
              <a:lnSpc>
                <a:spcPct val="80000"/>
              </a:lnSpc>
            </a:pPr>
            <a:r>
              <a:rPr lang="pt-BR" sz="1800" dirty="0" smtClean="0"/>
              <a:t>Produtor executivo, Produtores (3), prod. associados (2), diretor de operações, administrador de escritório, diretor executivo, </a:t>
            </a:r>
            <a:r>
              <a:rPr lang="pt-BR" sz="1800" dirty="0" err="1" smtClean="0"/>
              <a:t>produtures</a:t>
            </a:r>
            <a:r>
              <a:rPr lang="pt-BR" sz="1800" dirty="0" smtClean="0"/>
              <a:t> e relações públicas (2), business (2), ass. Jurídica (4), marketing (8), vendas (9), hosts (4), outros (12) </a:t>
            </a:r>
          </a:p>
          <a:p>
            <a:pPr lvl="1">
              <a:lnSpc>
                <a:spcPct val="80000"/>
              </a:lnSpc>
            </a:pPr>
            <a:r>
              <a:rPr lang="pt-BR" sz="1800" dirty="0" err="1" smtClean="0"/>
              <a:t>Senior</a:t>
            </a:r>
            <a:r>
              <a:rPr lang="pt-BR" sz="1800" dirty="0" smtClean="0"/>
              <a:t> designers (2), Editor de campanhas</a:t>
            </a:r>
          </a:p>
          <a:p>
            <a:pPr>
              <a:spcBef>
                <a:spcPts val="1200"/>
              </a:spcBef>
            </a:pPr>
            <a:r>
              <a:rPr lang="pt-BR" sz="2000" dirty="0" smtClean="0"/>
              <a:t>Programação (16)</a:t>
            </a:r>
          </a:p>
          <a:p>
            <a:pPr lvl="1">
              <a:lnSpc>
                <a:spcPct val="80000"/>
              </a:lnSpc>
            </a:pPr>
            <a:r>
              <a:rPr lang="pt-BR" sz="1800" dirty="0" smtClean="0"/>
              <a:t>Chefe de programação, </a:t>
            </a:r>
            <a:r>
              <a:rPr lang="pt-BR" sz="1800" dirty="0" err="1" smtClean="0"/>
              <a:t>program</a:t>
            </a:r>
            <a:r>
              <a:rPr lang="pt-BR" sz="1800" dirty="0" smtClean="0"/>
              <a:t>. (8), </a:t>
            </a:r>
            <a:r>
              <a:rPr lang="pt-BR" sz="1800" dirty="0" err="1" smtClean="0"/>
              <a:t>Program</a:t>
            </a:r>
            <a:r>
              <a:rPr lang="pt-BR" sz="1800" dirty="0" smtClean="0"/>
              <a:t>. IA (3), </a:t>
            </a:r>
            <a:r>
              <a:rPr lang="pt-BR" sz="1800" dirty="0" err="1" smtClean="0"/>
              <a:t>Program</a:t>
            </a:r>
            <a:r>
              <a:rPr lang="pt-BR" sz="1800" dirty="0" smtClean="0"/>
              <a:t>. Net (3), Instalador, Especialista de hardware </a:t>
            </a:r>
          </a:p>
          <a:p>
            <a:pPr>
              <a:spcBef>
                <a:spcPts val="1200"/>
              </a:spcBef>
            </a:pPr>
            <a:r>
              <a:rPr lang="pt-BR" sz="2000" dirty="0" smtClean="0"/>
              <a:t>Artes (108)</a:t>
            </a:r>
          </a:p>
          <a:p>
            <a:pPr lvl="1">
              <a:lnSpc>
                <a:spcPct val="80000"/>
              </a:lnSpc>
            </a:pPr>
            <a:r>
              <a:rPr lang="pt-BR" sz="1800" dirty="0" smtClean="0"/>
              <a:t>Diretor de artes, </a:t>
            </a:r>
            <a:r>
              <a:rPr lang="pt-BR" sz="1800" dirty="0" err="1" smtClean="0"/>
              <a:t>artework</a:t>
            </a:r>
            <a:r>
              <a:rPr lang="pt-BR" sz="1800" dirty="0" smtClean="0"/>
              <a:t> 3D (8), </a:t>
            </a:r>
            <a:r>
              <a:rPr lang="pt-BR" sz="1800" dirty="0" err="1" smtClean="0"/>
              <a:t>artwork</a:t>
            </a:r>
            <a:r>
              <a:rPr lang="pt-BR" sz="1800" dirty="0" smtClean="0"/>
              <a:t> (13), artistas técnicos (3), </a:t>
            </a:r>
            <a:r>
              <a:rPr lang="pt-BR" sz="1800" dirty="0" err="1" smtClean="0"/>
              <a:t>scenario</a:t>
            </a:r>
            <a:r>
              <a:rPr lang="pt-BR" sz="1800" dirty="0" smtClean="0"/>
              <a:t> Design e layout (8), diretor de filme, artistas cinema (16), engenheiro de vídeo, </a:t>
            </a:r>
            <a:r>
              <a:rPr lang="pt-BR" sz="1800" dirty="0" err="1" smtClean="0"/>
              <a:t>storyboard</a:t>
            </a:r>
            <a:r>
              <a:rPr lang="pt-BR" sz="1800" dirty="0" smtClean="0"/>
              <a:t> (8), música (5), efeitos sonoros (5), </a:t>
            </a:r>
            <a:r>
              <a:rPr lang="pt-BR" sz="1800" dirty="0" err="1" smtClean="0"/>
              <a:t>audio</a:t>
            </a:r>
            <a:r>
              <a:rPr lang="pt-BR" sz="1800" dirty="0" smtClean="0"/>
              <a:t> </a:t>
            </a:r>
            <a:r>
              <a:rPr lang="pt-BR" sz="1800" dirty="0" err="1" smtClean="0"/>
              <a:t>maker</a:t>
            </a:r>
            <a:r>
              <a:rPr lang="pt-BR" sz="1800" dirty="0" smtClean="0"/>
              <a:t> (2), engenheiro de áudio, produtor de voz, vozes (21), </a:t>
            </a:r>
            <a:r>
              <a:rPr lang="pt-BR" sz="1800" dirty="0" err="1" smtClean="0"/>
              <a:t>scritp</a:t>
            </a:r>
            <a:r>
              <a:rPr lang="pt-BR" sz="1800" dirty="0" smtClean="0"/>
              <a:t> </a:t>
            </a:r>
            <a:r>
              <a:rPr lang="pt-BR" sz="1800" dirty="0" err="1" smtClean="0"/>
              <a:t>story</a:t>
            </a:r>
            <a:r>
              <a:rPr lang="pt-BR" sz="1800" dirty="0" smtClean="0"/>
              <a:t> (2), </a:t>
            </a:r>
            <a:r>
              <a:rPr lang="pt-BR" sz="1800" dirty="0" err="1" smtClean="0"/>
              <a:t>strike</a:t>
            </a:r>
            <a:r>
              <a:rPr lang="pt-BR" sz="1800" dirty="0" smtClean="0"/>
              <a:t> (9), help design (3), </a:t>
            </a:r>
          </a:p>
          <a:p>
            <a:pPr>
              <a:spcBef>
                <a:spcPts val="1200"/>
              </a:spcBef>
            </a:pPr>
            <a:r>
              <a:rPr lang="pt-BR" sz="2000" dirty="0" smtClean="0"/>
              <a:t>Testes (51)</a:t>
            </a:r>
          </a:p>
          <a:p>
            <a:pPr lvl="1">
              <a:lnSpc>
                <a:spcPct val="80000"/>
              </a:lnSpc>
            </a:pPr>
            <a:r>
              <a:rPr lang="pt-BR" sz="1800" dirty="0" smtClean="0"/>
              <a:t>QA manager, testador líder e assistente (2),  manuais (14), </a:t>
            </a:r>
            <a:r>
              <a:rPr lang="pt-BR" sz="1800" dirty="0" err="1" smtClean="0"/>
              <a:t>box</a:t>
            </a:r>
            <a:r>
              <a:rPr lang="pt-BR" sz="1800" dirty="0" smtClean="0"/>
              <a:t> (7), diretor de suporte, líder do suporte, QA analistas (9), Testadores (16),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8F76133-E737-4C2D-B8D2-88C78A7D7ABC}" type="slidenum">
              <a:rPr lang="pt-BR" smtClean="0"/>
              <a:pPr/>
              <a:t>41</a:t>
            </a:fld>
            <a:endParaRPr lang="pt-BR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Estudo de caso: </a:t>
            </a:r>
            <a:br>
              <a:rPr lang="pt-BR" dirty="0" smtClean="0"/>
            </a:br>
            <a:r>
              <a:rPr lang="pt-BR" dirty="0" err="1" smtClean="0"/>
              <a:t>Diablo</a:t>
            </a:r>
            <a:r>
              <a:rPr lang="pt-BR" dirty="0" smtClean="0"/>
              <a:t> III (2012)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91816"/>
            <a:ext cx="8991600" cy="522156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 sz="2000" dirty="0" smtClean="0">
                <a:hlinkClick r:id="rId2"/>
              </a:rPr>
              <a:t>53 </a:t>
            </a:r>
            <a:r>
              <a:rPr lang="pt-BR" sz="2000" dirty="0" err="1" smtClean="0">
                <a:hlinkClick r:id="rId2"/>
              </a:rPr>
              <a:t>min</a:t>
            </a:r>
            <a:r>
              <a:rPr lang="pt-BR" sz="2000" dirty="0" smtClean="0">
                <a:hlinkClick r:id="rId2"/>
              </a:rPr>
              <a:t> de créditos</a:t>
            </a:r>
            <a:endParaRPr lang="pt-BR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sz="quarter"/>
          </p:nvPr>
        </p:nvSpPr>
        <p:spPr>
          <a:xfrm>
            <a:off x="467544" y="2780928"/>
            <a:ext cx="8178800" cy="1524000"/>
          </a:xfrm>
        </p:spPr>
        <p:txBody>
          <a:bodyPr/>
          <a:lstStyle/>
          <a:p>
            <a:r>
              <a:rPr lang="pt-BR" dirty="0" smtClean="0"/>
              <a:t>Ainda sobre ciclo de vida...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EA99B4-39EF-43E0-8EB8-2375D5605D35}" type="slidenum">
              <a:rPr lang="pt-BR" smtClean="0"/>
              <a:pPr>
                <a:defRPr/>
              </a:pPr>
              <a:t>42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noProof="0" dirty="0" smtClean="0"/>
              <a:t>como eu vejo</a:t>
            </a:r>
            <a:endParaRPr lang="pt-BR" noProof="0" dirty="0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2339752" y="3356992"/>
            <a:ext cx="4104456" cy="864171"/>
          </a:xfrm>
          <a:prstGeom prst="leftRightArrow">
            <a:avLst>
              <a:gd name="adj1" fmla="val 49898"/>
              <a:gd name="adj2" fmla="val 31580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000" dirty="0" smtClean="0"/>
              <a:t>Desenvolvimento do software</a:t>
            </a:r>
            <a:endParaRPr lang="pt-BR" sz="2000" dirty="0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755576" y="1988840"/>
            <a:ext cx="5616624" cy="864096"/>
          </a:xfrm>
          <a:prstGeom prst="leftRightArrow">
            <a:avLst>
              <a:gd name="adj1" fmla="val 49898"/>
              <a:gd name="adj2" fmla="val 3567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000" dirty="0" smtClean="0"/>
              <a:t>Design do jogo e seus níveis</a:t>
            </a:r>
            <a:endParaRPr lang="pt-BR" sz="2000" dirty="0"/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2313464" y="5229125"/>
            <a:ext cx="4176464" cy="864171"/>
          </a:xfrm>
          <a:prstGeom prst="leftRightArrow">
            <a:avLst>
              <a:gd name="adj1" fmla="val 46694"/>
              <a:gd name="adj2" fmla="val 37070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000" dirty="0" smtClean="0"/>
              <a:t>Interface</a:t>
            </a:r>
            <a:endParaRPr lang="pt-BR" sz="2000" dirty="0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323528" y="1340768"/>
            <a:ext cx="8208912" cy="720080"/>
          </a:xfrm>
          <a:prstGeom prst="leftRightArrow">
            <a:avLst>
              <a:gd name="adj1" fmla="val 60722"/>
              <a:gd name="adj2" fmla="val 4069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000" dirty="0" smtClean="0"/>
              <a:t>Entendimento do jogador-alvo + testes de usabilidade e </a:t>
            </a:r>
            <a:r>
              <a:rPr lang="pt-BR" sz="2000" dirty="0" err="1" smtClean="0"/>
              <a:t>jogabilidade</a:t>
            </a:r>
            <a:endParaRPr lang="pt-BR" sz="2000" dirty="0"/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1547664" y="2708920"/>
            <a:ext cx="5904656" cy="792163"/>
          </a:xfrm>
          <a:prstGeom prst="leftRightArrow">
            <a:avLst>
              <a:gd name="adj1" fmla="val 53102"/>
              <a:gd name="adj2" fmla="val 2946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000" dirty="0" smtClean="0"/>
              <a:t>Design do negócio (parcerias, estratégia) + publicidade</a:t>
            </a:r>
            <a:endParaRPr lang="pt-BR" sz="2000" dirty="0"/>
          </a:p>
        </p:txBody>
      </p:sp>
      <p:sp>
        <p:nvSpPr>
          <p:cNvPr id="33" name="AutoShape 3"/>
          <p:cNvSpPr>
            <a:spLocks noChangeArrowheads="1"/>
          </p:cNvSpPr>
          <p:nvPr/>
        </p:nvSpPr>
        <p:spPr bwMode="auto">
          <a:xfrm>
            <a:off x="2339752" y="4293096"/>
            <a:ext cx="4104456" cy="864096"/>
          </a:xfrm>
          <a:prstGeom prst="leftRightArrow">
            <a:avLst>
              <a:gd name="adj1" fmla="val 49898"/>
              <a:gd name="adj2" fmla="val 31986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000" dirty="0" smtClean="0"/>
              <a:t>Criação do conteúdo</a:t>
            </a:r>
            <a:endParaRPr lang="pt-BR" sz="2000" dirty="0"/>
          </a:p>
        </p:txBody>
      </p:sp>
      <p:sp>
        <p:nvSpPr>
          <p:cNvPr id="35" name="AutoShape 3"/>
          <p:cNvSpPr>
            <a:spLocks noChangeArrowheads="1"/>
          </p:cNvSpPr>
          <p:nvPr/>
        </p:nvSpPr>
        <p:spPr bwMode="auto">
          <a:xfrm>
            <a:off x="3131840" y="5949205"/>
            <a:ext cx="5976664" cy="792163"/>
          </a:xfrm>
          <a:prstGeom prst="leftRightArrow">
            <a:avLst>
              <a:gd name="adj1" fmla="val 49898"/>
              <a:gd name="adj2" fmla="val 36870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000" dirty="0" smtClean="0"/>
              <a:t>Prototipagem e atualizações</a:t>
            </a:r>
            <a:endParaRPr lang="pt-BR" sz="2000" dirty="0"/>
          </a:p>
        </p:txBody>
      </p:sp>
      <p:sp>
        <p:nvSpPr>
          <p:cNvPr id="12" name="CaixaDeTexto 11"/>
          <p:cNvSpPr txBox="1"/>
          <p:nvPr/>
        </p:nvSpPr>
        <p:spPr>
          <a:xfrm rot="16200000">
            <a:off x="927086" y="4536614"/>
            <a:ext cx="1993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err="1" smtClean="0"/>
              <a:t>Alpha</a:t>
            </a:r>
            <a:r>
              <a:rPr lang="pt-BR" sz="2000" dirty="0" smtClean="0"/>
              <a:t>, Beta, </a:t>
            </a:r>
            <a:r>
              <a:rPr lang="pt-BR" sz="2000" dirty="0" err="1" smtClean="0"/>
              <a:t>Gold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Este ciclo </a:t>
            </a:r>
            <a:r>
              <a:rPr lang="pt-BR" dirty="0" smtClean="0">
                <a:solidFill>
                  <a:srgbClr val="FF0000"/>
                </a:solidFill>
              </a:rPr>
              <a:t>é e deveria ser </a:t>
            </a:r>
            <a:r>
              <a:rPr lang="pt-BR" dirty="0" smtClean="0"/>
              <a:t>muito diferente quando falamos de aplicativos </a:t>
            </a:r>
            <a:r>
              <a:rPr lang="pt-BR" dirty="0" err="1" smtClean="0"/>
              <a:t>não-jogos</a:t>
            </a:r>
            <a:r>
              <a:rPr lang="pt-BR" dirty="0" smtClean="0"/>
              <a:t> (ou “software careta” ;-) ???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C78A23-867B-4A8C-A20F-4CA8FA3128D8}" type="slidenum">
              <a:rPr lang="pt-BR" smtClean="0"/>
              <a:pPr>
                <a:defRPr/>
              </a:pPr>
              <a:t>44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40036"/>
            <a:ext cx="8229600" cy="4813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smtClean="0"/>
              <a:t>   “Today, the Internet and mobile have become works of art, a new kind of art (…)  Technology is a medium – like a canvas, clay, paper or stone – where art and talent can be expressed. Without it, you can’t attract users.” – </a:t>
            </a:r>
            <a:r>
              <a:rPr lang="en-US" sz="2800" i="1" smtClean="0"/>
              <a:t>Yossi Vardi</a:t>
            </a:r>
          </a:p>
          <a:p>
            <a:endParaRPr lang="pt-BR" sz="2800" smtClean="0"/>
          </a:p>
          <a:p>
            <a:endParaRPr lang="pt-BR" sz="2800" smtClean="0"/>
          </a:p>
        </p:txBody>
      </p:sp>
      <p:pic>
        <p:nvPicPr>
          <p:cNvPr id="59395" name="Picture 2" descr="http://farm4.static.flickr.com/3200/2418878443_baafb412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1188" y="4895850"/>
            <a:ext cx="27686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Desenvolvimento de Jogo x Software</a:t>
            </a:r>
          </a:p>
        </p:txBody>
      </p:sp>
      <p:sp>
        <p:nvSpPr>
          <p:cNvPr id="60419" name="Espaço Reservado para Conteúdo 2"/>
          <p:cNvSpPr>
            <a:spLocks noGrp="1"/>
          </p:cNvSpPr>
          <p:nvPr>
            <p:ph idx="1"/>
          </p:nvPr>
        </p:nvSpPr>
        <p:spPr>
          <a:xfrm>
            <a:off x="228600" y="1412875"/>
            <a:ext cx="8686800" cy="4457700"/>
          </a:xfrm>
        </p:spPr>
        <p:txBody>
          <a:bodyPr/>
          <a:lstStyle/>
          <a:p>
            <a:r>
              <a:rPr lang="pt-BR" sz="2000" smtClean="0"/>
              <a:t>Software é suporte (papel, tinta), jogo é conteúdo (poesia)</a:t>
            </a:r>
          </a:p>
          <a:p>
            <a:r>
              <a:rPr lang="pt-BR" sz="2000" b="0" smtClean="0"/>
              <a:t>O jogo precisa </a:t>
            </a:r>
            <a:r>
              <a:rPr lang="pt-BR" sz="2000" smtClean="0"/>
              <a:t>seduzir o usuário</a:t>
            </a:r>
            <a:r>
              <a:rPr lang="pt-BR" sz="2000" b="0" smtClean="0"/>
              <a:t>. Um software é construído para solucionar algum problema e jogo para criar problemas^^</a:t>
            </a:r>
          </a:p>
          <a:p>
            <a:r>
              <a:rPr lang="pt-BR" sz="2000" b="0" smtClean="0"/>
              <a:t>Gerenciamento de </a:t>
            </a:r>
            <a:r>
              <a:rPr lang="pt-BR" sz="2000" smtClean="0"/>
              <a:t>equipes multidisciplinares</a:t>
            </a:r>
          </a:p>
          <a:p>
            <a:r>
              <a:rPr lang="pt-BR" sz="2000" b="0" smtClean="0"/>
              <a:t>A </a:t>
            </a:r>
            <a:r>
              <a:rPr lang="pt-BR" sz="2000" smtClean="0"/>
              <a:t>alta interatividade inviabiliza casos de uso</a:t>
            </a:r>
            <a:endParaRPr lang="pt-BR" sz="2000" b="0" smtClean="0"/>
          </a:p>
          <a:p>
            <a:r>
              <a:rPr lang="pt-BR" sz="2000" smtClean="0"/>
              <a:t>Os requisitos dos jogos são evolutivos</a:t>
            </a:r>
            <a:r>
              <a:rPr lang="pt-BR" sz="2000" b="0" smtClean="0"/>
              <a:t>. É preciso ter protótipo rodando.</a:t>
            </a:r>
          </a:p>
          <a:p>
            <a:r>
              <a:rPr lang="pt-BR" sz="2000" b="0" smtClean="0"/>
              <a:t>Jogos exigem </a:t>
            </a:r>
            <a:r>
              <a:rPr lang="pt-BR" sz="2000" smtClean="0"/>
              <a:t>alto desempenho, </a:t>
            </a:r>
            <a:r>
              <a:rPr lang="pt-BR" sz="2000" b="0" smtClean="0"/>
              <a:t>exigindo otimização do código</a:t>
            </a:r>
          </a:p>
          <a:p>
            <a:r>
              <a:rPr lang="pt-BR" sz="2000" b="0" smtClean="0"/>
              <a:t>A simulação da realidade </a:t>
            </a:r>
            <a:r>
              <a:rPr lang="pt-BR" sz="2000" smtClean="0"/>
              <a:t>aumenta da complexidade </a:t>
            </a:r>
            <a:r>
              <a:rPr lang="pt-BR" sz="2000" b="0" smtClean="0"/>
              <a:t>na análise e design </a:t>
            </a:r>
          </a:p>
          <a:p>
            <a:r>
              <a:rPr lang="pt-BR" sz="2000" b="0" smtClean="0"/>
              <a:t>Como em todo produto de prateleira, há exigência maior de </a:t>
            </a:r>
            <a:r>
              <a:rPr lang="pt-BR" sz="2000" smtClean="0"/>
              <a:t>usabilidade. </a:t>
            </a:r>
            <a:endParaRPr lang="pt-BR" sz="2000" b="0" smtClean="0"/>
          </a:p>
        </p:txBody>
      </p:sp>
      <p:sp>
        <p:nvSpPr>
          <p:cNvPr id="60420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FDC15C-8A5C-4EFD-B8CA-765DBDEC29DA}" type="slidenum">
              <a:rPr lang="pt-BR" smtClean="0"/>
              <a:pPr/>
              <a:t>46</a:t>
            </a:fld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Leitura suplementar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28600" y="4426024"/>
            <a:ext cx="8763000" cy="2675384"/>
          </a:xfrm>
        </p:spPr>
        <p:txBody>
          <a:bodyPr/>
          <a:lstStyle/>
          <a:p>
            <a:r>
              <a:rPr lang="pt-BR" sz="2000" dirty="0" smtClean="0"/>
              <a:t>Literatura/narrativa e jogos (Daniel Galera)</a:t>
            </a:r>
            <a:endParaRPr lang="pt-BR" sz="2000" dirty="0" smtClean="0">
              <a:hlinkClick r:id="rId2"/>
            </a:endParaRPr>
          </a:p>
          <a:p>
            <a:pPr lvl="1"/>
            <a:r>
              <a:rPr lang="pt-BR" sz="1800" dirty="0" smtClean="0">
                <a:hlinkClick r:id="rId2"/>
              </a:rPr>
              <a:t>http://www.revistaserrote.com.br/2011/06/virando-o-jogo/</a:t>
            </a:r>
            <a:endParaRPr lang="pt-BR" sz="1800" dirty="0" smtClean="0"/>
          </a:p>
          <a:p>
            <a:r>
              <a:rPr lang="pt-BR" sz="2000" dirty="0" smtClean="0"/>
              <a:t>Economia e jogos (Edward </a:t>
            </a:r>
            <a:r>
              <a:rPr lang="pt-BR" sz="2000" dirty="0" err="1" smtClean="0"/>
              <a:t>Castronova</a:t>
            </a:r>
            <a:r>
              <a:rPr lang="pt-BR" sz="2000" dirty="0" smtClean="0"/>
              <a:t>)</a:t>
            </a:r>
            <a:endParaRPr lang="pt-BR" sz="2000" dirty="0" smtClean="0">
              <a:hlinkClick r:id="rId3"/>
            </a:endParaRPr>
          </a:p>
          <a:p>
            <a:pPr lvl="1"/>
            <a:r>
              <a:rPr lang="pt-BR" sz="1800" dirty="0" smtClean="0">
                <a:hlinkClick r:id="rId3"/>
              </a:rPr>
              <a:t>http://papers.ssrn.com/sol3/papers.</a:t>
            </a:r>
            <a:r>
              <a:rPr lang="pt-BR" sz="1800" dirty="0" err="1" smtClean="0">
                <a:hlinkClick r:id="rId3"/>
              </a:rPr>
              <a:t>cfm</a:t>
            </a:r>
            <a:r>
              <a:rPr lang="pt-BR" sz="1800" dirty="0" smtClean="0">
                <a:hlinkClick r:id="rId3"/>
              </a:rPr>
              <a:t>?</a:t>
            </a:r>
            <a:r>
              <a:rPr lang="pt-BR" sz="1800" dirty="0" err="1" smtClean="0">
                <a:hlinkClick r:id="rId3"/>
              </a:rPr>
              <a:t>abstract_id</a:t>
            </a:r>
            <a:r>
              <a:rPr lang="pt-BR" sz="1800" dirty="0" smtClean="0">
                <a:hlinkClick r:id="rId3"/>
              </a:rPr>
              <a:t>=294828</a:t>
            </a:r>
            <a:endParaRPr lang="pt-BR" sz="1800" dirty="0" smtClean="0"/>
          </a:p>
          <a:p>
            <a:r>
              <a:rPr lang="pt-BR" sz="2000" dirty="0" err="1" smtClean="0"/>
              <a:t>Coletânia</a:t>
            </a:r>
            <a:r>
              <a:rPr lang="pt-BR" sz="2000" dirty="0" smtClean="0"/>
              <a:t> de artigos de psicologia, sociologia, etc. sobre jogos</a:t>
            </a:r>
          </a:p>
          <a:p>
            <a:pPr lvl="1"/>
            <a:r>
              <a:rPr lang="pt-BR" sz="1800" dirty="0" smtClean="0"/>
              <a:t>https://www.google.com/search?q=daedalus+project&amp;gws_rd=ssl</a:t>
            </a:r>
            <a:endParaRPr lang="pt-BR" sz="18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C78A23-867B-4A8C-A20F-4CA8FA3128D8}" type="slidenum">
              <a:rPr lang="pt-BR" smtClean="0"/>
              <a:pPr>
                <a:defRPr/>
              </a:pPr>
              <a:t>47</a:t>
            </a:fld>
            <a:endParaRPr lang="pt-BR"/>
          </a:p>
        </p:txBody>
      </p:sp>
      <p:pic>
        <p:nvPicPr>
          <p:cNvPr id="5" name="Picture 7" descr="bookcover_version3_coveronly copy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85037" y="1590517"/>
            <a:ext cx="1577710" cy="2414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dantennant.com/wp-content/uploads/2009/02/wvghttualal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74132" y="1628800"/>
            <a:ext cx="157771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encrypted-tbn2.gstatic.com/images?q=tbn:ANd9GcS2B0YIxdBoBEIyCymWHglD10OtsncyYPDc1I1Qj7hT1fOEbbFQU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1555" y="1664196"/>
            <a:ext cx="1552097" cy="2340868"/>
          </a:xfrm>
          <a:prstGeom prst="rect">
            <a:avLst/>
          </a:prstGeom>
          <a:noFill/>
        </p:spPr>
      </p:pic>
      <p:pic>
        <p:nvPicPr>
          <p:cNvPr id="1028" name="Picture 4" descr="https://encrypted-tbn1.gstatic.com/images?q=tbn:ANd9GcR7MGmpXRmkHnzqkVtXBtilpuEYQuzWau7GJznal-hdjcfWjNOtZQ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63226" y="1635620"/>
            <a:ext cx="1537166" cy="2369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80EBC68-8375-41AB-9B0E-83555A6E2E28}" type="slidenum">
              <a:rPr lang="pt-BR" smtClean="0"/>
              <a:pPr/>
              <a:t>5</a:t>
            </a:fld>
            <a:endParaRPr lang="pt-BR" smtClean="0"/>
          </a:p>
        </p:txBody>
      </p:sp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Mercado de Jogos Eletrônicos</a:t>
            </a:r>
          </a:p>
        </p:txBody>
      </p:sp>
      <p:sp>
        <p:nvSpPr>
          <p:cNvPr id="717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Mercado diferente: você compra mais de um!</a:t>
            </a:r>
          </a:p>
          <a:p>
            <a:r>
              <a:rPr lang="pt-BR" smtClean="0"/>
              <a:t>Movimentação</a:t>
            </a:r>
          </a:p>
          <a:p>
            <a:pPr lvl="1"/>
            <a:r>
              <a:rPr lang="fr-FR" smtClean="0"/>
              <a:t>US$ 52,5 bilhões (2009) =&gt; U$ 86,8 bilhões (2014)</a:t>
            </a:r>
          </a:p>
          <a:p>
            <a:pPr lvl="1"/>
            <a:r>
              <a:rPr lang="pt-BR" smtClean="0"/>
              <a:t>No Brasil: &gt; 90% pirata (Abragames)</a:t>
            </a:r>
          </a:p>
        </p:txBody>
      </p:sp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519488"/>
            <a:ext cx="5400675" cy="33385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31913"/>
          </a:xfrm>
        </p:spPr>
        <p:txBody>
          <a:bodyPr/>
          <a:lstStyle/>
          <a:p>
            <a:r>
              <a:rPr lang="fr-FR" smtClean="0"/>
              <a:t>Alguns exemplos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933825"/>
            <a:ext cx="4162425" cy="23749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2420938"/>
            <a:ext cx="3457575" cy="237648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245" name="Retângulo 5"/>
          <p:cNvSpPr>
            <a:spLocks noChangeArrowheads="1"/>
          </p:cNvSpPr>
          <p:nvPr/>
        </p:nvSpPr>
        <p:spPr bwMode="auto">
          <a:xfrm>
            <a:off x="-323850" y="4818063"/>
            <a:ext cx="48958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fr-FR" b="1" dirty="0"/>
              <a:t>Halo </a:t>
            </a:r>
            <a:r>
              <a:rPr lang="fr-FR" b="1" dirty="0" smtClean="0"/>
              <a:t>3 (2007): </a:t>
            </a:r>
            <a:r>
              <a:rPr lang="fr-FR" dirty="0"/>
              <a:t>custo de </a:t>
            </a:r>
            <a:br>
              <a:rPr lang="fr-FR" dirty="0"/>
            </a:br>
            <a:r>
              <a:rPr lang="fr-FR" dirty="0"/>
              <a:t>desenvolvmento = </a:t>
            </a:r>
            <a:r>
              <a:rPr lang="pt-BR" dirty="0"/>
              <a:t>US$ +60 milhões</a:t>
            </a:r>
          </a:p>
          <a:p>
            <a:pPr lvl="1" algn="ctr"/>
            <a:r>
              <a:rPr lang="pt-BR" dirty="0"/>
              <a:t>lançamento = US$ 125 milhões</a:t>
            </a:r>
          </a:p>
          <a:p>
            <a:pPr lvl="1" algn="ctr"/>
            <a:r>
              <a:rPr lang="pt-BR" dirty="0"/>
              <a:t>Equipe = + 300 pessoas</a:t>
            </a:r>
          </a:p>
        </p:txBody>
      </p:sp>
      <p:sp>
        <p:nvSpPr>
          <p:cNvPr id="10246" name="Retângulo 6"/>
          <p:cNvSpPr>
            <a:spLocks noChangeArrowheads="1"/>
          </p:cNvSpPr>
          <p:nvPr/>
        </p:nvSpPr>
        <p:spPr bwMode="auto">
          <a:xfrm>
            <a:off x="4284663" y="2852738"/>
            <a:ext cx="457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pt-BR" b="1" dirty="0" err="1"/>
              <a:t>Grand</a:t>
            </a:r>
            <a:r>
              <a:rPr lang="pt-BR" b="1" dirty="0"/>
              <a:t> </a:t>
            </a:r>
            <a:r>
              <a:rPr lang="pt-BR" b="1" dirty="0" err="1"/>
              <a:t>Theft</a:t>
            </a:r>
            <a:r>
              <a:rPr lang="pt-BR" b="1" dirty="0"/>
              <a:t> Auto </a:t>
            </a:r>
            <a:r>
              <a:rPr lang="pt-BR" b="1" dirty="0" smtClean="0"/>
              <a:t>IV (2008):</a:t>
            </a:r>
            <a:r>
              <a:rPr lang="pt-BR" dirty="0" smtClean="0"/>
              <a:t> </a:t>
            </a:r>
            <a:br>
              <a:rPr lang="pt-BR" dirty="0" smtClean="0"/>
            </a:br>
            <a:r>
              <a:rPr lang="pt-BR" dirty="0" smtClean="0"/>
              <a:t>3,6 </a:t>
            </a:r>
            <a:r>
              <a:rPr lang="pt-BR" dirty="0"/>
              <a:t>milhões de unidades vendidas no primeiro dia (US$ 310 milhões</a:t>
            </a:r>
            <a:r>
              <a:rPr lang="pt-BR" dirty="0" smtClean="0"/>
              <a:t>)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GTA V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28600" y="5949280"/>
            <a:ext cx="8763000" cy="864096"/>
          </a:xfrm>
        </p:spPr>
        <p:txBody>
          <a:bodyPr/>
          <a:lstStyle/>
          <a:p>
            <a:r>
              <a:rPr lang="en-US" sz="2400" b="0" dirty="0" smtClean="0"/>
              <a:t>The highest revenue generated by an entertainment product in 24 hours: </a:t>
            </a:r>
            <a:r>
              <a:rPr lang="pt-BR" sz="2400" b="0" dirty="0" smtClean="0"/>
              <a:t>$1bn in </a:t>
            </a:r>
            <a:r>
              <a:rPr lang="pt-BR" sz="2400" b="0" dirty="0" err="1" smtClean="0"/>
              <a:t>sales</a:t>
            </a:r>
            <a:endParaRPr lang="pt-BR" sz="2400" b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C78A23-867B-4A8C-A20F-4CA8FA3128D8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  <p:pic>
        <p:nvPicPr>
          <p:cNvPr id="2052" name="Picture 4" descr="GTA V Most Expensive Ga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978" y="1268760"/>
            <a:ext cx="5974130" cy="3744416"/>
          </a:xfrm>
          <a:prstGeom prst="rect">
            <a:avLst/>
          </a:prstGeom>
          <a:noFill/>
        </p:spPr>
      </p:pic>
      <p:pic>
        <p:nvPicPr>
          <p:cNvPr id="2054" name="Picture 6" descr="GTA V Most Expensive Video G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9027" y="2229334"/>
            <a:ext cx="5653493" cy="3863962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7884368" y="3284984"/>
            <a:ext cx="111120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CC0000"/>
                </a:solidFill>
              </a:rPr>
              <a:t>Cinema</a:t>
            </a:r>
            <a:endParaRPr lang="pt-BR" b="1" dirty="0">
              <a:solidFill>
                <a:srgbClr val="CC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942188" y="2564904"/>
            <a:ext cx="94128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CC0000"/>
                </a:solidFill>
              </a:rPr>
              <a:t>Jogos</a:t>
            </a:r>
            <a:endParaRPr lang="pt-BR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31913"/>
          </a:xfrm>
        </p:spPr>
        <p:txBody>
          <a:bodyPr/>
          <a:lstStyle/>
          <a:p>
            <a:r>
              <a:rPr lang="fr-FR" smtClean="0"/>
              <a:t>Mercado correlato e crossmedia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8388" y="1989138"/>
            <a:ext cx="1879600" cy="25066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4652963"/>
            <a:ext cx="2220912" cy="20161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7" name="Picture 10" descr="helmsdeep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1989138"/>
            <a:ext cx="2862262" cy="18716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382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1989138"/>
            <a:ext cx="1768475" cy="2498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4365625"/>
            <a:ext cx="3071812" cy="17653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63500" dist="88900" dir="2700000" rotWithShape="0">
              <a:srgbClr val="000000">
                <a:alpha val="42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ço Reservado para Número de Slid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FAEF4AD-063C-4B41-8469-5C39F51DF6B7}" type="slidenum">
              <a:rPr lang="pt-BR" smtClean="0"/>
              <a:pPr/>
              <a:t>9</a:t>
            </a:fld>
            <a:endParaRPr lang="pt-BR" smtClean="0"/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Fenômeno cultural</a:t>
            </a:r>
          </a:p>
        </p:txBody>
      </p:sp>
      <p:sp>
        <p:nvSpPr>
          <p:cNvPr id="3051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Público no EUA (IDSA)</a:t>
            </a:r>
          </a:p>
          <a:p>
            <a:pPr lvl="1"/>
            <a:r>
              <a:rPr lang="pt-BR" smtClean="0"/>
              <a:t>Em 2000, 35% dos americanos preferiram jogos contra TV (18%), internet (15%), leitura (13%), e cinema (11%)</a:t>
            </a:r>
          </a:p>
          <a:p>
            <a:pPr lvl="1"/>
            <a:r>
              <a:rPr lang="pt-BR" smtClean="0"/>
              <a:t>60% dos americanos acima dos seis anos de idade jogam video ou computer games</a:t>
            </a:r>
          </a:p>
          <a:p>
            <a:pPr lvl="1"/>
            <a:r>
              <a:rPr lang="pt-BR" smtClean="0"/>
              <a:t>Na média, o jogador tem 35 anos de idade.</a:t>
            </a:r>
          </a:p>
          <a:p>
            <a:pPr lvl="1"/>
            <a:r>
              <a:rPr lang="pt-BR" smtClean="0"/>
              <a:t>43% dos jogadores são mulheres.		</a:t>
            </a:r>
          </a:p>
          <a:p>
            <a:r>
              <a:rPr lang="pt-BR" smtClean="0"/>
              <a:t>NPD Group (2009)</a:t>
            </a:r>
          </a:p>
          <a:p>
            <a:pPr lvl="1"/>
            <a:r>
              <a:rPr lang="pt-BR" smtClean="0"/>
              <a:t>82% das pessoas americanas entre 2 e 17 anos (cerca de 56 milhões de pessoas) jogam 10,6 horas por semana</a:t>
            </a:r>
          </a:p>
          <a:p>
            <a:pPr lvl="1">
              <a:buFont typeface="Wingdings" pitchFamily="2" charset="2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5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5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5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5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5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5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5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5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5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5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5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5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5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5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7" grpId="0" build="p" autoUpdateAnimBg="0"/>
    </p:bldLst>
  </p:timing>
</p:sld>
</file>

<file path=ppt/theme/theme1.xml><?xml version="1.0" encoding="utf-8"?>
<a:theme xmlns:a="http://schemas.openxmlformats.org/drawingml/2006/main" name="sbcm2000">
  <a:themeElements>
    <a:clrScheme name="sbcm2000.pp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sbcm2000.pp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bcm2000.pp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bcm2000.pp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bcm2000.pp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bcm2000.pp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bcm2000.pp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bcm2000.pp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bcm2000.pp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H:\apresent\congressos\sbcm2000.ppt</Template>
  <TotalTime>2609</TotalTime>
  <Words>1905</Words>
  <Application>Microsoft Office PowerPoint</Application>
  <PresentationFormat>Apresentação na tela (4:3)</PresentationFormat>
  <Paragraphs>434</Paragraphs>
  <Slides>47</Slides>
  <Notes>6</Notes>
  <HiddenSlides>0</HiddenSlides>
  <MMClips>1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47</vt:i4>
      </vt:variant>
    </vt:vector>
  </HeadingPairs>
  <TitlesOfParts>
    <vt:vector size="55" baseType="lpstr">
      <vt:lpstr>Arial</vt:lpstr>
      <vt:lpstr>Arial Black</vt:lpstr>
      <vt:lpstr>Tahoma</vt:lpstr>
      <vt:lpstr>Times New Roman</vt:lpstr>
      <vt:lpstr>Trebuchet MS</vt:lpstr>
      <vt:lpstr>Verdana</vt:lpstr>
      <vt:lpstr>Wingdings</vt:lpstr>
      <vt:lpstr>sbcm2000</vt:lpstr>
      <vt:lpstr>Desenvolvimento  de Jogos Digitais</vt:lpstr>
      <vt:lpstr>Por que desenvolver? 3 D’s (Jeff)</vt:lpstr>
      <vt:lpstr>Importância Acadêmica</vt:lpstr>
      <vt:lpstr>Importância Acadêmica</vt:lpstr>
      <vt:lpstr>Mercado de Jogos Eletrônicos</vt:lpstr>
      <vt:lpstr>Alguns exemplos</vt:lpstr>
      <vt:lpstr>GTA V</vt:lpstr>
      <vt:lpstr>Mercado correlato e crossmedia</vt:lpstr>
      <vt:lpstr>Fenômeno cultural</vt:lpstr>
      <vt:lpstr>Como desenvolver jogos?</vt:lpstr>
      <vt:lpstr>Desenvolvimento de jogos: anos 80</vt:lpstr>
      <vt:lpstr>Desenvolvimento de jogos: anos 80</vt:lpstr>
      <vt:lpstr>Desenvolvimento de jogos: anos 80</vt:lpstr>
      <vt:lpstr>Desenvolvimento de jogos: anos 90</vt:lpstr>
      <vt:lpstr>Como desenvolver jogos hoje?</vt:lpstr>
      <vt:lpstr>3 grandes etapas clássicas</vt:lpstr>
      <vt:lpstr>Meantime Development Process</vt:lpstr>
      <vt:lpstr>As Completudes</vt:lpstr>
      <vt:lpstr>A importância de prototipar e testar</vt:lpstr>
      <vt:lpstr>Mass effect 2 (Bioware)</vt:lpstr>
      <vt:lpstr>Ori and the blind forest</vt:lpstr>
      <vt:lpstr>Game Design</vt:lpstr>
      <vt:lpstr>Implementação</vt:lpstr>
      <vt:lpstr>Produção</vt:lpstr>
      <vt:lpstr>Produção</vt:lpstr>
      <vt:lpstr>Produção</vt:lpstr>
      <vt:lpstr>Produção</vt:lpstr>
      <vt:lpstr>Produção</vt:lpstr>
      <vt:lpstr>Produção</vt:lpstr>
      <vt:lpstr>Implementação</vt:lpstr>
      <vt:lpstr>Bibliotecas</vt:lpstr>
      <vt:lpstr>Motor</vt:lpstr>
      <vt:lpstr>Principais Plataformas</vt:lpstr>
      <vt:lpstr>Teste</vt:lpstr>
      <vt:lpstr>Atualmente</vt:lpstr>
      <vt:lpstr>Apresentação do PowerPoint</vt:lpstr>
      <vt:lpstr>Divisões e Papéis: Equipe</vt:lpstr>
      <vt:lpstr>Processos de Desenvolvimento</vt:lpstr>
      <vt:lpstr>Equipes: artistas x eng. software</vt:lpstr>
      <vt:lpstr>Estudo de caso:  StarCraft (1998): 228 pessoas</vt:lpstr>
      <vt:lpstr>Estudo de caso:  Diablo III (2012)</vt:lpstr>
      <vt:lpstr>Ainda sobre ciclo de vida...</vt:lpstr>
      <vt:lpstr>como eu vejo</vt:lpstr>
      <vt:lpstr>Apresentação do PowerPoint</vt:lpstr>
      <vt:lpstr>Apresentação do PowerPoint</vt:lpstr>
      <vt:lpstr>Desenvolvimento de Jogo x Software</vt:lpstr>
      <vt:lpstr>Leitura suplementar</vt:lpstr>
    </vt:vector>
  </TitlesOfParts>
  <Company>UFPE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Introdução a Jogos de Computador</dc:title>
  <dc:creator>geber</dc:creator>
  <cp:lastModifiedBy>Geber</cp:lastModifiedBy>
  <cp:revision>147</cp:revision>
  <dcterms:created xsi:type="dcterms:W3CDTF">2000-09-04T17:02:01Z</dcterms:created>
  <dcterms:modified xsi:type="dcterms:W3CDTF">2018-10-02T10:38:51Z</dcterms:modified>
</cp:coreProperties>
</file>