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sldIdLst>
    <p:sldId id="289" r:id="rId2"/>
    <p:sldId id="290" r:id="rId3"/>
    <p:sldId id="321" r:id="rId4"/>
    <p:sldId id="291" r:id="rId5"/>
    <p:sldId id="292" r:id="rId6"/>
    <p:sldId id="316" r:id="rId7"/>
    <p:sldId id="322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BA1D854-D3E5-BB47-87C8-8800B49FD71E}" type="datetimeFigureOut">
              <a:rPr lang="pt-BR"/>
              <a:pPr>
                <a:defRPr/>
              </a:pPr>
              <a:t>28/06/11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1DF1759-5A32-EB40-A609-D11D529F86C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09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7FFED8-444E-42F9-971B-A4DDA6E75391}" type="slidenum">
              <a:rPr lang="pt-BR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x-none" noProof="0" smtClean="0"/>
              <a:t>Click to edit Master subtitle style</a:t>
            </a:r>
            <a:endParaRPr lang="pt-BR" noProof="0" smtClean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x-none" noProof="0" smtClean="0"/>
              <a:t>Click to edit Master title style</a:t>
            </a:r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77487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86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37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11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020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4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44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63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7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846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</a:t>
            </a:r>
            <a:br>
              <a:rPr lang="pt-BR" dirty="0" smtClean="0"/>
            </a:br>
            <a:r>
              <a:rPr lang="pt-BR" dirty="0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Equipe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>IF694 </a:t>
            </a:r>
            <a:r>
              <a:rPr lang="en-US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Bancos</a:t>
            </a:r>
            <a:r>
              <a:rPr lang="en-US" sz="2000" dirty="0" smtClean="0"/>
              <a:t> de Dados </a:t>
            </a:r>
            <a:r>
              <a:rPr lang="en-US" sz="2000" dirty="0" err="1" smtClean="0"/>
              <a:t>Distribu</a:t>
            </a:r>
            <a:r>
              <a:rPr lang="en-US" sz="2000" dirty="0" err="1" smtClean="0"/>
              <a:t>ídos</a:t>
            </a:r>
            <a:r>
              <a:rPr lang="en-US" sz="2000" dirty="0" smtClean="0"/>
              <a:t> e </a:t>
            </a:r>
            <a:r>
              <a:rPr lang="en-US" sz="2000" dirty="0" err="1" smtClean="0"/>
              <a:t>Móveis</a:t>
            </a:r>
            <a:r>
              <a:rPr lang="en-US" sz="2000" dirty="0" smtClean="0"/>
              <a:t> 2011.1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Tema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6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</a:t>
            </a:r>
            <a:r>
              <a:rPr lang="en-US" dirty="0" err="1" smtClean="0"/>
              <a:t>ção</a:t>
            </a:r>
            <a:r>
              <a:rPr lang="en-US" dirty="0" smtClean="0"/>
              <a:t> da </a:t>
            </a:r>
            <a:r>
              <a:rPr lang="en-US" dirty="0" err="1" smtClean="0"/>
              <a:t>Aplica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5918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Distribui</a:t>
            </a:r>
            <a:r>
              <a:rPr lang="en-US" dirty="0" err="1" smtClean="0"/>
              <a:t>ção</a:t>
            </a:r>
            <a:r>
              <a:rPr lang="en-US" dirty="0" smtClean="0"/>
              <a:t> (</a:t>
            </a:r>
            <a:r>
              <a:rPr lang="en-US" dirty="0" err="1" smtClean="0"/>
              <a:t>justificativa</a:t>
            </a:r>
            <a:r>
              <a:rPr lang="en-US" dirty="0" smtClean="0"/>
              <a:t> e sites)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4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Diagrama</a:t>
            </a:r>
            <a:r>
              <a:rPr lang="en-US" dirty="0" smtClean="0"/>
              <a:t> ER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Esquema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86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Diagrama</a:t>
            </a:r>
            <a:r>
              <a:rPr lang="en-US" dirty="0" smtClean="0"/>
              <a:t> ER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Esquema</a:t>
            </a:r>
            <a:r>
              <a:rPr lang="en-US" dirty="0" smtClean="0"/>
              <a:t> de </a:t>
            </a:r>
            <a:r>
              <a:rPr lang="en-US" dirty="0" err="1" smtClean="0"/>
              <a:t>fragmenta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7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Esquema</a:t>
            </a:r>
            <a:r>
              <a:rPr lang="en-US" dirty="0" smtClean="0"/>
              <a:t> de </a:t>
            </a:r>
            <a:r>
              <a:rPr lang="en-US" dirty="0" err="1" smtClean="0"/>
              <a:t>aloca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0045" y="1783080"/>
            <a:ext cx="8698230" cy="4937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1" indent="-308610" fontAlgn="auto">
              <a:lnSpc>
                <a:spcPct val="95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pt-BR" dirty="0">
                <a:solidFill>
                  <a:srgbClr val="000000"/>
                </a:solidFill>
                <a:latin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6393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2422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BancoMultimidia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ApresentaçãoBancoMultimidia.pot</Template>
  <TotalTime>1539</TotalTime>
  <Words>40</Words>
  <Application>Microsoft Macintosh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ApresentaçãoBancoMultimidia</vt:lpstr>
      <vt:lpstr>IF694 – Bancos de Dados Distribuídos e Móveis 2011.1   [Tema do projeto]</vt:lpstr>
      <vt:lpstr>Descrição da Aplicação</vt:lpstr>
      <vt:lpstr>Distribuição (justificativa e sites)</vt:lpstr>
      <vt:lpstr>Diagrama ER – Esquema global</vt:lpstr>
      <vt:lpstr>Diagrama ER – Esquema de fragmentação</vt:lpstr>
      <vt:lpstr>Esquema de alocação</vt:lpstr>
      <vt:lpstr>Exemplos de consultas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 Jr</dc:creator>
  <cp:lastModifiedBy>Bernadette Farias Loscio</cp:lastModifiedBy>
  <cp:revision>321</cp:revision>
  <dcterms:created xsi:type="dcterms:W3CDTF">2011-03-22T11:58:21Z</dcterms:created>
  <dcterms:modified xsi:type="dcterms:W3CDTF">2011-06-28T19:51:11Z</dcterms:modified>
</cp:coreProperties>
</file>