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5" r:id="rId4"/>
    <p:sldId id="271" r:id="rId5"/>
    <p:sldId id="266" r:id="rId6"/>
    <p:sldId id="268" r:id="rId7"/>
    <p:sldId id="269" r:id="rId8"/>
    <p:sldId id="259" r:id="rId9"/>
    <p:sldId id="257" r:id="rId10"/>
    <p:sldId id="258" r:id="rId11"/>
    <p:sldId id="260" r:id="rId12"/>
    <p:sldId id="261" r:id="rId13"/>
    <p:sldId id="262" r:id="rId14"/>
    <p:sldId id="264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09/01/2014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09/01/2014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Treinamento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Guilherme\Desktop\APRESENTAÇÃO\Comp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44824"/>
            <a:ext cx="9449439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Enviar</a:t>
            </a:r>
            <a:r>
              <a:rPr lang="en-US" dirty="0" smtClean="0"/>
              <a:t> Feedback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Aluno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Guilherme\Desktop\APRESENTAÇÃO\FeedBackAlu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4604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Gerar</a:t>
            </a:r>
            <a:r>
              <a:rPr lang="en-US" dirty="0" smtClean="0"/>
              <a:t> </a:t>
            </a:r>
            <a:r>
              <a:rPr lang="en-US" dirty="0" err="1" smtClean="0"/>
              <a:t>Ficha</a:t>
            </a:r>
            <a:r>
              <a:rPr lang="en-US" dirty="0" smtClean="0"/>
              <a:t> de </a:t>
            </a:r>
            <a:r>
              <a:rPr lang="en-US" dirty="0" err="1" smtClean="0"/>
              <a:t>Treinamento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Guilherme\Desktop\APRESENTAÇÃO\gerarFic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647" y="1700808"/>
            <a:ext cx="9251647" cy="3869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 descr="C:\Users\Guilherme\Desktop\APRESENTAÇÃO\clas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Diagrama</a:t>
            </a:r>
            <a:r>
              <a:rPr lang="en-US" dirty="0" smtClean="0"/>
              <a:t> de </a:t>
            </a:r>
            <a:r>
              <a:rPr lang="en-US" dirty="0" err="1" smtClean="0"/>
              <a:t>Pacotes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Guilherme\Desktop\APRESENTAÇÃO\Main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Trainer Virtual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Hoje muitas pessoas estão procurando fazer atividades físicas por vários motivos diferentes e para que esses treinos sejam realmente eficientes é necessária ajuda de profissionais da área.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público-alvo do sistema é constituído por praticantes de qualquer tipo de atividade física e que desejam ter um treino mais específico para o seu objetivo.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Casos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Postar</a:t>
            </a:r>
            <a:r>
              <a:rPr lang="en-US" dirty="0" smtClean="0"/>
              <a:t> </a:t>
            </a:r>
            <a:r>
              <a:rPr lang="en-US" dirty="0" err="1" smtClean="0"/>
              <a:t>treinamento</a:t>
            </a:r>
            <a:r>
              <a:rPr lang="en-US" dirty="0" smtClean="0"/>
              <a:t> no </a:t>
            </a:r>
            <a:r>
              <a:rPr lang="en-US" dirty="0" err="1" smtClean="0"/>
              <a:t>Facebook</a:t>
            </a:r>
            <a:endParaRPr lang="en-US" dirty="0" smtClean="0"/>
          </a:p>
          <a:p>
            <a:pPr lvl="1"/>
            <a:r>
              <a:rPr lang="pt-BR" dirty="0" smtClean="0"/>
              <a:t>Pré-condição: O aluno deve estar </a:t>
            </a:r>
            <a:r>
              <a:rPr lang="pt-BR" dirty="0" err="1" smtClean="0"/>
              <a:t>logado</a:t>
            </a:r>
            <a:r>
              <a:rPr lang="pt-BR" dirty="0" smtClean="0"/>
              <a:t> no sistema.</a:t>
            </a:r>
          </a:p>
          <a:p>
            <a:pPr lvl="1"/>
            <a:r>
              <a:rPr lang="pt-BR" dirty="0" smtClean="0"/>
              <a:t>Pós-condição:O treino é postado na linha do tempo do </a:t>
            </a:r>
            <a:r>
              <a:rPr lang="pt-BR" dirty="0" err="1" smtClean="0"/>
              <a:t>Facebook</a:t>
            </a:r>
            <a:endParaRPr lang="pt-BR" dirty="0" smtClean="0"/>
          </a:p>
          <a:p>
            <a:pPr lvl="1"/>
            <a:r>
              <a:rPr lang="pt-BR" dirty="0" smtClean="0"/>
              <a:t>Fluxo principal de eventos:</a:t>
            </a:r>
          </a:p>
          <a:p>
            <a:pPr lvl="2"/>
            <a:r>
              <a:rPr lang="pt-BR" dirty="0" smtClean="0"/>
              <a:t>1- O aluno seleciona a  opção de postar treino no </a:t>
            </a:r>
            <a:r>
              <a:rPr lang="pt-BR" dirty="0" err="1" smtClean="0"/>
              <a:t>Facebook</a:t>
            </a:r>
            <a:endParaRPr lang="pt-BR" dirty="0" smtClean="0"/>
          </a:p>
          <a:p>
            <a:pPr lvl="2"/>
            <a:r>
              <a:rPr lang="pt-BR" dirty="0" smtClean="0"/>
              <a:t>2- Sistema recupera treino do aluno</a:t>
            </a:r>
          </a:p>
          <a:p>
            <a:pPr lvl="2"/>
            <a:r>
              <a:rPr lang="pt-BR" dirty="0" smtClean="0"/>
              <a:t>3- Aluno </a:t>
            </a:r>
            <a:r>
              <a:rPr lang="pt-BR" dirty="0" err="1" smtClean="0"/>
              <a:t>Loga</a:t>
            </a:r>
            <a:r>
              <a:rPr lang="pt-BR" dirty="0" smtClean="0"/>
              <a:t> no </a:t>
            </a:r>
            <a:r>
              <a:rPr lang="pt-BR" dirty="0" err="1" smtClean="0"/>
              <a:t>Facebook</a:t>
            </a:r>
            <a:endParaRPr lang="pt-BR" dirty="0" smtClean="0"/>
          </a:p>
          <a:p>
            <a:pPr lvl="2"/>
            <a:r>
              <a:rPr lang="pt-BR" dirty="0" smtClean="0"/>
              <a:t>4-Sistema posta o treino na linha do tempo do aluno</a:t>
            </a:r>
          </a:p>
          <a:p>
            <a:pPr lvl="1"/>
            <a:r>
              <a:rPr lang="pt-BR" dirty="0" smtClean="0"/>
              <a:t>Fluxo secundário</a:t>
            </a:r>
          </a:p>
          <a:p>
            <a:pPr lvl="2"/>
            <a:r>
              <a:rPr lang="pt-BR" dirty="0" smtClean="0"/>
              <a:t>No caso do passo 3 dar errado, a operação aparece a mensagem  “Senha ou Usuário incorreto” abaixo dos campos de </a:t>
            </a:r>
            <a:r>
              <a:rPr lang="pt-BR" dirty="0" err="1" smtClean="0"/>
              <a:t>login</a:t>
            </a:r>
            <a:r>
              <a:rPr lang="pt-BR" dirty="0" smtClean="0"/>
              <a:t> e senha.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Casos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7" name="Picture 3" descr="I:\usecas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6676" y="1340768"/>
            <a:ext cx="9210676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Casos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 descr="I:\seqFaceboo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1628800"/>
            <a:ext cx="954405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Casos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Modificar</a:t>
            </a:r>
            <a:r>
              <a:rPr lang="en-US" dirty="0" smtClean="0"/>
              <a:t> </a:t>
            </a:r>
            <a:r>
              <a:rPr lang="en-US" dirty="0" err="1" smtClean="0"/>
              <a:t>Treinamento</a:t>
            </a:r>
            <a:endParaRPr lang="en-US" dirty="0" smtClean="0"/>
          </a:p>
          <a:p>
            <a:pPr lvl="1"/>
            <a:r>
              <a:rPr lang="pt-BR" dirty="0" smtClean="0"/>
              <a:t>Pré-condição: </a:t>
            </a:r>
          </a:p>
          <a:p>
            <a:pPr lvl="2"/>
            <a:r>
              <a:rPr lang="pt-BR" dirty="0" smtClean="0"/>
              <a:t>O Professor deve estar </a:t>
            </a:r>
            <a:r>
              <a:rPr lang="pt-BR" dirty="0" err="1" smtClean="0"/>
              <a:t>logado</a:t>
            </a:r>
            <a:r>
              <a:rPr lang="pt-BR" dirty="0" smtClean="0"/>
              <a:t> no sistema .</a:t>
            </a:r>
          </a:p>
          <a:p>
            <a:pPr lvl="2"/>
            <a:r>
              <a:rPr lang="pt-BR" dirty="0" smtClean="0"/>
              <a:t>O aluno selecionado deve ter um treinamento.</a:t>
            </a:r>
          </a:p>
          <a:p>
            <a:pPr lvl="1"/>
            <a:r>
              <a:rPr lang="pt-BR" dirty="0" smtClean="0"/>
              <a:t>Fluxo principal de eventos:</a:t>
            </a:r>
          </a:p>
          <a:p>
            <a:pPr lvl="2"/>
            <a:r>
              <a:rPr lang="pt-BR" dirty="0" smtClean="0"/>
              <a:t>1- O professor seleciona o usuário a partir do seu nome.</a:t>
            </a:r>
          </a:p>
          <a:p>
            <a:pPr lvl="2"/>
            <a:r>
              <a:rPr lang="pt-BR" dirty="0" smtClean="0"/>
              <a:t>2- O sistema retorna o treinamento do aluno.</a:t>
            </a:r>
          </a:p>
          <a:p>
            <a:pPr lvl="2"/>
            <a:r>
              <a:rPr lang="pt-BR" dirty="0" smtClean="0"/>
              <a:t>3- Professor modifica o treinamento.</a:t>
            </a:r>
          </a:p>
          <a:p>
            <a:pPr lvl="2"/>
            <a:r>
              <a:rPr lang="pt-BR" dirty="0" smtClean="0"/>
              <a:t>4- O Sistema salva o treinamento modificado.</a:t>
            </a:r>
          </a:p>
          <a:p>
            <a:pPr lvl="1"/>
            <a:r>
              <a:rPr lang="pt-BR" dirty="0" smtClean="0"/>
              <a:t>Fluxo secundário</a:t>
            </a:r>
          </a:p>
          <a:p>
            <a:pPr lvl="2"/>
            <a:r>
              <a:rPr lang="pt-BR" dirty="0" smtClean="0"/>
              <a:t>Caso qualquer erro ocorra, uma mensagem é mostrada na tela e a operação é cancelada.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Casos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pt-BR" dirty="0"/>
          </a:p>
        </p:txBody>
      </p:sp>
      <p:pic>
        <p:nvPicPr>
          <p:cNvPr id="6147" name="Picture 3" descr="I:\se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540552" cy="514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Treinamento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Guilherme\Desktop\APRESENTAÇÃO\CriarTreinam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144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Aprovar</a:t>
            </a:r>
            <a:r>
              <a:rPr lang="en-US" dirty="0" smtClean="0"/>
              <a:t> </a:t>
            </a:r>
            <a:r>
              <a:rPr lang="en-US" dirty="0" err="1" smtClean="0"/>
              <a:t>Treinamento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Guilherme\Desktop\APRESENTAÇÃO\AprovarTreinam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1556792"/>
            <a:ext cx="9396536" cy="4116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269</Words>
  <Application>Microsoft Office PowerPoint</Application>
  <PresentationFormat>Apresentação na tela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Ápice</vt:lpstr>
      <vt:lpstr>APS</vt:lpstr>
      <vt:lpstr>Personal Trainer Virtual </vt:lpstr>
      <vt:lpstr>Análise de Casos de Uso</vt:lpstr>
      <vt:lpstr>Casos de Uso</vt:lpstr>
      <vt:lpstr>Análise de Casos de Uso</vt:lpstr>
      <vt:lpstr>Análise de Casos de Uso</vt:lpstr>
      <vt:lpstr>Análise de Casos de Uso</vt:lpstr>
      <vt:lpstr>Criar Treinamento </vt:lpstr>
      <vt:lpstr>Aprovar Treinamento</vt:lpstr>
      <vt:lpstr>Comprar Treinamento</vt:lpstr>
      <vt:lpstr>Enviar Feedback ao Aluno</vt:lpstr>
      <vt:lpstr>Gerar Ficha de Treinamento</vt:lpstr>
      <vt:lpstr>Slide 13</vt:lpstr>
      <vt:lpstr>Diagrama de Pacotes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</dc:creator>
  <cp:lastModifiedBy>Guilherme</cp:lastModifiedBy>
  <cp:revision>8</cp:revision>
  <dcterms:created xsi:type="dcterms:W3CDTF">2014-01-09T17:27:06Z</dcterms:created>
  <dcterms:modified xsi:type="dcterms:W3CDTF">2014-01-09T18:35:39Z</dcterms:modified>
</cp:coreProperties>
</file>