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09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48AF0-92B7-4986-8A1C-2933C156DE34}" type="datetimeFigureOut">
              <a:rPr lang="pt-BR" smtClean="0"/>
              <a:t>23/09/2011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EC572-653B-4390-A7DD-E6AEE95A1E9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48AF0-92B7-4986-8A1C-2933C156DE34}" type="datetimeFigureOut">
              <a:rPr lang="pt-BR" smtClean="0"/>
              <a:t>23/09/2011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EC572-653B-4390-A7DD-E6AEE95A1E9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48AF0-92B7-4986-8A1C-2933C156DE34}" type="datetimeFigureOut">
              <a:rPr lang="pt-BR" smtClean="0"/>
              <a:t>23/09/2011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EC572-653B-4390-A7DD-E6AEE95A1E9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48AF0-92B7-4986-8A1C-2933C156DE34}" type="datetimeFigureOut">
              <a:rPr lang="pt-BR" smtClean="0"/>
              <a:t>23/09/2011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EC572-653B-4390-A7DD-E6AEE95A1E9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48AF0-92B7-4986-8A1C-2933C156DE34}" type="datetimeFigureOut">
              <a:rPr lang="pt-BR" smtClean="0"/>
              <a:t>23/09/2011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EC572-653B-4390-A7DD-E6AEE95A1E9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48AF0-92B7-4986-8A1C-2933C156DE34}" type="datetimeFigureOut">
              <a:rPr lang="pt-BR" smtClean="0"/>
              <a:t>23/09/2011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EC572-653B-4390-A7DD-E6AEE95A1E9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48AF0-92B7-4986-8A1C-2933C156DE34}" type="datetimeFigureOut">
              <a:rPr lang="pt-BR" smtClean="0"/>
              <a:t>23/09/2011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EC572-653B-4390-A7DD-E6AEE95A1E9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48AF0-92B7-4986-8A1C-2933C156DE34}" type="datetimeFigureOut">
              <a:rPr lang="pt-BR" smtClean="0"/>
              <a:t>23/09/2011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EC572-653B-4390-A7DD-E6AEE95A1E9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48AF0-92B7-4986-8A1C-2933C156DE34}" type="datetimeFigureOut">
              <a:rPr lang="pt-BR" smtClean="0"/>
              <a:t>23/09/2011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EC572-653B-4390-A7DD-E6AEE95A1E9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48AF0-92B7-4986-8A1C-2933C156DE34}" type="datetimeFigureOut">
              <a:rPr lang="pt-BR" smtClean="0"/>
              <a:t>23/09/2011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EC572-653B-4390-A7DD-E6AEE95A1E9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48AF0-92B7-4986-8A1C-2933C156DE34}" type="datetimeFigureOut">
              <a:rPr lang="pt-BR" smtClean="0"/>
              <a:t>23/09/2011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EC572-653B-4390-A7DD-E6AEE95A1E9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748AF0-92B7-4986-8A1C-2933C156DE34}" type="datetimeFigureOut">
              <a:rPr lang="pt-BR" smtClean="0"/>
              <a:t>23/09/2011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1EC572-653B-4390-A7DD-E6AEE95A1E9D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Mapa </a:t>
            </a:r>
            <a:r>
              <a:rPr lang="pt-BR" dirty="0" err="1" smtClean="0"/>
              <a:t>Karnaugh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( &gt; 4 variáreis)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Prof. Abel Guilhermino</a:t>
            </a:r>
            <a:endParaRPr lang="pt-B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Mapa K – 5 variáveis</a:t>
            </a:r>
            <a:endParaRPr lang="pt-B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556792"/>
            <a:ext cx="8153589" cy="2160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7704" y="3789040"/>
            <a:ext cx="5408224" cy="2304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Mapa K – 5 variáveis</a:t>
            </a:r>
            <a:endParaRPr lang="pt-B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556792"/>
            <a:ext cx="8153589" cy="2160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3817" y="3789040"/>
            <a:ext cx="5928503" cy="2232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Mapa K – 6 variáveis</a:t>
            </a:r>
            <a:endParaRPr lang="pt-BR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340768"/>
            <a:ext cx="7992888" cy="2448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1720" y="3744416"/>
            <a:ext cx="5078517" cy="2996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21</Words>
  <Application>Microsoft Office PowerPoint</Application>
  <PresentationFormat>Apresentação na tela (4:3)</PresentationFormat>
  <Paragraphs>5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5" baseType="lpstr">
      <vt:lpstr>Tema do Office</vt:lpstr>
      <vt:lpstr>Mapa Karnaugh ( &gt; 4 variáreis)</vt:lpstr>
      <vt:lpstr>Mapa K – 5 variáveis</vt:lpstr>
      <vt:lpstr>Mapa K – 5 variáveis</vt:lpstr>
      <vt:lpstr>Mapa K – 6 variáveis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Mapa Karnaugh ( &gt; 4 variáreis)</dc:title>
  <dc:creator>Abel</dc:creator>
  <cp:lastModifiedBy>Abel</cp:lastModifiedBy>
  <cp:revision>2</cp:revision>
  <dcterms:created xsi:type="dcterms:W3CDTF">2011-09-23T12:06:53Z</dcterms:created>
  <dcterms:modified xsi:type="dcterms:W3CDTF">2011-09-23T12:11:10Z</dcterms:modified>
</cp:coreProperties>
</file>