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"/>
  </p:notesMasterIdLst>
  <p:sldIdLst>
    <p:sldId id="346" r:id="rId2"/>
    <p:sldId id="347" r:id="rId3"/>
    <p:sldId id="348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uruagy" initials="s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78" autoAdjust="0"/>
    <p:restoredTop sz="86329" autoAdjust="0"/>
  </p:normalViewPr>
  <p:slideViewPr>
    <p:cSldViewPr snapToGrid="0">
      <p:cViewPr varScale="1">
        <p:scale>
          <a:sx n="74" d="100"/>
          <a:sy n="74" d="100"/>
        </p:scale>
        <p:origin x="-10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EDC6E5-0183-4ADD-A9DB-9577F13DBE6A}" type="datetimeFigureOut">
              <a:rPr lang="pt-BR" smtClean="0"/>
              <a:pPr/>
              <a:t>23/04/2013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47C6B7-ED7C-4CF7-8223-8D95AD7B45B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7687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94BE7B2-1123-42FF-B1B5-278FEDD7E63F}" type="datetime1">
              <a:rPr lang="pt-BR" smtClean="0"/>
              <a:t>23/04/2013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O Futuro da Internet (2012.2)</a:t>
            </a:r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6B9A2-A936-4F02-ABF7-2D808B1204A2}" type="datetime1">
              <a:rPr lang="pt-BR" smtClean="0"/>
              <a:t>23/04/2013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(2012.2)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066E8C6-EA76-4180-9670-5F6DC9FBCDD7}" type="datetime1">
              <a:rPr lang="pt-BR" smtClean="0"/>
              <a:t>23/04/2013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pt-BR" smtClean="0"/>
              <a:t>O Futuro da Internet (2012.2)</a:t>
            </a:r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220D1-F526-4C6E-A5F6-B5657B0133D5}" type="datetime1">
              <a:rPr lang="pt-BR" smtClean="0"/>
              <a:t>23/04/2013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(2012.2)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C7BD0-D5A5-4836-A78E-F0E9D9DCE1BA}" type="datetime1">
              <a:rPr lang="pt-BR" smtClean="0"/>
              <a:t>23/04/2013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 smtClean="0"/>
              <a:t>O Futuro da Internet (2012.2)</a:t>
            </a:r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3115D54-2725-4239-9479-53BEFD4E14F9}" type="datetime1">
              <a:rPr lang="pt-BR" smtClean="0"/>
              <a:t>23/04/2013</a:t>
            </a:fld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pt-BR" smtClean="0"/>
              <a:t>O Futuro da Internet (2012.2)</a:t>
            </a:r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65469EF-5FFE-475B-A6C6-86ED72415528}" type="datetime1">
              <a:rPr lang="pt-BR" smtClean="0"/>
              <a:t>23/04/2013</a:t>
            </a:fld>
            <a:endParaRPr lang="pt-BR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pt-BR" smtClean="0"/>
              <a:t>O Futuro da Internet (2012.2)</a:t>
            </a:r>
            <a:endParaRPr lang="pt-BR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8302B-A0B8-468A-AB4C-AE2A547D7B98}" type="datetime1">
              <a:rPr lang="pt-BR" smtClean="0"/>
              <a:t>23/04/2013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(2012.2)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B204-7736-4B1F-81C1-DBCD261E8DB2}" type="datetime1">
              <a:rPr lang="pt-BR" smtClean="0"/>
              <a:t>23/04/2013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(2012.2)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5DC19-31E6-4976-97C2-9D098B2C0A6F}" type="datetime1">
              <a:rPr lang="pt-BR" smtClean="0"/>
              <a:t>23/04/2013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O Futuro da Internet (2012.2)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Re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F978304-A6D7-4B73-894D-013547641A76}" type="datetime1">
              <a:rPr lang="pt-BR" smtClean="0"/>
              <a:t>23/04/2013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pt-BR" smtClean="0"/>
              <a:t>O Futuro da Internet (2012.2)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2E7D1C-6301-4E46-97C9-CC754B23623D}" type="datetime1">
              <a:rPr lang="pt-BR" smtClean="0"/>
              <a:t>23/04/2013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O Futuro da Internet (2012.2)</a:t>
            </a:r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NIPCA – </a:t>
            </a:r>
            <a:r>
              <a:rPr lang="pt-BR" i="1" dirty="0"/>
              <a:t>The Network IPC </a:t>
            </a:r>
            <a:r>
              <a:rPr lang="pt-BR" i="1" dirty="0" err="1"/>
              <a:t>Architecture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</a:t>
            </a:fld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752600"/>
            <a:ext cx="8077200" cy="4853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049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RINA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</a:t>
            </a:fld>
            <a:endParaRPr lang="pt-B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713" y="1858185"/>
            <a:ext cx="6886575" cy="417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6203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NIPCA x RINA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</a:t>
            </a:fld>
            <a:endParaRPr lang="pt-BR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6737" y="1589266"/>
            <a:ext cx="4038600" cy="2426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633" y="4016131"/>
            <a:ext cx="8877134" cy="270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27387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10022</TotalTime>
  <Words>13</Words>
  <Application>Microsoft Office PowerPoint</Application>
  <PresentationFormat>Apresentação na tela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Mediano</vt:lpstr>
      <vt:lpstr>NIPCA – The Network IPC Architecture</vt:lpstr>
      <vt:lpstr>RINA</vt:lpstr>
      <vt:lpstr>NIPCA x RINA</vt:lpstr>
    </vt:vector>
  </TitlesOfParts>
  <Company>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Redes de Nova Geração e Internet do Futuro perspectivas para a web, mercado e usuários</dc:title>
  <dc:creator>suruagy</dc:creator>
  <cp:lastModifiedBy>suruagy</cp:lastModifiedBy>
  <cp:revision>322</cp:revision>
  <dcterms:created xsi:type="dcterms:W3CDTF">2011-04-04T18:50:32Z</dcterms:created>
  <dcterms:modified xsi:type="dcterms:W3CDTF">2013-04-23T13:00:44Z</dcterms:modified>
</cp:coreProperties>
</file>